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732" r:id="rId2"/>
    <p:sldMasterId id="2147483744" r:id="rId3"/>
    <p:sldMasterId id="2147483756" r:id="rId4"/>
    <p:sldMasterId id="2147483786" r:id="rId5"/>
    <p:sldMasterId id="2147483798" r:id="rId6"/>
    <p:sldMasterId id="2147483813" r:id="rId7"/>
  </p:sldMasterIdLst>
  <p:sldIdLst>
    <p:sldId id="310" r:id="rId8"/>
    <p:sldId id="1659" r:id="rId9"/>
    <p:sldId id="1652" r:id="rId10"/>
    <p:sldId id="1667" r:id="rId11"/>
    <p:sldId id="258" r:id="rId12"/>
    <p:sldId id="311" r:id="rId13"/>
    <p:sldId id="1662" r:id="rId14"/>
    <p:sldId id="1663" r:id="rId15"/>
    <p:sldId id="1665" r:id="rId16"/>
    <p:sldId id="1668" r:id="rId17"/>
    <p:sldId id="1669" r:id="rId18"/>
    <p:sldId id="1670" r:id="rId19"/>
    <p:sldId id="1687" r:id="rId20"/>
    <p:sldId id="1674" r:id="rId21"/>
    <p:sldId id="712" r:id="rId22"/>
    <p:sldId id="261" r:id="rId23"/>
    <p:sldId id="1675" r:id="rId24"/>
    <p:sldId id="713" r:id="rId25"/>
    <p:sldId id="496" r:id="rId26"/>
    <p:sldId id="312" r:id="rId27"/>
    <p:sldId id="497" r:id="rId28"/>
    <p:sldId id="498" r:id="rId29"/>
    <p:sldId id="1688" r:id="rId30"/>
    <p:sldId id="332" r:id="rId31"/>
    <p:sldId id="1689" r:id="rId32"/>
    <p:sldId id="1678" r:id="rId33"/>
    <p:sldId id="714" r:id="rId34"/>
    <p:sldId id="270" r:id="rId35"/>
    <p:sldId id="1671" r:id="rId36"/>
    <p:sldId id="1682" r:id="rId37"/>
    <p:sldId id="1683" r:id="rId38"/>
    <p:sldId id="1684" r:id="rId39"/>
    <p:sldId id="1685" r:id="rId40"/>
    <p:sldId id="1686" r:id="rId41"/>
    <p:sldId id="716" r:id="rId42"/>
    <p:sldId id="717" r:id="rId43"/>
    <p:sldId id="316" r:id="rId44"/>
    <p:sldId id="1690" r:id="rId45"/>
    <p:sldId id="263" r:id="rId46"/>
    <p:sldId id="1691" r:id="rId47"/>
    <p:sldId id="1672" r:id="rId48"/>
    <p:sldId id="343" r:id="rId49"/>
    <p:sldId id="301" r:id="rId50"/>
    <p:sldId id="307" r:id="rId51"/>
    <p:sldId id="260" r:id="rId52"/>
    <p:sldId id="262" r:id="rId53"/>
    <p:sldId id="264" r:id="rId54"/>
    <p:sldId id="265" r:id="rId55"/>
    <p:sldId id="266" r:id="rId56"/>
    <p:sldId id="267" r:id="rId57"/>
    <p:sldId id="268" r:id="rId58"/>
    <p:sldId id="308" r:id="rId59"/>
    <p:sldId id="309" r:id="rId60"/>
    <p:sldId id="271" r:id="rId61"/>
    <p:sldId id="272" r:id="rId62"/>
    <p:sldId id="273" r:id="rId63"/>
    <p:sldId id="274" r:id="rId64"/>
    <p:sldId id="275" r:id="rId65"/>
    <p:sldId id="276" r:id="rId66"/>
    <p:sldId id="277" r:id="rId67"/>
    <p:sldId id="278" r:id="rId68"/>
    <p:sldId id="279" r:id="rId69"/>
    <p:sldId id="280" r:id="rId70"/>
    <p:sldId id="281" r:id="rId71"/>
    <p:sldId id="282" r:id="rId72"/>
    <p:sldId id="283" r:id="rId73"/>
    <p:sldId id="284" r:id="rId74"/>
    <p:sldId id="285" r:id="rId75"/>
    <p:sldId id="286" r:id="rId76"/>
    <p:sldId id="287" r:id="rId77"/>
    <p:sldId id="288" r:id="rId78"/>
    <p:sldId id="289" r:id="rId79"/>
    <p:sldId id="290" r:id="rId80"/>
    <p:sldId id="291" r:id="rId81"/>
    <p:sldId id="292" r:id="rId82"/>
    <p:sldId id="293" r:id="rId83"/>
    <p:sldId id="294" r:id="rId84"/>
    <p:sldId id="295" r:id="rId85"/>
    <p:sldId id="296" r:id="rId86"/>
    <p:sldId id="297" r:id="rId87"/>
    <p:sldId id="298" r:id="rId88"/>
    <p:sldId id="299" r:id="rId89"/>
    <p:sldId id="300" r:id="rId90"/>
    <p:sldId id="303" r:id="rId91"/>
    <p:sldId id="304" r:id="rId92"/>
    <p:sldId id="305" r:id="rId93"/>
    <p:sldId id="306" r:id="rId94"/>
  </p:sldIdLst>
  <p:sldSz cx="12192000" cy="6858000"/>
  <p:notesSz cx="12192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4660"/>
  </p:normalViewPr>
  <p:slideViewPr>
    <p:cSldViewPr>
      <p:cViewPr varScale="1">
        <p:scale>
          <a:sx n="49" d="100"/>
          <a:sy n="49" d="100"/>
        </p:scale>
        <p:origin x="1244" y="3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presProps" Target="presProp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9F837-B6B0-4BE1-BEB1-B2D4EDD05A4F}" type="doc">
      <dgm:prSet loTypeId="urn:microsoft.com/office/officeart/2005/8/layout/hProcess9" loCatId="process" qsTypeId="urn:microsoft.com/office/officeart/2005/8/quickstyle/simple1" qsCatId="simple" csTypeId="urn:microsoft.com/office/officeart/2005/8/colors/accent1_2" csCatId="accent1" phldr="1"/>
      <dgm:spPr/>
    </dgm:pt>
    <dgm:pt modelId="{58305148-E776-4473-A2B5-BBAFD6AD2872}">
      <dgm:prSet phldrT="[Text]" custT="1"/>
      <dgm:spPr/>
      <dgm:t>
        <a:bodyPr/>
        <a:lstStyle/>
        <a:p>
          <a:pPr algn="ctr"/>
          <a:r>
            <a:rPr lang="en-US" sz="2000" dirty="0" err="1">
              <a:latin typeface="Abadi" panose="020B0604020104020204" pitchFamily="34" charset="0"/>
            </a:rPr>
            <a:t>Mengembangkan</a:t>
          </a:r>
          <a:r>
            <a:rPr lang="en-US" sz="2000" dirty="0">
              <a:latin typeface="Abadi" panose="020B0604020104020204" pitchFamily="34" charset="0"/>
            </a:rPr>
            <a:t> </a:t>
          </a:r>
          <a:r>
            <a:rPr lang="en-US" sz="2000" dirty="0" err="1">
              <a:latin typeface="Abadi" panose="020B0604020104020204" pitchFamily="34" charset="0"/>
            </a:rPr>
            <a:t>kemampuan</a:t>
          </a:r>
          <a:r>
            <a:rPr lang="en-US" sz="2000" dirty="0">
              <a:latin typeface="Abadi" panose="020B0604020104020204" pitchFamily="34" charset="0"/>
            </a:rPr>
            <a:t> dan </a:t>
          </a:r>
          <a:r>
            <a:rPr lang="en-US" sz="2000" dirty="0" err="1">
              <a:latin typeface="Abadi" panose="020B0604020104020204" pitchFamily="34" charset="0"/>
            </a:rPr>
            <a:t>membentuk</a:t>
          </a:r>
          <a:r>
            <a:rPr lang="en-US" sz="2000" dirty="0">
              <a:latin typeface="Abadi" panose="020B0604020104020204" pitchFamily="34" charset="0"/>
            </a:rPr>
            <a:t> </a:t>
          </a:r>
          <a:r>
            <a:rPr lang="en-US" sz="2000" dirty="0" err="1">
              <a:latin typeface="Abadi" panose="020B0604020104020204" pitchFamily="34" charset="0"/>
            </a:rPr>
            <a:t>watak</a:t>
          </a:r>
          <a:r>
            <a:rPr lang="en-US" sz="2000" dirty="0">
              <a:latin typeface="Abadi" panose="020B0604020104020204" pitchFamily="34" charset="0"/>
            </a:rPr>
            <a:t> </a:t>
          </a:r>
          <a:r>
            <a:rPr lang="en-US" sz="2000" dirty="0" err="1">
              <a:latin typeface="Abadi" panose="020B0604020104020204" pitchFamily="34" charset="0"/>
            </a:rPr>
            <a:t>serta</a:t>
          </a:r>
          <a:r>
            <a:rPr lang="en-US" sz="2000" dirty="0">
              <a:latin typeface="Abadi" panose="020B0604020104020204" pitchFamily="34" charset="0"/>
            </a:rPr>
            <a:t> </a:t>
          </a:r>
          <a:r>
            <a:rPr lang="en-US" sz="2000" dirty="0" err="1">
              <a:latin typeface="Abadi" panose="020B0604020104020204" pitchFamily="34" charset="0"/>
            </a:rPr>
            <a:t>peradaban</a:t>
          </a:r>
          <a:r>
            <a:rPr lang="en-US" sz="2000" dirty="0">
              <a:latin typeface="Abadi" panose="020B0604020104020204" pitchFamily="34" charset="0"/>
            </a:rPr>
            <a:t> </a:t>
          </a:r>
          <a:r>
            <a:rPr lang="en-US" sz="2000" dirty="0" err="1">
              <a:latin typeface="Abadi" panose="020B0604020104020204" pitchFamily="34" charset="0"/>
            </a:rPr>
            <a:t>bangsa</a:t>
          </a:r>
          <a:r>
            <a:rPr lang="en-US" sz="2000" dirty="0">
              <a:latin typeface="Abadi" panose="020B0604020104020204" pitchFamily="34" charset="0"/>
            </a:rPr>
            <a:t> yang </a:t>
          </a:r>
          <a:r>
            <a:rPr lang="en-US" sz="2000" dirty="0" err="1">
              <a:latin typeface="Abadi" panose="020B0604020104020204" pitchFamily="34" charset="0"/>
            </a:rPr>
            <a:t>bermartabat</a:t>
          </a:r>
          <a:r>
            <a:rPr lang="en-US" sz="2000" dirty="0">
              <a:latin typeface="Abadi" panose="020B0604020104020204" pitchFamily="34" charset="0"/>
            </a:rPr>
            <a:t> </a:t>
          </a:r>
          <a:r>
            <a:rPr lang="en-US" sz="2000" dirty="0" err="1">
              <a:latin typeface="Abadi" panose="020B0604020104020204" pitchFamily="34" charset="0"/>
            </a:rPr>
            <a:t>dalam</a:t>
          </a:r>
          <a:r>
            <a:rPr lang="en-US" sz="2000" dirty="0">
              <a:latin typeface="Abadi" panose="020B0604020104020204" pitchFamily="34" charset="0"/>
            </a:rPr>
            <a:t> </a:t>
          </a:r>
          <a:r>
            <a:rPr lang="en-US" sz="2000" dirty="0" err="1">
              <a:latin typeface="Abadi" panose="020B0604020104020204" pitchFamily="34" charset="0"/>
            </a:rPr>
            <a:t>rangka</a:t>
          </a:r>
          <a:br>
            <a:rPr lang="en-US" sz="2000" dirty="0">
              <a:latin typeface="Abadi" panose="020B0604020104020204" pitchFamily="34" charset="0"/>
            </a:rPr>
          </a:br>
          <a:r>
            <a:rPr lang="en-US" sz="2000" dirty="0" err="1">
              <a:latin typeface="Abadi" panose="020B0604020104020204" pitchFamily="34" charset="0"/>
            </a:rPr>
            <a:t>mencerdaskan</a:t>
          </a:r>
          <a:r>
            <a:rPr lang="en-US" sz="2000" dirty="0">
              <a:latin typeface="Abadi" panose="020B0604020104020204" pitchFamily="34" charset="0"/>
            </a:rPr>
            <a:t> </a:t>
          </a:r>
          <a:r>
            <a:rPr lang="en-US" sz="2000" dirty="0" err="1">
              <a:latin typeface="Abadi" panose="020B0604020104020204" pitchFamily="34" charset="0"/>
            </a:rPr>
            <a:t>kehidupan</a:t>
          </a:r>
          <a:r>
            <a:rPr lang="en-US" sz="2000" dirty="0">
              <a:latin typeface="Abadi" panose="020B0604020104020204" pitchFamily="34" charset="0"/>
            </a:rPr>
            <a:t> </a:t>
          </a:r>
          <a:r>
            <a:rPr lang="en-US" sz="2000" dirty="0" err="1">
              <a:latin typeface="Abadi" panose="020B0604020104020204" pitchFamily="34" charset="0"/>
            </a:rPr>
            <a:t>bangsa</a:t>
          </a:r>
          <a:endParaRPr lang="en-US" sz="2000" dirty="0">
            <a:latin typeface="Abadi" panose="020B0604020104020204" pitchFamily="34" charset="0"/>
          </a:endParaRPr>
        </a:p>
      </dgm:t>
    </dgm:pt>
    <dgm:pt modelId="{32C07078-68E7-4294-912C-DA7DB37216EF}" type="parTrans" cxnId="{6DE171F4-C58E-43B2-A1B5-32760F1F70E6}">
      <dgm:prSet/>
      <dgm:spPr/>
      <dgm:t>
        <a:bodyPr/>
        <a:lstStyle/>
        <a:p>
          <a:endParaRPr lang="en-US" sz="2000"/>
        </a:p>
      </dgm:t>
    </dgm:pt>
    <dgm:pt modelId="{87E3DD88-BA9D-4526-BC6E-F41F4DB6F68B}" type="sibTrans" cxnId="{6DE171F4-C58E-43B2-A1B5-32760F1F70E6}">
      <dgm:prSet/>
      <dgm:spPr/>
      <dgm:t>
        <a:bodyPr/>
        <a:lstStyle/>
        <a:p>
          <a:endParaRPr lang="en-US" sz="2000"/>
        </a:p>
      </dgm:t>
    </dgm:pt>
    <dgm:pt modelId="{EA5DEB10-0CF1-43A8-BEF7-7F2B5C8B39BF}">
      <dgm:prSet phldrT="[Text]" custT="1"/>
      <dgm:spPr/>
      <dgm:t>
        <a:bodyPr/>
        <a:lstStyle/>
        <a:p>
          <a:r>
            <a:rPr lang="en-US" sz="2000" dirty="0" err="1">
              <a:latin typeface="Abadi" panose="020B0604020104020204" pitchFamily="34" charset="0"/>
            </a:rPr>
            <a:t>Mengembangkan</a:t>
          </a:r>
          <a:r>
            <a:rPr lang="en-US" sz="2000" dirty="0">
              <a:latin typeface="Abadi" panose="020B0604020104020204" pitchFamily="34" charset="0"/>
            </a:rPr>
            <a:t> </a:t>
          </a:r>
          <a:r>
            <a:rPr lang="en-US" sz="2000" dirty="0" err="1">
              <a:latin typeface="Abadi" panose="020B0604020104020204" pitchFamily="34" charset="0"/>
            </a:rPr>
            <a:t>Sivitas</a:t>
          </a:r>
          <a:br>
            <a:rPr lang="en-US" sz="2000" dirty="0">
              <a:latin typeface="Abadi" panose="020B0604020104020204" pitchFamily="34" charset="0"/>
            </a:rPr>
          </a:br>
          <a:r>
            <a:rPr lang="en-US" sz="2000" dirty="0" err="1">
              <a:latin typeface="Abadi" panose="020B0604020104020204" pitchFamily="34" charset="0"/>
            </a:rPr>
            <a:t>Akademika</a:t>
          </a:r>
          <a:r>
            <a:rPr lang="en-US" sz="2000" dirty="0">
              <a:latin typeface="Abadi" panose="020B0604020104020204" pitchFamily="34" charset="0"/>
            </a:rPr>
            <a:t> yang </a:t>
          </a:r>
          <a:r>
            <a:rPr lang="en-US" sz="2000" dirty="0" err="1">
              <a:latin typeface="Abadi" panose="020B0604020104020204" pitchFamily="34" charset="0"/>
            </a:rPr>
            <a:t>inovatif</a:t>
          </a:r>
          <a:r>
            <a:rPr lang="en-US" sz="2000" dirty="0">
              <a:latin typeface="Abadi" panose="020B0604020104020204" pitchFamily="34" charset="0"/>
            </a:rPr>
            <a:t>, </a:t>
          </a:r>
          <a:r>
            <a:rPr lang="en-US" sz="2000" dirty="0" err="1">
              <a:latin typeface="Abadi" panose="020B0604020104020204" pitchFamily="34" charset="0"/>
            </a:rPr>
            <a:t>responsif</a:t>
          </a:r>
          <a:r>
            <a:rPr lang="en-US" sz="2000" dirty="0">
              <a:latin typeface="Abadi" panose="020B0604020104020204" pitchFamily="34" charset="0"/>
            </a:rPr>
            <a:t>, </a:t>
          </a:r>
          <a:r>
            <a:rPr lang="en-US" sz="2000" dirty="0" err="1">
              <a:latin typeface="Abadi" panose="020B0604020104020204" pitchFamily="34" charset="0"/>
            </a:rPr>
            <a:t>kreatif</a:t>
          </a:r>
          <a:r>
            <a:rPr lang="en-US" sz="2000" dirty="0">
              <a:latin typeface="Abadi" panose="020B0604020104020204" pitchFamily="34" charset="0"/>
            </a:rPr>
            <a:t>, </a:t>
          </a:r>
          <a:r>
            <a:rPr lang="en-US" sz="2000" dirty="0" err="1">
              <a:latin typeface="Abadi" panose="020B0604020104020204" pitchFamily="34" charset="0"/>
            </a:rPr>
            <a:t>terampil</a:t>
          </a:r>
          <a:r>
            <a:rPr lang="en-US" sz="2000" dirty="0">
              <a:latin typeface="Abadi" panose="020B0604020104020204" pitchFamily="34" charset="0"/>
            </a:rPr>
            <a:t>, </a:t>
          </a:r>
          <a:r>
            <a:rPr lang="en-US" sz="2000" dirty="0" err="1">
              <a:latin typeface="Abadi" panose="020B0604020104020204" pitchFamily="34" charset="0"/>
            </a:rPr>
            <a:t>berdaya</a:t>
          </a:r>
          <a:r>
            <a:rPr lang="en-US" sz="2000" dirty="0">
              <a:latin typeface="Abadi" panose="020B0604020104020204" pitchFamily="34" charset="0"/>
            </a:rPr>
            <a:t> </a:t>
          </a:r>
          <a:r>
            <a:rPr lang="en-US" sz="2000" dirty="0" err="1">
              <a:latin typeface="Abadi" panose="020B0604020104020204" pitchFamily="34" charset="0"/>
            </a:rPr>
            <a:t>saing</a:t>
          </a:r>
          <a:r>
            <a:rPr lang="en-US" sz="2000" dirty="0">
              <a:latin typeface="Abadi" panose="020B0604020104020204" pitchFamily="34" charset="0"/>
            </a:rPr>
            <a:t>, dan </a:t>
          </a:r>
          <a:r>
            <a:rPr lang="en-US" sz="2000" dirty="0" err="1">
              <a:latin typeface="Abadi" panose="020B0604020104020204" pitchFamily="34" charset="0"/>
            </a:rPr>
            <a:t>kooperatif</a:t>
          </a:r>
          <a:r>
            <a:rPr lang="en-US" sz="2000" dirty="0">
              <a:latin typeface="Abadi" panose="020B0604020104020204" pitchFamily="34" charset="0"/>
            </a:rPr>
            <a:t> </a:t>
          </a:r>
          <a:r>
            <a:rPr lang="en-US" sz="2000" dirty="0" err="1">
              <a:latin typeface="Abadi" panose="020B0604020104020204" pitchFamily="34" charset="0"/>
            </a:rPr>
            <a:t>melalui</a:t>
          </a:r>
          <a:r>
            <a:rPr lang="en-US" sz="2000" dirty="0">
              <a:latin typeface="Abadi" panose="020B0604020104020204" pitchFamily="34" charset="0"/>
            </a:rPr>
            <a:t> </a:t>
          </a:r>
          <a:r>
            <a:rPr lang="en-US" sz="2000" dirty="0" err="1">
              <a:latin typeface="Abadi" panose="020B0604020104020204" pitchFamily="34" charset="0"/>
            </a:rPr>
            <a:t>pelaksanaan</a:t>
          </a:r>
          <a:r>
            <a:rPr lang="en-US" sz="2000" dirty="0">
              <a:latin typeface="Abadi" panose="020B0604020104020204" pitchFamily="34" charset="0"/>
            </a:rPr>
            <a:t> </a:t>
          </a:r>
          <a:r>
            <a:rPr lang="en-US" sz="2000" dirty="0" err="1">
              <a:latin typeface="Abadi" panose="020B0604020104020204" pitchFamily="34" charset="0"/>
            </a:rPr>
            <a:t>Tridharma</a:t>
          </a:r>
          <a:endParaRPr lang="en-US" sz="2000" dirty="0">
            <a:latin typeface="Abadi" panose="020B0604020104020204" pitchFamily="34" charset="0"/>
          </a:endParaRPr>
        </a:p>
      </dgm:t>
    </dgm:pt>
    <dgm:pt modelId="{B4B30129-955F-487F-91E4-F9F13876BF65}" type="parTrans" cxnId="{EA66CACF-5D67-4A53-A3D4-7A66B88732B8}">
      <dgm:prSet/>
      <dgm:spPr/>
      <dgm:t>
        <a:bodyPr/>
        <a:lstStyle/>
        <a:p>
          <a:endParaRPr lang="en-US" sz="2000"/>
        </a:p>
      </dgm:t>
    </dgm:pt>
    <dgm:pt modelId="{641476A3-0319-4547-ADCD-18F209D469E1}" type="sibTrans" cxnId="{EA66CACF-5D67-4A53-A3D4-7A66B88732B8}">
      <dgm:prSet/>
      <dgm:spPr/>
      <dgm:t>
        <a:bodyPr/>
        <a:lstStyle/>
        <a:p>
          <a:endParaRPr lang="en-US" sz="2000"/>
        </a:p>
      </dgm:t>
    </dgm:pt>
    <dgm:pt modelId="{207F7F78-F0A1-4E98-9666-691CA15B2307}">
      <dgm:prSet phldrT="[Text]" custT="1"/>
      <dgm:spPr/>
      <dgm:t>
        <a:bodyPr/>
        <a:lstStyle/>
        <a:p>
          <a:r>
            <a:rPr lang="en-US" sz="2000" dirty="0" err="1">
              <a:latin typeface="Abadi" panose="020B0604020104020204" pitchFamily="34" charset="0"/>
            </a:rPr>
            <a:t>Mengembangkan</a:t>
          </a:r>
          <a:r>
            <a:rPr lang="en-US" sz="2000" dirty="0">
              <a:latin typeface="Abadi" panose="020B0604020104020204" pitchFamily="34" charset="0"/>
            </a:rPr>
            <a:t> </a:t>
          </a:r>
          <a:r>
            <a:rPr lang="en-US" sz="2000" dirty="0" err="1">
              <a:latin typeface="Abadi" panose="020B0604020104020204" pitchFamily="34" charset="0"/>
            </a:rPr>
            <a:t>Ilmu</a:t>
          </a:r>
          <a:r>
            <a:rPr lang="en-US" sz="2000" dirty="0">
              <a:latin typeface="Abadi" panose="020B0604020104020204" pitchFamily="34" charset="0"/>
            </a:rPr>
            <a:t> </a:t>
          </a:r>
          <a:r>
            <a:rPr lang="en-US" sz="2000" dirty="0" err="1">
              <a:latin typeface="Abadi" panose="020B0604020104020204" pitchFamily="34" charset="0"/>
            </a:rPr>
            <a:t>Pengetahuan</a:t>
          </a:r>
          <a:r>
            <a:rPr lang="en-US" sz="2000" dirty="0">
              <a:latin typeface="Abadi" panose="020B0604020104020204" pitchFamily="34" charset="0"/>
            </a:rPr>
            <a:t> dan </a:t>
          </a:r>
          <a:r>
            <a:rPr lang="en-US" sz="2000" dirty="0" err="1">
              <a:latin typeface="Abadi" panose="020B0604020104020204" pitchFamily="34" charset="0"/>
            </a:rPr>
            <a:t>Teknologi</a:t>
          </a:r>
          <a:r>
            <a:rPr lang="en-US" sz="2000" dirty="0">
              <a:latin typeface="Abadi" panose="020B0604020104020204" pitchFamily="34" charset="0"/>
            </a:rPr>
            <a:t> </a:t>
          </a:r>
          <a:r>
            <a:rPr lang="en-US" sz="2000" dirty="0" err="1">
              <a:latin typeface="Abadi" panose="020B0604020104020204" pitchFamily="34" charset="0"/>
            </a:rPr>
            <a:t>dengan</a:t>
          </a:r>
          <a:r>
            <a:rPr lang="en-US" sz="2000" dirty="0">
              <a:latin typeface="Abadi" panose="020B0604020104020204" pitchFamily="34" charset="0"/>
            </a:rPr>
            <a:t> </a:t>
          </a:r>
          <a:r>
            <a:rPr lang="en-US" sz="2000" dirty="0" err="1">
              <a:latin typeface="Abadi" panose="020B0604020104020204" pitchFamily="34" charset="0"/>
            </a:rPr>
            <a:t>memperhatikan</a:t>
          </a:r>
          <a:r>
            <a:rPr lang="en-US" sz="2000" dirty="0">
              <a:latin typeface="Abadi" panose="020B0604020104020204" pitchFamily="34" charset="0"/>
            </a:rPr>
            <a:t> dan </a:t>
          </a:r>
          <a:r>
            <a:rPr lang="en-US" sz="2000" dirty="0" err="1">
              <a:latin typeface="Abadi" panose="020B0604020104020204" pitchFamily="34" charset="0"/>
            </a:rPr>
            <a:t>menerapkan</a:t>
          </a:r>
          <a:r>
            <a:rPr lang="en-US" sz="2000" dirty="0">
              <a:latin typeface="Abadi" panose="020B0604020104020204" pitchFamily="34" charset="0"/>
            </a:rPr>
            <a:t> </a:t>
          </a:r>
          <a:r>
            <a:rPr lang="en-US" sz="2000" dirty="0" err="1">
              <a:latin typeface="Abadi" panose="020B0604020104020204" pitchFamily="34" charset="0"/>
            </a:rPr>
            <a:t>nilai</a:t>
          </a:r>
          <a:r>
            <a:rPr lang="en-US" sz="2000" dirty="0">
              <a:latin typeface="Abadi" panose="020B0604020104020204" pitchFamily="34" charset="0"/>
            </a:rPr>
            <a:t> </a:t>
          </a:r>
          <a:r>
            <a:rPr lang="en-US" sz="2000" dirty="0" err="1">
              <a:latin typeface="Abadi" panose="020B0604020104020204" pitchFamily="34" charset="0"/>
            </a:rPr>
            <a:t>Humaniora</a:t>
          </a:r>
          <a:endParaRPr lang="en-US" sz="2000" dirty="0">
            <a:latin typeface="Abadi" panose="020B0604020104020204" pitchFamily="34" charset="0"/>
          </a:endParaRPr>
        </a:p>
      </dgm:t>
    </dgm:pt>
    <dgm:pt modelId="{20A761AE-4607-46C2-8DFB-B71AAF95A311}" type="parTrans" cxnId="{F92ED322-ACFE-45A0-AFF3-A8CDC8BF36AB}">
      <dgm:prSet/>
      <dgm:spPr/>
      <dgm:t>
        <a:bodyPr/>
        <a:lstStyle/>
        <a:p>
          <a:endParaRPr lang="en-US" sz="2000"/>
        </a:p>
      </dgm:t>
    </dgm:pt>
    <dgm:pt modelId="{72560A3B-F881-4B55-A186-D30D054B69AA}" type="sibTrans" cxnId="{F92ED322-ACFE-45A0-AFF3-A8CDC8BF36AB}">
      <dgm:prSet/>
      <dgm:spPr/>
      <dgm:t>
        <a:bodyPr/>
        <a:lstStyle/>
        <a:p>
          <a:endParaRPr lang="en-US" sz="2000"/>
        </a:p>
      </dgm:t>
    </dgm:pt>
    <dgm:pt modelId="{7B95B412-ED3A-4774-85C8-A308C67EDD41}" type="pres">
      <dgm:prSet presAssocID="{17F9F837-B6B0-4BE1-BEB1-B2D4EDD05A4F}" presName="CompostProcess" presStyleCnt="0">
        <dgm:presLayoutVars>
          <dgm:dir/>
          <dgm:resizeHandles val="exact"/>
        </dgm:presLayoutVars>
      </dgm:prSet>
      <dgm:spPr/>
    </dgm:pt>
    <dgm:pt modelId="{1EA560FB-C8B3-4319-AF61-792F74B8D4DB}" type="pres">
      <dgm:prSet presAssocID="{17F9F837-B6B0-4BE1-BEB1-B2D4EDD05A4F}" presName="arrow" presStyleLbl="bgShp" presStyleIdx="0" presStyleCnt="1" custLinFactNeighborX="216"/>
      <dgm:spPr/>
    </dgm:pt>
    <dgm:pt modelId="{94412370-24C4-49E4-BE30-34434E4697B6}" type="pres">
      <dgm:prSet presAssocID="{17F9F837-B6B0-4BE1-BEB1-B2D4EDD05A4F}" presName="linearProcess" presStyleCnt="0"/>
      <dgm:spPr/>
    </dgm:pt>
    <dgm:pt modelId="{14797B1A-7A6D-46AE-B122-5269EDF43A3A}" type="pres">
      <dgm:prSet presAssocID="{58305148-E776-4473-A2B5-BBAFD6AD2872}" presName="textNode" presStyleLbl="node1" presStyleIdx="0" presStyleCnt="3">
        <dgm:presLayoutVars>
          <dgm:bulletEnabled val="1"/>
        </dgm:presLayoutVars>
      </dgm:prSet>
      <dgm:spPr/>
    </dgm:pt>
    <dgm:pt modelId="{865E4F1A-E3DB-4CFA-A0AC-4D86562E718E}" type="pres">
      <dgm:prSet presAssocID="{87E3DD88-BA9D-4526-BC6E-F41F4DB6F68B}" presName="sibTrans" presStyleCnt="0"/>
      <dgm:spPr/>
    </dgm:pt>
    <dgm:pt modelId="{BDD0B807-B021-40BB-9B30-F26DC4553867}" type="pres">
      <dgm:prSet presAssocID="{EA5DEB10-0CF1-43A8-BEF7-7F2B5C8B39BF}" presName="textNode" presStyleLbl="node1" presStyleIdx="1" presStyleCnt="3">
        <dgm:presLayoutVars>
          <dgm:bulletEnabled val="1"/>
        </dgm:presLayoutVars>
      </dgm:prSet>
      <dgm:spPr/>
    </dgm:pt>
    <dgm:pt modelId="{26D91861-C1A3-4A2F-9349-BA51F82AED06}" type="pres">
      <dgm:prSet presAssocID="{641476A3-0319-4547-ADCD-18F209D469E1}" presName="sibTrans" presStyleCnt="0"/>
      <dgm:spPr/>
    </dgm:pt>
    <dgm:pt modelId="{0229ABC4-0303-4DAA-9D50-1027AFE45593}" type="pres">
      <dgm:prSet presAssocID="{207F7F78-F0A1-4E98-9666-691CA15B2307}" presName="textNode" presStyleLbl="node1" presStyleIdx="2" presStyleCnt="3">
        <dgm:presLayoutVars>
          <dgm:bulletEnabled val="1"/>
        </dgm:presLayoutVars>
      </dgm:prSet>
      <dgm:spPr/>
    </dgm:pt>
  </dgm:ptLst>
  <dgm:cxnLst>
    <dgm:cxn modelId="{638A610A-4123-4F84-A448-05DC3325AC9C}" type="presOf" srcId="{58305148-E776-4473-A2B5-BBAFD6AD2872}" destId="{14797B1A-7A6D-46AE-B122-5269EDF43A3A}" srcOrd="0" destOrd="0" presId="urn:microsoft.com/office/officeart/2005/8/layout/hProcess9"/>
    <dgm:cxn modelId="{3FE98F0A-4DF7-4A3D-93FB-D891FEC06AE4}" type="presOf" srcId="{207F7F78-F0A1-4E98-9666-691CA15B2307}" destId="{0229ABC4-0303-4DAA-9D50-1027AFE45593}" srcOrd="0" destOrd="0" presId="urn:microsoft.com/office/officeart/2005/8/layout/hProcess9"/>
    <dgm:cxn modelId="{F92ED322-ACFE-45A0-AFF3-A8CDC8BF36AB}" srcId="{17F9F837-B6B0-4BE1-BEB1-B2D4EDD05A4F}" destId="{207F7F78-F0A1-4E98-9666-691CA15B2307}" srcOrd="2" destOrd="0" parTransId="{20A761AE-4607-46C2-8DFB-B71AAF95A311}" sibTransId="{72560A3B-F881-4B55-A186-D30D054B69AA}"/>
    <dgm:cxn modelId="{281F1047-06AF-4B83-BA89-62EE689E1EE5}" type="presOf" srcId="{EA5DEB10-0CF1-43A8-BEF7-7F2B5C8B39BF}" destId="{BDD0B807-B021-40BB-9B30-F26DC4553867}" srcOrd="0" destOrd="0" presId="urn:microsoft.com/office/officeart/2005/8/layout/hProcess9"/>
    <dgm:cxn modelId="{92AE349F-D4AC-4993-BF4E-36114939F15E}" type="presOf" srcId="{17F9F837-B6B0-4BE1-BEB1-B2D4EDD05A4F}" destId="{7B95B412-ED3A-4774-85C8-A308C67EDD41}" srcOrd="0" destOrd="0" presId="urn:microsoft.com/office/officeart/2005/8/layout/hProcess9"/>
    <dgm:cxn modelId="{EA66CACF-5D67-4A53-A3D4-7A66B88732B8}" srcId="{17F9F837-B6B0-4BE1-BEB1-B2D4EDD05A4F}" destId="{EA5DEB10-0CF1-43A8-BEF7-7F2B5C8B39BF}" srcOrd="1" destOrd="0" parTransId="{B4B30129-955F-487F-91E4-F9F13876BF65}" sibTransId="{641476A3-0319-4547-ADCD-18F209D469E1}"/>
    <dgm:cxn modelId="{6DE171F4-C58E-43B2-A1B5-32760F1F70E6}" srcId="{17F9F837-B6B0-4BE1-BEB1-B2D4EDD05A4F}" destId="{58305148-E776-4473-A2B5-BBAFD6AD2872}" srcOrd="0" destOrd="0" parTransId="{32C07078-68E7-4294-912C-DA7DB37216EF}" sibTransId="{87E3DD88-BA9D-4526-BC6E-F41F4DB6F68B}"/>
    <dgm:cxn modelId="{FF75BBC8-5E51-4D51-8265-7A00DDF4B9D9}" type="presParOf" srcId="{7B95B412-ED3A-4774-85C8-A308C67EDD41}" destId="{1EA560FB-C8B3-4319-AF61-792F74B8D4DB}" srcOrd="0" destOrd="0" presId="urn:microsoft.com/office/officeart/2005/8/layout/hProcess9"/>
    <dgm:cxn modelId="{96AFE268-8CE1-4E57-ADAE-94D3241E6D53}" type="presParOf" srcId="{7B95B412-ED3A-4774-85C8-A308C67EDD41}" destId="{94412370-24C4-49E4-BE30-34434E4697B6}" srcOrd="1" destOrd="0" presId="urn:microsoft.com/office/officeart/2005/8/layout/hProcess9"/>
    <dgm:cxn modelId="{7A1C1B24-0F6D-4F26-A335-3F6D1C3101E9}" type="presParOf" srcId="{94412370-24C4-49E4-BE30-34434E4697B6}" destId="{14797B1A-7A6D-46AE-B122-5269EDF43A3A}" srcOrd="0" destOrd="0" presId="urn:microsoft.com/office/officeart/2005/8/layout/hProcess9"/>
    <dgm:cxn modelId="{6D9E14C7-8B0C-4F48-A816-C3F23C73F8F5}" type="presParOf" srcId="{94412370-24C4-49E4-BE30-34434E4697B6}" destId="{865E4F1A-E3DB-4CFA-A0AC-4D86562E718E}" srcOrd="1" destOrd="0" presId="urn:microsoft.com/office/officeart/2005/8/layout/hProcess9"/>
    <dgm:cxn modelId="{69244D23-5D5C-43C0-AA0F-D914CDDEB437}" type="presParOf" srcId="{94412370-24C4-49E4-BE30-34434E4697B6}" destId="{BDD0B807-B021-40BB-9B30-F26DC4553867}" srcOrd="2" destOrd="0" presId="urn:microsoft.com/office/officeart/2005/8/layout/hProcess9"/>
    <dgm:cxn modelId="{3D4DBA94-F324-46E1-8F4B-D1387C0EB10C}" type="presParOf" srcId="{94412370-24C4-49E4-BE30-34434E4697B6}" destId="{26D91861-C1A3-4A2F-9349-BA51F82AED06}" srcOrd="3" destOrd="0" presId="urn:microsoft.com/office/officeart/2005/8/layout/hProcess9"/>
    <dgm:cxn modelId="{B41800E5-8725-4A13-B8D6-FF85D75B12F5}" type="presParOf" srcId="{94412370-24C4-49E4-BE30-34434E4697B6}" destId="{0229ABC4-0303-4DAA-9D50-1027AFE45593}"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A560FB-C8B3-4319-AF61-792F74B8D4DB}">
      <dsp:nvSpPr>
        <dsp:cNvPr id="0" name=""/>
        <dsp:cNvSpPr/>
      </dsp:nvSpPr>
      <dsp:spPr>
        <a:xfrm>
          <a:off x="889945" y="0"/>
          <a:ext cx="9845040" cy="486251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797B1A-7A6D-46AE-B122-5269EDF43A3A}">
      <dsp:nvSpPr>
        <dsp:cNvPr id="0" name=""/>
        <dsp:cNvSpPr/>
      </dsp:nvSpPr>
      <dsp:spPr>
        <a:xfrm>
          <a:off x="5655" y="1458753"/>
          <a:ext cx="3495079" cy="19450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Abadi" panose="020B0604020104020204" pitchFamily="34" charset="0"/>
            </a:rPr>
            <a:t>Mengembangkan</a:t>
          </a:r>
          <a:r>
            <a:rPr lang="en-US" sz="2000" kern="1200" dirty="0">
              <a:latin typeface="Abadi" panose="020B0604020104020204" pitchFamily="34" charset="0"/>
            </a:rPr>
            <a:t> </a:t>
          </a:r>
          <a:r>
            <a:rPr lang="en-US" sz="2000" kern="1200" dirty="0" err="1">
              <a:latin typeface="Abadi" panose="020B0604020104020204" pitchFamily="34" charset="0"/>
            </a:rPr>
            <a:t>kemampuan</a:t>
          </a:r>
          <a:r>
            <a:rPr lang="en-US" sz="2000" kern="1200" dirty="0">
              <a:latin typeface="Abadi" panose="020B0604020104020204" pitchFamily="34" charset="0"/>
            </a:rPr>
            <a:t> dan </a:t>
          </a:r>
          <a:r>
            <a:rPr lang="en-US" sz="2000" kern="1200" dirty="0" err="1">
              <a:latin typeface="Abadi" panose="020B0604020104020204" pitchFamily="34" charset="0"/>
            </a:rPr>
            <a:t>membentuk</a:t>
          </a:r>
          <a:r>
            <a:rPr lang="en-US" sz="2000" kern="1200" dirty="0">
              <a:latin typeface="Abadi" panose="020B0604020104020204" pitchFamily="34" charset="0"/>
            </a:rPr>
            <a:t> </a:t>
          </a:r>
          <a:r>
            <a:rPr lang="en-US" sz="2000" kern="1200" dirty="0" err="1">
              <a:latin typeface="Abadi" panose="020B0604020104020204" pitchFamily="34" charset="0"/>
            </a:rPr>
            <a:t>watak</a:t>
          </a:r>
          <a:r>
            <a:rPr lang="en-US" sz="2000" kern="1200" dirty="0">
              <a:latin typeface="Abadi" panose="020B0604020104020204" pitchFamily="34" charset="0"/>
            </a:rPr>
            <a:t> </a:t>
          </a:r>
          <a:r>
            <a:rPr lang="en-US" sz="2000" kern="1200" dirty="0" err="1">
              <a:latin typeface="Abadi" panose="020B0604020104020204" pitchFamily="34" charset="0"/>
            </a:rPr>
            <a:t>serta</a:t>
          </a:r>
          <a:r>
            <a:rPr lang="en-US" sz="2000" kern="1200" dirty="0">
              <a:latin typeface="Abadi" panose="020B0604020104020204" pitchFamily="34" charset="0"/>
            </a:rPr>
            <a:t> </a:t>
          </a:r>
          <a:r>
            <a:rPr lang="en-US" sz="2000" kern="1200" dirty="0" err="1">
              <a:latin typeface="Abadi" panose="020B0604020104020204" pitchFamily="34" charset="0"/>
            </a:rPr>
            <a:t>peradaban</a:t>
          </a:r>
          <a:r>
            <a:rPr lang="en-US" sz="2000" kern="1200" dirty="0">
              <a:latin typeface="Abadi" panose="020B0604020104020204" pitchFamily="34" charset="0"/>
            </a:rPr>
            <a:t> </a:t>
          </a:r>
          <a:r>
            <a:rPr lang="en-US" sz="2000" kern="1200" dirty="0" err="1">
              <a:latin typeface="Abadi" panose="020B0604020104020204" pitchFamily="34" charset="0"/>
            </a:rPr>
            <a:t>bangsa</a:t>
          </a:r>
          <a:r>
            <a:rPr lang="en-US" sz="2000" kern="1200" dirty="0">
              <a:latin typeface="Abadi" panose="020B0604020104020204" pitchFamily="34" charset="0"/>
            </a:rPr>
            <a:t> yang </a:t>
          </a:r>
          <a:r>
            <a:rPr lang="en-US" sz="2000" kern="1200" dirty="0" err="1">
              <a:latin typeface="Abadi" panose="020B0604020104020204" pitchFamily="34" charset="0"/>
            </a:rPr>
            <a:t>bermartabat</a:t>
          </a:r>
          <a:r>
            <a:rPr lang="en-US" sz="2000" kern="1200" dirty="0">
              <a:latin typeface="Abadi" panose="020B0604020104020204" pitchFamily="34" charset="0"/>
            </a:rPr>
            <a:t> </a:t>
          </a:r>
          <a:r>
            <a:rPr lang="en-US" sz="2000" kern="1200" dirty="0" err="1">
              <a:latin typeface="Abadi" panose="020B0604020104020204" pitchFamily="34" charset="0"/>
            </a:rPr>
            <a:t>dalam</a:t>
          </a:r>
          <a:r>
            <a:rPr lang="en-US" sz="2000" kern="1200" dirty="0">
              <a:latin typeface="Abadi" panose="020B0604020104020204" pitchFamily="34" charset="0"/>
            </a:rPr>
            <a:t> </a:t>
          </a:r>
          <a:r>
            <a:rPr lang="en-US" sz="2000" kern="1200" dirty="0" err="1">
              <a:latin typeface="Abadi" panose="020B0604020104020204" pitchFamily="34" charset="0"/>
            </a:rPr>
            <a:t>rangka</a:t>
          </a:r>
          <a:br>
            <a:rPr lang="en-US" sz="2000" kern="1200" dirty="0">
              <a:latin typeface="Abadi" panose="020B0604020104020204" pitchFamily="34" charset="0"/>
            </a:rPr>
          </a:br>
          <a:r>
            <a:rPr lang="en-US" sz="2000" kern="1200" dirty="0" err="1">
              <a:latin typeface="Abadi" panose="020B0604020104020204" pitchFamily="34" charset="0"/>
            </a:rPr>
            <a:t>mencerdaskan</a:t>
          </a:r>
          <a:r>
            <a:rPr lang="en-US" sz="2000" kern="1200" dirty="0">
              <a:latin typeface="Abadi" panose="020B0604020104020204" pitchFamily="34" charset="0"/>
            </a:rPr>
            <a:t> </a:t>
          </a:r>
          <a:r>
            <a:rPr lang="en-US" sz="2000" kern="1200" dirty="0" err="1">
              <a:latin typeface="Abadi" panose="020B0604020104020204" pitchFamily="34" charset="0"/>
            </a:rPr>
            <a:t>kehidupan</a:t>
          </a:r>
          <a:r>
            <a:rPr lang="en-US" sz="2000" kern="1200" dirty="0">
              <a:latin typeface="Abadi" panose="020B0604020104020204" pitchFamily="34" charset="0"/>
            </a:rPr>
            <a:t> </a:t>
          </a:r>
          <a:r>
            <a:rPr lang="en-US" sz="2000" kern="1200" dirty="0" err="1">
              <a:latin typeface="Abadi" panose="020B0604020104020204" pitchFamily="34" charset="0"/>
            </a:rPr>
            <a:t>bangsa</a:t>
          </a:r>
          <a:endParaRPr lang="en-US" sz="2000" kern="1200" dirty="0">
            <a:latin typeface="Abadi" panose="020B0604020104020204" pitchFamily="34" charset="0"/>
          </a:endParaRPr>
        </a:p>
      </dsp:txBody>
      <dsp:txXfrm>
        <a:off x="100602" y="1553700"/>
        <a:ext cx="3305185" cy="1755111"/>
      </dsp:txXfrm>
    </dsp:sp>
    <dsp:sp modelId="{BDD0B807-B021-40BB-9B30-F26DC4553867}">
      <dsp:nvSpPr>
        <dsp:cNvPr id="0" name=""/>
        <dsp:cNvSpPr/>
      </dsp:nvSpPr>
      <dsp:spPr>
        <a:xfrm>
          <a:off x="4043660" y="1458753"/>
          <a:ext cx="3495079" cy="19450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Abadi" panose="020B0604020104020204" pitchFamily="34" charset="0"/>
            </a:rPr>
            <a:t>Mengembangkan</a:t>
          </a:r>
          <a:r>
            <a:rPr lang="en-US" sz="2000" kern="1200" dirty="0">
              <a:latin typeface="Abadi" panose="020B0604020104020204" pitchFamily="34" charset="0"/>
            </a:rPr>
            <a:t> </a:t>
          </a:r>
          <a:r>
            <a:rPr lang="en-US" sz="2000" kern="1200" dirty="0" err="1">
              <a:latin typeface="Abadi" panose="020B0604020104020204" pitchFamily="34" charset="0"/>
            </a:rPr>
            <a:t>Sivitas</a:t>
          </a:r>
          <a:br>
            <a:rPr lang="en-US" sz="2000" kern="1200" dirty="0">
              <a:latin typeface="Abadi" panose="020B0604020104020204" pitchFamily="34" charset="0"/>
            </a:rPr>
          </a:br>
          <a:r>
            <a:rPr lang="en-US" sz="2000" kern="1200" dirty="0" err="1">
              <a:latin typeface="Abadi" panose="020B0604020104020204" pitchFamily="34" charset="0"/>
            </a:rPr>
            <a:t>Akademika</a:t>
          </a:r>
          <a:r>
            <a:rPr lang="en-US" sz="2000" kern="1200" dirty="0">
              <a:latin typeface="Abadi" panose="020B0604020104020204" pitchFamily="34" charset="0"/>
            </a:rPr>
            <a:t> yang </a:t>
          </a:r>
          <a:r>
            <a:rPr lang="en-US" sz="2000" kern="1200" dirty="0" err="1">
              <a:latin typeface="Abadi" panose="020B0604020104020204" pitchFamily="34" charset="0"/>
            </a:rPr>
            <a:t>inovatif</a:t>
          </a:r>
          <a:r>
            <a:rPr lang="en-US" sz="2000" kern="1200" dirty="0">
              <a:latin typeface="Abadi" panose="020B0604020104020204" pitchFamily="34" charset="0"/>
            </a:rPr>
            <a:t>, </a:t>
          </a:r>
          <a:r>
            <a:rPr lang="en-US" sz="2000" kern="1200" dirty="0" err="1">
              <a:latin typeface="Abadi" panose="020B0604020104020204" pitchFamily="34" charset="0"/>
            </a:rPr>
            <a:t>responsif</a:t>
          </a:r>
          <a:r>
            <a:rPr lang="en-US" sz="2000" kern="1200" dirty="0">
              <a:latin typeface="Abadi" panose="020B0604020104020204" pitchFamily="34" charset="0"/>
            </a:rPr>
            <a:t>, </a:t>
          </a:r>
          <a:r>
            <a:rPr lang="en-US" sz="2000" kern="1200" dirty="0" err="1">
              <a:latin typeface="Abadi" panose="020B0604020104020204" pitchFamily="34" charset="0"/>
            </a:rPr>
            <a:t>kreatif</a:t>
          </a:r>
          <a:r>
            <a:rPr lang="en-US" sz="2000" kern="1200" dirty="0">
              <a:latin typeface="Abadi" panose="020B0604020104020204" pitchFamily="34" charset="0"/>
            </a:rPr>
            <a:t>, </a:t>
          </a:r>
          <a:r>
            <a:rPr lang="en-US" sz="2000" kern="1200" dirty="0" err="1">
              <a:latin typeface="Abadi" panose="020B0604020104020204" pitchFamily="34" charset="0"/>
            </a:rPr>
            <a:t>terampil</a:t>
          </a:r>
          <a:r>
            <a:rPr lang="en-US" sz="2000" kern="1200" dirty="0">
              <a:latin typeface="Abadi" panose="020B0604020104020204" pitchFamily="34" charset="0"/>
            </a:rPr>
            <a:t>, </a:t>
          </a:r>
          <a:r>
            <a:rPr lang="en-US" sz="2000" kern="1200" dirty="0" err="1">
              <a:latin typeface="Abadi" panose="020B0604020104020204" pitchFamily="34" charset="0"/>
            </a:rPr>
            <a:t>berdaya</a:t>
          </a:r>
          <a:r>
            <a:rPr lang="en-US" sz="2000" kern="1200" dirty="0">
              <a:latin typeface="Abadi" panose="020B0604020104020204" pitchFamily="34" charset="0"/>
            </a:rPr>
            <a:t> </a:t>
          </a:r>
          <a:r>
            <a:rPr lang="en-US" sz="2000" kern="1200" dirty="0" err="1">
              <a:latin typeface="Abadi" panose="020B0604020104020204" pitchFamily="34" charset="0"/>
            </a:rPr>
            <a:t>saing</a:t>
          </a:r>
          <a:r>
            <a:rPr lang="en-US" sz="2000" kern="1200" dirty="0">
              <a:latin typeface="Abadi" panose="020B0604020104020204" pitchFamily="34" charset="0"/>
            </a:rPr>
            <a:t>, dan </a:t>
          </a:r>
          <a:r>
            <a:rPr lang="en-US" sz="2000" kern="1200" dirty="0" err="1">
              <a:latin typeface="Abadi" panose="020B0604020104020204" pitchFamily="34" charset="0"/>
            </a:rPr>
            <a:t>kooperatif</a:t>
          </a:r>
          <a:r>
            <a:rPr lang="en-US" sz="2000" kern="1200" dirty="0">
              <a:latin typeface="Abadi" panose="020B0604020104020204" pitchFamily="34" charset="0"/>
            </a:rPr>
            <a:t> </a:t>
          </a:r>
          <a:r>
            <a:rPr lang="en-US" sz="2000" kern="1200" dirty="0" err="1">
              <a:latin typeface="Abadi" panose="020B0604020104020204" pitchFamily="34" charset="0"/>
            </a:rPr>
            <a:t>melalui</a:t>
          </a:r>
          <a:r>
            <a:rPr lang="en-US" sz="2000" kern="1200" dirty="0">
              <a:latin typeface="Abadi" panose="020B0604020104020204" pitchFamily="34" charset="0"/>
            </a:rPr>
            <a:t> </a:t>
          </a:r>
          <a:r>
            <a:rPr lang="en-US" sz="2000" kern="1200" dirty="0" err="1">
              <a:latin typeface="Abadi" panose="020B0604020104020204" pitchFamily="34" charset="0"/>
            </a:rPr>
            <a:t>pelaksanaan</a:t>
          </a:r>
          <a:r>
            <a:rPr lang="en-US" sz="2000" kern="1200" dirty="0">
              <a:latin typeface="Abadi" panose="020B0604020104020204" pitchFamily="34" charset="0"/>
            </a:rPr>
            <a:t> </a:t>
          </a:r>
          <a:r>
            <a:rPr lang="en-US" sz="2000" kern="1200" dirty="0" err="1">
              <a:latin typeface="Abadi" panose="020B0604020104020204" pitchFamily="34" charset="0"/>
            </a:rPr>
            <a:t>Tridharma</a:t>
          </a:r>
          <a:endParaRPr lang="en-US" sz="2000" kern="1200" dirty="0">
            <a:latin typeface="Abadi" panose="020B0604020104020204" pitchFamily="34" charset="0"/>
          </a:endParaRPr>
        </a:p>
      </dsp:txBody>
      <dsp:txXfrm>
        <a:off x="4138607" y="1553700"/>
        <a:ext cx="3305185" cy="1755111"/>
      </dsp:txXfrm>
    </dsp:sp>
    <dsp:sp modelId="{0229ABC4-0303-4DAA-9D50-1027AFE45593}">
      <dsp:nvSpPr>
        <dsp:cNvPr id="0" name=""/>
        <dsp:cNvSpPr/>
      </dsp:nvSpPr>
      <dsp:spPr>
        <a:xfrm>
          <a:off x="8081664" y="1458753"/>
          <a:ext cx="3495079" cy="19450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Abadi" panose="020B0604020104020204" pitchFamily="34" charset="0"/>
            </a:rPr>
            <a:t>Mengembangkan</a:t>
          </a:r>
          <a:r>
            <a:rPr lang="en-US" sz="2000" kern="1200" dirty="0">
              <a:latin typeface="Abadi" panose="020B0604020104020204" pitchFamily="34" charset="0"/>
            </a:rPr>
            <a:t> </a:t>
          </a:r>
          <a:r>
            <a:rPr lang="en-US" sz="2000" kern="1200" dirty="0" err="1">
              <a:latin typeface="Abadi" panose="020B0604020104020204" pitchFamily="34" charset="0"/>
            </a:rPr>
            <a:t>Ilmu</a:t>
          </a:r>
          <a:r>
            <a:rPr lang="en-US" sz="2000" kern="1200" dirty="0">
              <a:latin typeface="Abadi" panose="020B0604020104020204" pitchFamily="34" charset="0"/>
            </a:rPr>
            <a:t> </a:t>
          </a:r>
          <a:r>
            <a:rPr lang="en-US" sz="2000" kern="1200" dirty="0" err="1">
              <a:latin typeface="Abadi" panose="020B0604020104020204" pitchFamily="34" charset="0"/>
            </a:rPr>
            <a:t>Pengetahuan</a:t>
          </a:r>
          <a:r>
            <a:rPr lang="en-US" sz="2000" kern="1200" dirty="0">
              <a:latin typeface="Abadi" panose="020B0604020104020204" pitchFamily="34" charset="0"/>
            </a:rPr>
            <a:t> dan </a:t>
          </a:r>
          <a:r>
            <a:rPr lang="en-US" sz="2000" kern="1200" dirty="0" err="1">
              <a:latin typeface="Abadi" panose="020B0604020104020204" pitchFamily="34" charset="0"/>
            </a:rPr>
            <a:t>Teknologi</a:t>
          </a:r>
          <a:r>
            <a:rPr lang="en-US" sz="2000" kern="1200" dirty="0">
              <a:latin typeface="Abadi" panose="020B0604020104020204" pitchFamily="34" charset="0"/>
            </a:rPr>
            <a:t> </a:t>
          </a:r>
          <a:r>
            <a:rPr lang="en-US" sz="2000" kern="1200" dirty="0" err="1">
              <a:latin typeface="Abadi" panose="020B0604020104020204" pitchFamily="34" charset="0"/>
            </a:rPr>
            <a:t>dengan</a:t>
          </a:r>
          <a:r>
            <a:rPr lang="en-US" sz="2000" kern="1200" dirty="0">
              <a:latin typeface="Abadi" panose="020B0604020104020204" pitchFamily="34" charset="0"/>
            </a:rPr>
            <a:t> </a:t>
          </a:r>
          <a:r>
            <a:rPr lang="en-US" sz="2000" kern="1200" dirty="0" err="1">
              <a:latin typeface="Abadi" panose="020B0604020104020204" pitchFamily="34" charset="0"/>
            </a:rPr>
            <a:t>memperhatikan</a:t>
          </a:r>
          <a:r>
            <a:rPr lang="en-US" sz="2000" kern="1200" dirty="0">
              <a:latin typeface="Abadi" panose="020B0604020104020204" pitchFamily="34" charset="0"/>
            </a:rPr>
            <a:t> dan </a:t>
          </a:r>
          <a:r>
            <a:rPr lang="en-US" sz="2000" kern="1200" dirty="0" err="1">
              <a:latin typeface="Abadi" panose="020B0604020104020204" pitchFamily="34" charset="0"/>
            </a:rPr>
            <a:t>menerapkan</a:t>
          </a:r>
          <a:r>
            <a:rPr lang="en-US" sz="2000" kern="1200" dirty="0">
              <a:latin typeface="Abadi" panose="020B0604020104020204" pitchFamily="34" charset="0"/>
            </a:rPr>
            <a:t> </a:t>
          </a:r>
          <a:r>
            <a:rPr lang="en-US" sz="2000" kern="1200" dirty="0" err="1">
              <a:latin typeface="Abadi" panose="020B0604020104020204" pitchFamily="34" charset="0"/>
            </a:rPr>
            <a:t>nilai</a:t>
          </a:r>
          <a:r>
            <a:rPr lang="en-US" sz="2000" kern="1200" dirty="0">
              <a:latin typeface="Abadi" panose="020B0604020104020204" pitchFamily="34" charset="0"/>
            </a:rPr>
            <a:t> </a:t>
          </a:r>
          <a:r>
            <a:rPr lang="en-US" sz="2000" kern="1200" dirty="0" err="1">
              <a:latin typeface="Abadi" panose="020B0604020104020204" pitchFamily="34" charset="0"/>
            </a:rPr>
            <a:t>Humaniora</a:t>
          </a:r>
          <a:endParaRPr lang="en-US" sz="2000" kern="1200" dirty="0">
            <a:latin typeface="Abadi" panose="020B0604020104020204" pitchFamily="34" charset="0"/>
          </a:endParaRPr>
        </a:p>
      </dsp:txBody>
      <dsp:txXfrm>
        <a:off x="8176611" y="1553700"/>
        <a:ext cx="3305185" cy="175511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50932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96958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453425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792390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34124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512080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55300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507817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chemeClr val="bg1"/>
                </a:solidFill>
                <a:latin typeface="Trebuchet MS"/>
                <a:cs typeface="Trebuchet MS"/>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7/25/2023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357634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361C8-2D5F-5E27-3F43-0F0DB162B1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6F36E9-6D5E-D875-9DAC-AA901611EF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6356E1C-6086-07FF-D487-897E658B0CD8}"/>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EE66EE20-78D8-58DA-A55E-DA83B4CEA3F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02B2B84E-3F49-95E5-8313-10E37218CB49}"/>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4529991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07E9-7AAA-D6B9-1246-391D5C2A8E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AA702F-DAA4-9712-224C-4CF98E684A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D155ED-0D11-D979-635E-C38C04CDF28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A410B147-D6F5-76C7-4561-848FF9293C8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DEF8D34C-4D5B-FAFB-CA01-F5543F1A1E2E}"/>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709657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080222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E8890-9633-420F-1505-5ECCC70514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022756-54AE-5ECF-2712-9F7E209083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B2F8ED-4721-250A-D9BF-7184183BCB0D}"/>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961B6942-C802-58C5-3C25-DFE53245BC2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1B85E1C3-B81E-3234-9141-4ACC6ACA447B}"/>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091996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F2CC7-04A0-32CB-B416-7B7C8F0D96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5F2196-461B-663E-55E1-D6EE499C45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22F59F-AF3B-6DD4-4A14-A5116E6814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150966-2EED-F67D-57AD-266373E9E6E1}"/>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0CAAFB28-D1E9-D890-0B93-8BCC57A95835}"/>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D07091AF-C30B-038F-984A-785178CD702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4775277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EE92B-526F-B9EA-4C93-72F3417B70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F7B342-3B56-1300-5698-1F24DF1AAE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09960B-ABBD-5CC7-4C56-06330DFD6F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2E4A1D-382E-5206-0BBE-33D0F40314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B0BBD7B-65B4-9A4E-5FA0-615867F9E1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4C15AB-8A01-A590-15AA-7446200BC0C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a:extLst>
              <a:ext uri="{FF2B5EF4-FFF2-40B4-BE49-F238E27FC236}">
                <a16:creationId xmlns:a16="http://schemas.microsoft.com/office/drawing/2014/main" id="{4EB6520A-C734-63BD-D52B-BB21517E1470}"/>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7776DBD9-3D2F-C294-9031-0286068CC32E}"/>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1884829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B3FF6-9EBA-C026-956B-7C7A14E8F5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4E2FF4-DF73-7697-048B-885D386B3812}"/>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a:extLst>
              <a:ext uri="{FF2B5EF4-FFF2-40B4-BE49-F238E27FC236}">
                <a16:creationId xmlns:a16="http://schemas.microsoft.com/office/drawing/2014/main" id="{8D522752-9108-625B-E49F-1AE76BBCBAB8}"/>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DEDAB164-0A9F-DAF2-F070-FD038F44D335}"/>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4400731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64B46A-1FF1-3EDB-7D50-5574AE449254}"/>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a:extLst>
              <a:ext uri="{FF2B5EF4-FFF2-40B4-BE49-F238E27FC236}">
                <a16:creationId xmlns:a16="http://schemas.microsoft.com/office/drawing/2014/main" id="{EB9187DC-720C-2AF1-DFFE-A2B435074805}"/>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C856EDA6-81D7-4676-F8C4-129710287037}"/>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1598889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4A029-42A5-AEFA-8562-654C146998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6A3A0AA-D70B-7F16-4B27-CB9C1C2762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641BFC-F6F2-403C-1C15-6A3C57E09E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FBBF-3417-4D0E-32D1-B0B0121826C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67166997-A98B-B335-5E20-68D83018C1AF}"/>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3C288DE0-C045-8184-77A6-2E92B3BF4CE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508455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5E05F-7B90-9B60-10A0-225DE3A2F2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C5518F-AE00-EA06-DAF9-DBDA546766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46C1C6-B778-4584-C29F-228267B50B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D33A71-385E-03E1-2282-AABDFCF4469D}"/>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60E41190-89AA-B8C8-1B44-57640A11854F}"/>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B3357240-5497-4001-5242-E90A02EE1D9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2118757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B869A-21BE-4D17-6155-AE640445A0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8B4425-33ED-E0B3-264C-803B8542B8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55C9F6-A1ED-CD35-7FD9-0C63527D3CBF}"/>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C267CAEC-543E-FBFD-72B1-228EA674BD0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85C2613A-D97C-F8C5-A0C9-0885D0604E4A}"/>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8968270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582970-45E9-C28F-1771-15CA9B68AE3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F69EFB-AD6D-8030-0322-D7EE908BB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E5D7A-E5A7-94DE-2E3D-1171E866C5F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BC52F930-14C2-1DEB-9E01-CAA845C5CA37}"/>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E0E3B317-66EC-1963-CBA8-9FBD0BA2D226}"/>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4809416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9" name="Rectangle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cxnSp>
        <p:nvCxnSpPr>
          <p:cNvPr id="12" name="Straight Connector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1207" y="448056"/>
            <a:ext cx="6877119" cy="640080"/>
          </a:xfrm>
        </p:spPr>
        <p:txBody>
          <a:bodyPr anchor="b" anchorCtr="0">
            <a:normAutofit/>
          </a:bodyPr>
          <a:lstStyle>
            <a:lvl1pPr>
              <a:defRPr sz="2800">
                <a:solidFill>
                  <a:schemeClr val="bg2">
                    <a:lumMod val="25000"/>
                  </a:schemeClr>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539496" y="1435608"/>
            <a:ext cx="4416552" cy="3977640"/>
          </a:xfrm>
        </p:spPr>
        <p:txBody>
          <a:bodyPr vert="horz" lIns="91440" tIns="45720" rIns="91440" bIns="45720" rtlCol="0">
            <a:normAutofit/>
          </a:bodyPr>
          <a:lstStyle>
            <a:lvl1pPr>
              <a:defRPr lang="en-US" sz="1200" smtClean="0">
                <a:solidFill>
                  <a:schemeClr val="tx1">
                    <a:lumMod val="75000"/>
                    <a:lumOff val="25000"/>
                  </a:schemeClr>
                </a:solidFill>
              </a:defRPr>
            </a:lvl1pPr>
            <a:lvl2pPr>
              <a:defRPr lang="en-US" sz="1200" smtClean="0">
                <a:solidFill>
                  <a:schemeClr val="tx1">
                    <a:lumMod val="75000"/>
                    <a:lumOff val="25000"/>
                  </a:schemeClr>
                </a:solidFill>
              </a:defRPr>
            </a:lvl2pPr>
            <a:lvl3pPr>
              <a:defRPr lang="en-US" sz="1200" smtClean="0">
                <a:solidFill>
                  <a:schemeClr val="tx1">
                    <a:lumMod val="75000"/>
                    <a:lumOff val="25000"/>
                  </a:schemeClr>
                </a:solidFill>
              </a:defRPr>
            </a:lvl3pPr>
            <a:lvl4pPr>
              <a:defRPr lang="en-US" sz="1200" smtClean="0">
                <a:solidFill>
                  <a:schemeClr val="tx1">
                    <a:lumMod val="75000"/>
                    <a:lumOff val="25000"/>
                  </a:schemeClr>
                </a:solidFill>
              </a:defRPr>
            </a:lvl4pPr>
            <a:lvl5pPr>
              <a:defRPr lang="en-US" sz="120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Date Placeholder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fld id="{8BEEBAAA-29B5-4AF5-BC5F-7E580C29002D}" type="datetimeFigureOut">
              <a:rPr lang="en-US" smtClean="0"/>
              <a:pPr/>
              <a:t>7/25/2023</a:t>
            </a:fld>
            <a:endParaRPr lang="en-US" dirty="0"/>
          </a:p>
        </p:txBody>
      </p:sp>
      <p:sp>
        <p:nvSpPr>
          <p:cNvPr id="7" name="Footer Placeholder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endParaRPr lang="en-US" dirty="0"/>
          </a:p>
        </p:txBody>
      </p:sp>
      <p:sp>
        <p:nvSpPr>
          <p:cNvPr id="8" name="Slide Number Placeholder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fld id="{9860EDB8-5305-433F-BE41-D7A86D811DB3}" type="slidenum">
              <a:rPr lang="en-US" smtClean="0"/>
              <a:pPr/>
              <a:t>‹#›</a:t>
            </a:fld>
            <a:endParaRPr lang="en-US" dirty="0"/>
          </a:p>
        </p:txBody>
      </p:sp>
    </p:spTree>
    <p:extLst>
      <p:ext uri="{BB962C8B-B14F-4D97-AF65-F5344CB8AC3E}">
        <p14:creationId xmlns:p14="http://schemas.microsoft.com/office/powerpoint/2010/main" val="3549849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394482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2_Picture with Caption" userDrawn="1">
  <p:cSld name="2_Picture with Caption">
    <p:spTree>
      <p:nvGrpSpPr>
        <p:cNvPr id="1" name="Shape 110"/>
        <p:cNvGrpSpPr/>
        <p:nvPr/>
      </p:nvGrpSpPr>
      <p:grpSpPr>
        <a:xfrm>
          <a:off x="0" y="0"/>
          <a:ext cx="0" cy="0"/>
          <a:chOff x="0" y="0"/>
          <a:chExt cx="0" cy="0"/>
        </a:xfrm>
      </p:grpSpPr>
      <p:sp>
        <p:nvSpPr>
          <p:cNvPr id="111" name="Shape 111"/>
          <p:cNvSpPr/>
          <p:nvPr/>
        </p:nvSpPr>
        <p:spPr>
          <a:xfrm>
            <a:off x="6086249" y="0"/>
            <a:ext cx="6105753" cy="6858000"/>
          </a:xfrm>
          <a:prstGeom prst="rect">
            <a:avLst/>
          </a:prstGeom>
          <a:solidFill>
            <a:srgbClr val="9FEDF0"/>
          </a:solidFill>
          <a:ln>
            <a:noFill/>
          </a:ln>
        </p:spPr>
        <p:txBody>
          <a:bodyPr spcFirstLastPara="1" wrap="square" lIns="97013" tIns="48493" rIns="97013" bIns="48493" anchor="ctr" anchorCtr="0">
            <a:noAutofit/>
          </a:bodyPr>
          <a:lstStyle/>
          <a:p>
            <a:pPr marL="0" marR="0" lvl="0" indent="0" algn="ctr" rtl="0">
              <a:spcBef>
                <a:spcPts val="0"/>
              </a:spcBef>
              <a:spcAft>
                <a:spcPts val="0"/>
              </a:spcAft>
              <a:buNone/>
            </a:pPr>
            <a:endParaRPr sz="1911">
              <a:solidFill>
                <a:schemeClr val="lt1"/>
              </a:solidFill>
              <a:latin typeface="Arial"/>
              <a:ea typeface="Arial"/>
              <a:cs typeface="Arial"/>
              <a:sym typeface="Arial"/>
            </a:endParaRPr>
          </a:p>
        </p:txBody>
      </p:sp>
    </p:spTree>
    <p:extLst>
      <p:ext uri="{BB962C8B-B14F-4D97-AF65-F5344CB8AC3E}">
        <p14:creationId xmlns:p14="http://schemas.microsoft.com/office/powerpoint/2010/main" val="2283445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361C8-2D5F-5E27-3F43-0F0DB162B1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6F36E9-6D5E-D875-9DAC-AA901611EF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6356E1C-6086-07FF-D487-897E658B0CD8}"/>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EE66EE20-78D8-58DA-A55E-DA83B4CEA3F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02B2B84E-3F49-95E5-8313-10E37218CB49}"/>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6456419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07E9-7AAA-D6B9-1246-391D5C2A8E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AA702F-DAA4-9712-224C-4CF98E684A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D155ED-0D11-D979-635E-C38C04CDF28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A410B147-D6F5-76C7-4561-848FF9293C8F}"/>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DEF8D34C-4D5B-FAFB-CA01-F5543F1A1E2E}"/>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1125167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E8890-9633-420F-1505-5ECCC70514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022756-54AE-5ECF-2712-9F7E209083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B2F8ED-4721-250A-D9BF-7184183BCB0D}"/>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961B6942-C802-58C5-3C25-DFE53245BC2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1B85E1C3-B81E-3234-9141-4ACC6ACA447B}"/>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087100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F2CC7-04A0-32CB-B416-7B7C8F0D96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5F2196-461B-663E-55E1-D6EE499C45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22F59F-AF3B-6DD4-4A14-A5116E6814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150966-2EED-F67D-57AD-266373E9E6E1}"/>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0CAAFB28-D1E9-D890-0B93-8BCC57A95835}"/>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D07091AF-C30B-038F-984A-785178CD702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3034231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EE92B-526F-B9EA-4C93-72F3417B70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F7B342-3B56-1300-5698-1F24DF1AAE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09960B-ABBD-5CC7-4C56-06330DFD6F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2E4A1D-382E-5206-0BBE-33D0F40314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B0BBD7B-65B4-9A4E-5FA0-615867F9E1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4C15AB-8A01-A590-15AA-7446200BC0C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a:extLst>
              <a:ext uri="{FF2B5EF4-FFF2-40B4-BE49-F238E27FC236}">
                <a16:creationId xmlns:a16="http://schemas.microsoft.com/office/drawing/2014/main" id="{4EB6520A-C734-63BD-D52B-BB21517E1470}"/>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7776DBD9-3D2F-C294-9031-0286068CC32E}"/>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6767970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B3FF6-9EBA-C026-956B-7C7A14E8F5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4E2FF4-DF73-7697-048B-885D386B3812}"/>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a:extLst>
              <a:ext uri="{FF2B5EF4-FFF2-40B4-BE49-F238E27FC236}">
                <a16:creationId xmlns:a16="http://schemas.microsoft.com/office/drawing/2014/main" id="{8D522752-9108-625B-E49F-1AE76BBCBAB8}"/>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DEDAB164-0A9F-DAF2-F070-FD038F44D335}"/>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695340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64B46A-1FF1-3EDB-7D50-5574AE449254}"/>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a:extLst>
              <a:ext uri="{FF2B5EF4-FFF2-40B4-BE49-F238E27FC236}">
                <a16:creationId xmlns:a16="http://schemas.microsoft.com/office/drawing/2014/main" id="{EB9187DC-720C-2AF1-DFFE-A2B435074805}"/>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C856EDA6-81D7-4676-F8C4-129710287037}"/>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0404180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4A029-42A5-AEFA-8562-654C146998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6A3A0AA-D70B-7F16-4B27-CB9C1C2762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641BFC-F6F2-403C-1C15-6A3C57E09E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FBBF-3417-4D0E-32D1-B0B0121826C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67166997-A98B-B335-5E20-68D83018C1AF}"/>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3C288DE0-C045-8184-77A6-2E92B3BF4CE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8230490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5E05F-7B90-9B60-10A0-225DE3A2F2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C5518F-AE00-EA06-DAF9-DBDA546766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46C1C6-B778-4584-C29F-228267B50B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D33A71-385E-03E1-2282-AABDFCF4469D}"/>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a:extLst>
              <a:ext uri="{FF2B5EF4-FFF2-40B4-BE49-F238E27FC236}">
                <a16:creationId xmlns:a16="http://schemas.microsoft.com/office/drawing/2014/main" id="{60E41190-89AA-B8C8-1B44-57640A11854F}"/>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B3357240-5497-4001-5242-E90A02EE1D9D}"/>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355660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4020999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B869A-21BE-4D17-6155-AE640445A0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8B4425-33ED-E0B3-264C-803B8542B8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55C9F6-A1ED-CD35-7FD9-0C63527D3CBF}"/>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C267CAEC-543E-FBFD-72B1-228EA674BD0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85C2613A-D97C-F8C5-A0C9-0885D0604E4A}"/>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4447373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582970-45E9-C28F-1771-15CA9B68AE3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F69EFB-AD6D-8030-0322-D7EE908BB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E5D7A-E5A7-94DE-2E3D-1171E866C5F7}"/>
              </a:ext>
            </a:extLst>
          </p:cNvPr>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BC52F930-14C2-1DEB-9E01-CAA845C5CA37}"/>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E0E3B317-66EC-1963-CBA8-9FBD0BA2D226}"/>
              </a:ext>
            </a:extLst>
          </p:cNvPr>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7608043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71586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a:xfrm>
            <a:off x="10951856" y="5867131"/>
            <a:ext cx="551167" cy="365125"/>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5327240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654030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2427617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5755832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9910268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4756950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911210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9947100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708034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5892878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022497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507626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1583234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504721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1766994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3807178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1255046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006555666"/>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5324153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82563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813467676"/>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D8BD707-D9CF-40AE-B4C6-C98DA3205C09}" type="datetimeFigureOut">
              <a:rPr lang="en-US" smtClean="0"/>
              <a:t>7/25/2023</a:t>
            </a:fld>
            <a:endParaRPr lang="en-US"/>
          </a:p>
        </p:txBody>
      </p:sp>
      <p:sp>
        <p:nvSpPr>
          <p:cNvPr id="9" name="Footer Placeholder 8"/>
          <p:cNvSpPr>
            <a:spLocks noGrp="1"/>
          </p:cNvSpPr>
          <p:nvPr>
            <p:ph type="ftr" sz="quarter" idx="11"/>
          </p:nvPr>
        </p:nvSpPr>
        <p:spPr/>
        <p:txBody>
          <a:bodyPr/>
          <a:lstStyle/>
          <a:p>
            <a:endParaRPr lang="en-ID"/>
          </a:p>
        </p:txBody>
      </p:sp>
      <p:sp>
        <p:nvSpPr>
          <p:cNvPr id="10" name="Slide Number Placeholder 9"/>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849126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6384221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6153432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8449848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1D8BD707-D9CF-40AE-B4C6-C98DA3205C09}" type="datetimeFigureOut">
              <a:rPr lang="en-US" smtClean="0"/>
              <a:t>7/25/2023</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D"/>
          </a:p>
        </p:txBody>
      </p:sp>
      <p:sp>
        <p:nvSpPr>
          <p:cNvPr id="11" name="Slide Number Placeholder 10"/>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3553550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1D8BD707-D9CF-40AE-B4C6-C98DA3205C09}" type="datetimeFigureOut">
              <a:rPr lang="en-US" smtClean="0"/>
              <a:t>7/25/2023</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D"/>
          </a:p>
        </p:txBody>
      </p:sp>
      <p:sp>
        <p:nvSpPr>
          <p:cNvPr id="10" name="Slide Number Placeholder 9"/>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095321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9102060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143141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4474496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ID"/>
          </a:p>
        </p:txBody>
      </p:sp>
      <p:sp>
        <p:nvSpPr>
          <p:cNvPr id="6" name="Slide Number Placeholder 5"/>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6118789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5647912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ID"/>
          </a:p>
        </p:txBody>
      </p:sp>
      <p:sp>
        <p:nvSpPr>
          <p:cNvPr id="6" name="Slide Number Placeholder 5"/>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0302041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a:xfrm>
            <a:off x="804672" y="6227064"/>
            <a:ext cx="10588752" cy="320040"/>
          </a:xfrm>
        </p:spPr>
        <p:txBody>
          <a:bodyPr/>
          <a:lstStyle/>
          <a:p>
            <a:endParaRPr lang="en-ID"/>
          </a:p>
        </p:txBody>
      </p:sp>
      <p:sp>
        <p:nvSpPr>
          <p:cNvPr id="7" name="Slide Number Placeholder 6"/>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5435090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a:xfrm>
            <a:off x="804672" y="6227064"/>
            <a:ext cx="10588752" cy="320040"/>
          </a:xfrm>
        </p:spPr>
        <p:txBody>
          <a:bodyPr/>
          <a:lstStyle/>
          <a:p>
            <a:endParaRPr lang="en-ID"/>
          </a:p>
        </p:txBody>
      </p:sp>
      <p:sp>
        <p:nvSpPr>
          <p:cNvPr id="9" name="Slide Number Placeholder 8"/>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8987808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3977334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3" name="Footer Placeholder 2"/>
          <p:cNvSpPr>
            <a:spLocks noGrp="1"/>
          </p:cNvSpPr>
          <p:nvPr>
            <p:ph type="ftr" sz="quarter" idx="11"/>
          </p:nvPr>
        </p:nvSpPr>
        <p:spPr>
          <a:xfrm>
            <a:off x="804672" y="6227064"/>
            <a:ext cx="10588752" cy="320040"/>
          </a:xfrm>
        </p:spPr>
        <p:txBody>
          <a:bodyPr/>
          <a:lstStyle/>
          <a:p>
            <a:endParaRPr lang="en-ID"/>
          </a:p>
        </p:txBody>
      </p:sp>
      <p:sp>
        <p:nvSpPr>
          <p:cNvPr id="4" name="Slide Number Placeholder 3"/>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9966884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74127894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a:xfrm>
            <a:off x="804672" y="6227064"/>
            <a:ext cx="5942203" cy="320040"/>
          </a:xfrm>
        </p:spPr>
        <p:txBody>
          <a:bodyPr/>
          <a:lstStyle/>
          <a:p>
            <a:endParaRPr lang="en-ID"/>
          </a:p>
        </p:txBody>
      </p:sp>
      <p:sp>
        <p:nvSpPr>
          <p:cNvPr id="7" name="Slide Number Placeholder 6"/>
          <p:cNvSpPr>
            <a:spLocks noGrp="1"/>
          </p:cNvSpPr>
          <p:nvPr>
            <p:ph type="sldNum" sz="quarter" idx="12"/>
          </p:nvPr>
        </p:nvSpPr>
        <p:spPr>
          <a:xfrm>
            <a:off x="5828377"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6697377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89769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0702109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a:xfrm>
            <a:off x="804672" y="6227064"/>
            <a:ext cx="10588752" cy="320040"/>
          </a:xfrm>
        </p:spPr>
        <p:txBody>
          <a:bodyPr/>
          <a:lstStyle/>
          <a:p>
            <a:endParaRPr lang="en-ID"/>
          </a:p>
        </p:txBody>
      </p:sp>
      <p:sp>
        <p:nvSpPr>
          <p:cNvPr id="6" name="Slide Number Placeholder 5"/>
          <p:cNvSpPr>
            <a:spLocks noGrp="1"/>
          </p:cNvSpPr>
          <p:nvPr>
            <p:ph type="sldNum" sz="quarter" idx="12"/>
          </p:nvPr>
        </p:nvSpPr>
        <p:spPr>
          <a:xfrm>
            <a:off x="10469880" y="320040"/>
            <a:ext cx="914400" cy="320040"/>
          </a:xfrm>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0015857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6748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36625244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1754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6376586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7/25/2023</a:t>
            </a:fld>
            <a:endParaRPr lang="en-US"/>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5419646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7/25/2023</a:t>
            </a:fld>
            <a:endParaRPr lang="en-US"/>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507767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7/25/2023</a:t>
            </a:fld>
            <a:endParaRPr lang="en-US"/>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06820147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24630459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6367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7/25/2023</a:t>
            </a:fld>
            <a:endParaRPr lang="en-US"/>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97598512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spTree>
    <p:extLst>
      <p:ext uri="{BB962C8B-B14F-4D97-AF65-F5344CB8AC3E}">
        <p14:creationId xmlns:p14="http://schemas.microsoft.com/office/powerpoint/2010/main" val="11803630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7/25/2023</a:t>
            </a:fld>
            <a:endParaRPr lang="en-US"/>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B6F15528-21DE-4FAA-801E-634DDDAF4B2B}" type="slidenum">
              <a:rPr lang="en-ID" smtClean="0"/>
              <a:t>‹#›</a:t>
            </a:fld>
            <a:endParaRPr lang="en-ID"/>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273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406004759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E685A-02F3-7FC4-55F1-201210F4B9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140370-0999-C62E-AFBE-F8EB56FDC1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B8448E-C4BF-DB5E-CED2-FDC531B32F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9E79D118-C88B-EF8C-1350-84956DBB9F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BBF82F62-B361-15BB-277C-0A91CD52D4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230495345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810" r:id="rId12"/>
    <p:sldLayoutId id="214748381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E685A-02F3-7FC4-55F1-201210F4B9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140370-0999-C62E-AFBE-F8EB56FDC1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B8448E-C4BF-DB5E-CED2-FDC531B32F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7/25/2023</a:t>
            </a:fld>
            <a:endParaRPr lang="en-US"/>
          </a:p>
        </p:txBody>
      </p:sp>
      <p:sp>
        <p:nvSpPr>
          <p:cNvPr id="5" name="Footer Placeholder 4">
            <a:extLst>
              <a:ext uri="{FF2B5EF4-FFF2-40B4-BE49-F238E27FC236}">
                <a16:creationId xmlns:a16="http://schemas.microsoft.com/office/drawing/2014/main" id="{9E79D118-C88B-EF8C-1350-84956DBB9F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BBF82F62-B361-15BB-277C-0A91CD52D4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414579264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ID"/>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126037424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ID"/>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1600770224"/>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B6F15528-21DE-4FAA-801E-634DDDAF4B2B}" type="slidenum">
              <a:rPr lang="en-ID" smtClean="0"/>
              <a:t>‹#›</a:t>
            </a:fld>
            <a:endParaRPr lang="en-ID"/>
          </a:p>
        </p:txBody>
      </p:sp>
    </p:spTree>
    <p:extLst>
      <p:ext uri="{BB962C8B-B14F-4D97-AF65-F5344CB8AC3E}">
        <p14:creationId xmlns:p14="http://schemas.microsoft.com/office/powerpoint/2010/main" val="2150405931"/>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D8BD707-D9CF-40AE-B4C6-C98DA3205C09}" type="datetimeFigureOut">
              <a:rPr lang="en-US" smtClean="0"/>
              <a:t>7/25/2023</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ID"/>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B6F15528-21DE-4FAA-801E-634DDDAF4B2B}" type="slidenum">
              <a:rPr lang="en-ID" smtClean="0"/>
              <a:t>‹#›</a:t>
            </a:fld>
            <a:endParaRPr lang="en-ID"/>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2262904"/>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82.xml"/><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9.xml"/><Relationship Id="rId5" Type="http://schemas.openxmlformats.org/officeDocument/2006/relationships/image" Target="../media/image21.emf"/><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22.emf"/><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3.emf"/><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4.emf"/><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5.emf"/><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5.xml"/></Relationships>
</file>

<file path=ppt/slides/_rels/slide4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1.xml"/></Relationships>
</file>

<file path=ppt/slides/_rels/slide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0.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image" Target="../media/image63.png"/><Relationship Id="rId1" Type="http://schemas.openxmlformats.org/officeDocument/2006/relationships/slideLayout" Target="../slideLayouts/slideLayout60.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81.jpg"/><Relationship Id="rId13" Type="http://schemas.openxmlformats.org/officeDocument/2006/relationships/image" Target="../media/image86.png"/><Relationship Id="rId3" Type="http://schemas.openxmlformats.org/officeDocument/2006/relationships/image" Target="../media/image76.png"/><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image" Target="../media/image75.jpg"/><Relationship Id="rId1" Type="http://schemas.openxmlformats.org/officeDocument/2006/relationships/slideLayout" Target="../slideLayouts/slideLayout2.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5" Type="http://schemas.openxmlformats.org/officeDocument/2006/relationships/image" Target="../media/image8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jpg"/><Relationship Id="rId1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0.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13" Type="http://schemas.openxmlformats.org/officeDocument/2006/relationships/image" Target="../media/image100.png"/><Relationship Id="rId18" Type="http://schemas.openxmlformats.org/officeDocument/2006/relationships/image" Target="../media/image105.png"/><Relationship Id="rId26" Type="http://schemas.openxmlformats.org/officeDocument/2006/relationships/image" Target="../media/image113.png"/><Relationship Id="rId39" Type="http://schemas.openxmlformats.org/officeDocument/2006/relationships/image" Target="../media/image126.png"/><Relationship Id="rId21" Type="http://schemas.openxmlformats.org/officeDocument/2006/relationships/image" Target="../media/image108.png"/><Relationship Id="rId34" Type="http://schemas.openxmlformats.org/officeDocument/2006/relationships/image" Target="../media/image121.png"/><Relationship Id="rId7" Type="http://schemas.openxmlformats.org/officeDocument/2006/relationships/image" Target="../media/image94.png"/><Relationship Id="rId12" Type="http://schemas.openxmlformats.org/officeDocument/2006/relationships/image" Target="../media/image99.png"/><Relationship Id="rId17" Type="http://schemas.openxmlformats.org/officeDocument/2006/relationships/image" Target="../media/image104.png"/><Relationship Id="rId25" Type="http://schemas.openxmlformats.org/officeDocument/2006/relationships/image" Target="../media/image112.png"/><Relationship Id="rId33" Type="http://schemas.openxmlformats.org/officeDocument/2006/relationships/image" Target="../media/image120.jpg"/><Relationship Id="rId38" Type="http://schemas.openxmlformats.org/officeDocument/2006/relationships/image" Target="../media/image125.png"/><Relationship Id="rId2" Type="http://schemas.openxmlformats.org/officeDocument/2006/relationships/image" Target="../media/image89.png"/><Relationship Id="rId16" Type="http://schemas.openxmlformats.org/officeDocument/2006/relationships/image" Target="../media/image103.png"/><Relationship Id="rId20" Type="http://schemas.openxmlformats.org/officeDocument/2006/relationships/image" Target="../media/image107.png"/><Relationship Id="rId29"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98.png"/><Relationship Id="rId24" Type="http://schemas.openxmlformats.org/officeDocument/2006/relationships/image" Target="../media/image111.png"/><Relationship Id="rId32" Type="http://schemas.openxmlformats.org/officeDocument/2006/relationships/image" Target="../media/image119.png"/><Relationship Id="rId37" Type="http://schemas.openxmlformats.org/officeDocument/2006/relationships/image" Target="../media/image124.png"/><Relationship Id="rId40" Type="http://schemas.openxmlformats.org/officeDocument/2006/relationships/image" Target="../media/image127.png"/><Relationship Id="rId5" Type="http://schemas.openxmlformats.org/officeDocument/2006/relationships/image" Target="../media/image92.png"/><Relationship Id="rId15" Type="http://schemas.openxmlformats.org/officeDocument/2006/relationships/image" Target="../media/image102.png"/><Relationship Id="rId23" Type="http://schemas.openxmlformats.org/officeDocument/2006/relationships/image" Target="../media/image110.png"/><Relationship Id="rId28" Type="http://schemas.openxmlformats.org/officeDocument/2006/relationships/image" Target="../media/image115.png"/><Relationship Id="rId36" Type="http://schemas.openxmlformats.org/officeDocument/2006/relationships/image" Target="../media/image123.png"/><Relationship Id="rId10" Type="http://schemas.openxmlformats.org/officeDocument/2006/relationships/image" Target="../media/image97.png"/><Relationship Id="rId19" Type="http://schemas.openxmlformats.org/officeDocument/2006/relationships/image" Target="../media/image106.png"/><Relationship Id="rId31" Type="http://schemas.openxmlformats.org/officeDocument/2006/relationships/image" Target="../media/image118.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 Id="rId22" Type="http://schemas.openxmlformats.org/officeDocument/2006/relationships/image" Target="../media/image109.png"/><Relationship Id="rId27" Type="http://schemas.openxmlformats.org/officeDocument/2006/relationships/image" Target="../media/image114.png"/><Relationship Id="rId30" Type="http://schemas.openxmlformats.org/officeDocument/2006/relationships/image" Target="../media/image117.png"/><Relationship Id="rId35" Type="http://schemas.openxmlformats.org/officeDocument/2006/relationships/image" Target="../media/image122.png"/><Relationship Id="rId8" Type="http://schemas.openxmlformats.org/officeDocument/2006/relationships/image" Target="../media/image95.png"/><Relationship Id="rId3" Type="http://schemas.openxmlformats.org/officeDocument/2006/relationships/image" Target="../media/image90.png"/></Relationships>
</file>

<file path=ppt/slides/_rels/slide51.xml.rels><?xml version="1.0" encoding="UTF-8" standalone="yes"?>
<Relationships xmlns="http://schemas.openxmlformats.org/package/2006/relationships"><Relationship Id="rId13" Type="http://schemas.openxmlformats.org/officeDocument/2006/relationships/image" Target="../media/image139.png"/><Relationship Id="rId18" Type="http://schemas.openxmlformats.org/officeDocument/2006/relationships/image" Target="../media/image144.png"/><Relationship Id="rId26" Type="http://schemas.openxmlformats.org/officeDocument/2006/relationships/image" Target="../media/image152.png"/><Relationship Id="rId3" Type="http://schemas.openxmlformats.org/officeDocument/2006/relationships/image" Target="../media/image129.png"/><Relationship Id="rId21" Type="http://schemas.openxmlformats.org/officeDocument/2006/relationships/image" Target="../media/image147.png"/><Relationship Id="rId34" Type="http://schemas.openxmlformats.org/officeDocument/2006/relationships/image" Target="../media/image160.png"/><Relationship Id="rId7" Type="http://schemas.openxmlformats.org/officeDocument/2006/relationships/image" Target="../media/image133.png"/><Relationship Id="rId12" Type="http://schemas.openxmlformats.org/officeDocument/2006/relationships/image" Target="../media/image138.png"/><Relationship Id="rId17" Type="http://schemas.openxmlformats.org/officeDocument/2006/relationships/image" Target="../media/image143.png"/><Relationship Id="rId25" Type="http://schemas.openxmlformats.org/officeDocument/2006/relationships/image" Target="../media/image151.png"/><Relationship Id="rId33" Type="http://schemas.openxmlformats.org/officeDocument/2006/relationships/image" Target="../media/image159.png"/><Relationship Id="rId2" Type="http://schemas.openxmlformats.org/officeDocument/2006/relationships/image" Target="../media/image128.png"/><Relationship Id="rId16" Type="http://schemas.openxmlformats.org/officeDocument/2006/relationships/image" Target="../media/image142.png"/><Relationship Id="rId20" Type="http://schemas.openxmlformats.org/officeDocument/2006/relationships/image" Target="../media/image146.png"/><Relationship Id="rId29"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24" Type="http://schemas.openxmlformats.org/officeDocument/2006/relationships/image" Target="../media/image150.png"/><Relationship Id="rId32" Type="http://schemas.openxmlformats.org/officeDocument/2006/relationships/image" Target="../media/image158.png"/><Relationship Id="rId5" Type="http://schemas.openxmlformats.org/officeDocument/2006/relationships/image" Target="../media/image131.png"/><Relationship Id="rId15" Type="http://schemas.openxmlformats.org/officeDocument/2006/relationships/image" Target="../media/image141.png"/><Relationship Id="rId23" Type="http://schemas.openxmlformats.org/officeDocument/2006/relationships/image" Target="../media/image149.png"/><Relationship Id="rId28" Type="http://schemas.openxmlformats.org/officeDocument/2006/relationships/image" Target="../media/image154.png"/><Relationship Id="rId10" Type="http://schemas.openxmlformats.org/officeDocument/2006/relationships/image" Target="../media/image136.png"/><Relationship Id="rId19" Type="http://schemas.openxmlformats.org/officeDocument/2006/relationships/image" Target="../media/image145.png"/><Relationship Id="rId31" Type="http://schemas.openxmlformats.org/officeDocument/2006/relationships/image" Target="../media/image157.png"/><Relationship Id="rId4" Type="http://schemas.openxmlformats.org/officeDocument/2006/relationships/image" Target="../media/image130.png"/><Relationship Id="rId9" Type="http://schemas.openxmlformats.org/officeDocument/2006/relationships/image" Target="../media/image135.png"/><Relationship Id="rId14" Type="http://schemas.openxmlformats.org/officeDocument/2006/relationships/image" Target="../media/image140.png"/><Relationship Id="rId22" Type="http://schemas.openxmlformats.org/officeDocument/2006/relationships/image" Target="../media/image148.png"/><Relationship Id="rId27" Type="http://schemas.openxmlformats.org/officeDocument/2006/relationships/image" Target="../media/image153.png"/><Relationship Id="rId30" Type="http://schemas.openxmlformats.org/officeDocument/2006/relationships/image" Target="../media/image156.png"/><Relationship Id="rId8" Type="http://schemas.openxmlformats.org/officeDocument/2006/relationships/image" Target="../media/image134.png"/></Relationships>
</file>

<file path=ppt/slides/_rels/slide52.xml.rels><?xml version="1.0" encoding="UTF-8" standalone="yes"?>
<Relationships xmlns="http://schemas.openxmlformats.org/package/2006/relationships"><Relationship Id="rId13" Type="http://schemas.openxmlformats.org/officeDocument/2006/relationships/image" Target="../media/image139.png"/><Relationship Id="rId18" Type="http://schemas.openxmlformats.org/officeDocument/2006/relationships/image" Target="../media/image144.png"/><Relationship Id="rId26" Type="http://schemas.openxmlformats.org/officeDocument/2006/relationships/image" Target="../media/image152.png"/><Relationship Id="rId3" Type="http://schemas.openxmlformats.org/officeDocument/2006/relationships/image" Target="../media/image129.png"/><Relationship Id="rId21" Type="http://schemas.openxmlformats.org/officeDocument/2006/relationships/image" Target="../media/image147.png"/><Relationship Id="rId34" Type="http://schemas.openxmlformats.org/officeDocument/2006/relationships/image" Target="../media/image160.png"/><Relationship Id="rId7" Type="http://schemas.openxmlformats.org/officeDocument/2006/relationships/image" Target="../media/image133.png"/><Relationship Id="rId12" Type="http://schemas.openxmlformats.org/officeDocument/2006/relationships/image" Target="../media/image138.png"/><Relationship Id="rId17" Type="http://schemas.openxmlformats.org/officeDocument/2006/relationships/image" Target="../media/image143.png"/><Relationship Id="rId25" Type="http://schemas.openxmlformats.org/officeDocument/2006/relationships/image" Target="../media/image151.png"/><Relationship Id="rId33" Type="http://schemas.openxmlformats.org/officeDocument/2006/relationships/image" Target="../media/image159.png"/><Relationship Id="rId2" Type="http://schemas.openxmlformats.org/officeDocument/2006/relationships/image" Target="../media/image128.png"/><Relationship Id="rId16" Type="http://schemas.openxmlformats.org/officeDocument/2006/relationships/image" Target="../media/image142.png"/><Relationship Id="rId20" Type="http://schemas.openxmlformats.org/officeDocument/2006/relationships/image" Target="../media/image146.png"/><Relationship Id="rId29"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24" Type="http://schemas.openxmlformats.org/officeDocument/2006/relationships/image" Target="../media/image150.png"/><Relationship Id="rId32" Type="http://schemas.openxmlformats.org/officeDocument/2006/relationships/image" Target="../media/image158.png"/><Relationship Id="rId5" Type="http://schemas.openxmlformats.org/officeDocument/2006/relationships/image" Target="../media/image131.png"/><Relationship Id="rId15" Type="http://schemas.openxmlformats.org/officeDocument/2006/relationships/image" Target="../media/image141.png"/><Relationship Id="rId23" Type="http://schemas.openxmlformats.org/officeDocument/2006/relationships/image" Target="../media/image149.png"/><Relationship Id="rId28" Type="http://schemas.openxmlformats.org/officeDocument/2006/relationships/image" Target="../media/image154.png"/><Relationship Id="rId10" Type="http://schemas.openxmlformats.org/officeDocument/2006/relationships/image" Target="../media/image136.png"/><Relationship Id="rId19" Type="http://schemas.openxmlformats.org/officeDocument/2006/relationships/image" Target="../media/image145.png"/><Relationship Id="rId31" Type="http://schemas.openxmlformats.org/officeDocument/2006/relationships/image" Target="../media/image157.png"/><Relationship Id="rId4" Type="http://schemas.openxmlformats.org/officeDocument/2006/relationships/image" Target="../media/image130.png"/><Relationship Id="rId9" Type="http://schemas.openxmlformats.org/officeDocument/2006/relationships/image" Target="../media/image135.png"/><Relationship Id="rId14" Type="http://schemas.openxmlformats.org/officeDocument/2006/relationships/image" Target="../media/image140.png"/><Relationship Id="rId22" Type="http://schemas.openxmlformats.org/officeDocument/2006/relationships/image" Target="../media/image148.png"/><Relationship Id="rId27" Type="http://schemas.openxmlformats.org/officeDocument/2006/relationships/image" Target="../media/image153.png"/><Relationship Id="rId30" Type="http://schemas.openxmlformats.org/officeDocument/2006/relationships/image" Target="../media/image156.png"/><Relationship Id="rId8" Type="http://schemas.openxmlformats.org/officeDocument/2006/relationships/image" Target="../media/image134.png"/></Relationships>
</file>

<file path=ppt/slides/_rels/slide53.xml.rels><?xml version="1.0" encoding="UTF-8" standalone="yes"?>
<Relationships xmlns="http://schemas.openxmlformats.org/package/2006/relationships"><Relationship Id="rId13" Type="http://schemas.openxmlformats.org/officeDocument/2006/relationships/image" Target="../media/image139.png"/><Relationship Id="rId18" Type="http://schemas.openxmlformats.org/officeDocument/2006/relationships/image" Target="../media/image144.png"/><Relationship Id="rId26" Type="http://schemas.openxmlformats.org/officeDocument/2006/relationships/image" Target="../media/image152.png"/><Relationship Id="rId3" Type="http://schemas.openxmlformats.org/officeDocument/2006/relationships/image" Target="../media/image129.png"/><Relationship Id="rId21" Type="http://schemas.openxmlformats.org/officeDocument/2006/relationships/image" Target="../media/image147.png"/><Relationship Id="rId34" Type="http://schemas.openxmlformats.org/officeDocument/2006/relationships/image" Target="../media/image160.png"/><Relationship Id="rId7" Type="http://schemas.openxmlformats.org/officeDocument/2006/relationships/image" Target="../media/image133.png"/><Relationship Id="rId12" Type="http://schemas.openxmlformats.org/officeDocument/2006/relationships/image" Target="../media/image138.png"/><Relationship Id="rId17" Type="http://schemas.openxmlformats.org/officeDocument/2006/relationships/image" Target="../media/image143.png"/><Relationship Id="rId25" Type="http://schemas.openxmlformats.org/officeDocument/2006/relationships/image" Target="../media/image151.png"/><Relationship Id="rId33" Type="http://schemas.openxmlformats.org/officeDocument/2006/relationships/image" Target="../media/image159.png"/><Relationship Id="rId2" Type="http://schemas.openxmlformats.org/officeDocument/2006/relationships/image" Target="../media/image128.png"/><Relationship Id="rId16" Type="http://schemas.openxmlformats.org/officeDocument/2006/relationships/image" Target="../media/image142.png"/><Relationship Id="rId20" Type="http://schemas.openxmlformats.org/officeDocument/2006/relationships/image" Target="../media/image146.png"/><Relationship Id="rId29"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24" Type="http://schemas.openxmlformats.org/officeDocument/2006/relationships/image" Target="../media/image150.png"/><Relationship Id="rId32" Type="http://schemas.openxmlformats.org/officeDocument/2006/relationships/image" Target="../media/image158.png"/><Relationship Id="rId5" Type="http://schemas.openxmlformats.org/officeDocument/2006/relationships/image" Target="../media/image131.png"/><Relationship Id="rId15" Type="http://schemas.openxmlformats.org/officeDocument/2006/relationships/image" Target="../media/image141.png"/><Relationship Id="rId23" Type="http://schemas.openxmlformats.org/officeDocument/2006/relationships/image" Target="../media/image149.png"/><Relationship Id="rId28" Type="http://schemas.openxmlformats.org/officeDocument/2006/relationships/image" Target="../media/image154.png"/><Relationship Id="rId10" Type="http://schemas.openxmlformats.org/officeDocument/2006/relationships/image" Target="../media/image136.png"/><Relationship Id="rId19" Type="http://schemas.openxmlformats.org/officeDocument/2006/relationships/image" Target="../media/image145.png"/><Relationship Id="rId31" Type="http://schemas.openxmlformats.org/officeDocument/2006/relationships/image" Target="../media/image157.png"/><Relationship Id="rId4" Type="http://schemas.openxmlformats.org/officeDocument/2006/relationships/image" Target="../media/image130.png"/><Relationship Id="rId9" Type="http://schemas.openxmlformats.org/officeDocument/2006/relationships/image" Target="../media/image135.png"/><Relationship Id="rId14" Type="http://schemas.openxmlformats.org/officeDocument/2006/relationships/image" Target="../media/image140.png"/><Relationship Id="rId22" Type="http://schemas.openxmlformats.org/officeDocument/2006/relationships/image" Target="../media/image148.png"/><Relationship Id="rId27" Type="http://schemas.openxmlformats.org/officeDocument/2006/relationships/image" Target="../media/image153.png"/><Relationship Id="rId30" Type="http://schemas.openxmlformats.org/officeDocument/2006/relationships/image" Target="../media/image156.png"/><Relationship Id="rId8" Type="http://schemas.openxmlformats.org/officeDocument/2006/relationships/image" Target="../media/image134.png"/></Relationships>
</file>

<file path=ppt/slides/_rels/slide54.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png"/><Relationship Id="rId3" Type="http://schemas.openxmlformats.org/officeDocument/2006/relationships/image" Target="../media/image162.png"/><Relationship Id="rId7" Type="http://schemas.openxmlformats.org/officeDocument/2006/relationships/image" Target="../media/image166.png"/><Relationship Id="rId12" Type="http://schemas.openxmlformats.org/officeDocument/2006/relationships/image" Target="../media/image171.png"/><Relationship Id="rId2" Type="http://schemas.openxmlformats.org/officeDocument/2006/relationships/image" Target="../media/image161.png"/><Relationship Id="rId1" Type="http://schemas.openxmlformats.org/officeDocument/2006/relationships/slideLayout" Target="../slideLayouts/slideLayout7.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5" Type="http://schemas.openxmlformats.org/officeDocument/2006/relationships/image" Target="../media/image174.pn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png"/><Relationship Id="rId14" Type="http://schemas.openxmlformats.org/officeDocument/2006/relationships/image" Target="../media/image173.png"/></Relationships>
</file>

<file path=ppt/slides/_rels/slide55.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86.pn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png"/><Relationship Id="rId2" Type="http://schemas.openxmlformats.org/officeDocument/2006/relationships/image" Target="../media/image175.png"/><Relationship Id="rId16" Type="http://schemas.openxmlformats.org/officeDocument/2006/relationships/image" Target="../media/image189.png"/><Relationship Id="rId1" Type="http://schemas.openxmlformats.org/officeDocument/2006/relationships/slideLayout" Target="../slideLayouts/slideLayout7.xml"/><Relationship Id="rId6" Type="http://schemas.openxmlformats.org/officeDocument/2006/relationships/image" Target="../media/image179.png"/><Relationship Id="rId11" Type="http://schemas.openxmlformats.org/officeDocument/2006/relationships/image" Target="../media/image184.png"/><Relationship Id="rId5" Type="http://schemas.openxmlformats.org/officeDocument/2006/relationships/image" Target="../media/image178.png"/><Relationship Id="rId15" Type="http://schemas.openxmlformats.org/officeDocument/2006/relationships/image" Target="../media/image188.png"/><Relationship Id="rId10" Type="http://schemas.openxmlformats.org/officeDocument/2006/relationships/image" Target="../media/image183.png"/><Relationship Id="rId4" Type="http://schemas.openxmlformats.org/officeDocument/2006/relationships/image" Target="../media/image177.png"/><Relationship Id="rId9" Type="http://schemas.openxmlformats.org/officeDocument/2006/relationships/image" Target="../media/image182.png"/><Relationship Id="rId14" Type="http://schemas.openxmlformats.org/officeDocument/2006/relationships/image" Target="../media/image187.jpg"/></Relationships>
</file>

<file path=ppt/slides/_rels/slide56.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1.png"/><Relationship Id="rId7" Type="http://schemas.openxmlformats.org/officeDocument/2006/relationships/image" Target="../media/image195.png"/><Relationship Id="rId2" Type="http://schemas.openxmlformats.org/officeDocument/2006/relationships/image" Target="../media/image190.png"/><Relationship Id="rId1" Type="http://schemas.openxmlformats.org/officeDocument/2006/relationships/slideLayout" Target="../slideLayouts/slideLayout65.xml"/><Relationship Id="rId6" Type="http://schemas.openxmlformats.org/officeDocument/2006/relationships/image" Target="../media/image194.png"/><Relationship Id="rId5" Type="http://schemas.openxmlformats.org/officeDocument/2006/relationships/image" Target="../media/image193.png"/><Relationship Id="rId10" Type="http://schemas.openxmlformats.org/officeDocument/2006/relationships/image" Target="../media/image198.png"/><Relationship Id="rId4" Type="http://schemas.openxmlformats.org/officeDocument/2006/relationships/image" Target="../media/image192.png"/><Relationship Id="rId9" Type="http://schemas.openxmlformats.org/officeDocument/2006/relationships/image" Target="../media/image197.png"/></Relationships>
</file>

<file path=ppt/slides/_rels/slide57.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7.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201.png"/></Relationships>
</file>

<file path=ppt/slides/_rels/slide58.xml.rels><?xml version="1.0" encoding="UTF-8" standalone="yes"?>
<Relationships xmlns="http://schemas.openxmlformats.org/package/2006/relationships"><Relationship Id="rId8" Type="http://schemas.openxmlformats.org/officeDocument/2006/relationships/image" Target="../media/image210.png"/><Relationship Id="rId13" Type="http://schemas.openxmlformats.org/officeDocument/2006/relationships/image" Target="../media/image215.jpg"/><Relationship Id="rId18" Type="http://schemas.openxmlformats.org/officeDocument/2006/relationships/image" Target="../media/image220.png"/><Relationship Id="rId3" Type="http://schemas.openxmlformats.org/officeDocument/2006/relationships/image" Target="../media/image205.jpg"/><Relationship Id="rId7" Type="http://schemas.openxmlformats.org/officeDocument/2006/relationships/image" Target="../media/image209.png"/><Relationship Id="rId12" Type="http://schemas.openxmlformats.org/officeDocument/2006/relationships/image" Target="../media/image214.png"/><Relationship Id="rId17" Type="http://schemas.openxmlformats.org/officeDocument/2006/relationships/image" Target="../media/image219.png"/><Relationship Id="rId2" Type="http://schemas.openxmlformats.org/officeDocument/2006/relationships/image" Target="../media/image204.png"/><Relationship Id="rId16" Type="http://schemas.openxmlformats.org/officeDocument/2006/relationships/image" Target="../media/image218.png"/><Relationship Id="rId1" Type="http://schemas.openxmlformats.org/officeDocument/2006/relationships/slideLayout" Target="../slideLayouts/slideLayout7.xml"/><Relationship Id="rId6" Type="http://schemas.openxmlformats.org/officeDocument/2006/relationships/image" Target="../media/image208.png"/><Relationship Id="rId11" Type="http://schemas.openxmlformats.org/officeDocument/2006/relationships/image" Target="../media/image213.png"/><Relationship Id="rId5" Type="http://schemas.openxmlformats.org/officeDocument/2006/relationships/image" Target="../media/image207.png"/><Relationship Id="rId15" Type="http://schemas.openxmlformats.org/officeDocument/2006/relationships/image" Target="../media/image217.png"/><Relationship Id="rId10" Type="http://schemas.openxmlformats.org/officeDocument/2006/relationships/image" Target="../media/image212.png"/><Relationship Id="rId4" Type="http://schemas.openxmlformats.org/officeDocument/2006/relationships/image" Target="../media/image206.png"/><Relationship Id="rId9" Type="http://schemas.openxmlformats.org/officeDocument/2006/relationships/image" Target="../media/image211.png"/><Relationship Id="rId14" Type="http://schemas.openxmlformats.org/officeDocument/2006/relationships/image" Target="../media/image216.png"/></Relationships>
</file>

<file path=ppt/slides/_rels/slide59.xml.rels><?xml version="1.0" encoding="UTF-8" standalone="yes"?>
<Relationships xmlns="http://schemas.openxmlformats.org/package/2006/relationships"><Relationship Id="rId13" Type="http://schemas.openxmlformats.org/officeDocument/2006/relationships/image" Target="../media/image232.png"/><Relationship Id="rId18" Type="http://schemas.openxmlformats.org/officeDocument/2006/relationships/image" Target="../media/image237.png"/><Relationship Id="rId26" Type="http://schemas.openxmlformats.org/officeDocument/2006/relationships/image" Target="../media/image245.png"/><Relationship Id="rId3" Type="http://schemas.openxmlformats.org/officeDocument/2006/relationships/image" Target="../media/image222.png"/><Relationship Id="rId21" Type="http://schemas.openxmlformats.org/officeDocument/2006/relationships/image" Target="../media/image240.png"/><Relationship Id="rId34" Type="http://schemas.openxmlformats.org/officeDocument/2006/relationships/image" Target="../media/image253.png"/><Relationship Id="rId7" Type="http://schemas.openxmlformats.org/officeDocument/2006/relationships/image" Target="../media/image226.png"/><Relationship Id="rId12" Type="http://schemas.openxmlformats.org/officeDocument/2006/relationships/image" Target="../media/image231.png"/><Relationship Id="rId17" Type="http://schemas.openxmlformats.org/officeDocument/2006/relationships/image" Target="../media/image236.png"/><Relationship Id="rId25" Type="http://schemas.openxmlformats.org/officeDocument/2006/relationships/image" Target="../media/image244.png"/><Relationship Id="rId33" Type="http://schemas.openxmlformats.org/officeDocument/2006/relationships/image" Target="../media/image252.png"/><Relationship Id="rId2" Type="http://schemas.openxmlformats.org/officeDocument/2006/relationships/image" Target="../media/image221.png"/><Relationship Id="rId16" Type="http://schemas.openxmlformats.org/officeDocument/2006/relationships/image" Target="../media/image235.png"/><Relationship Id="rId20" Type="http://schemas.openxmlformats.org/officeDocument/2006/relationships/image" Target="../media/image239.png"/><Relationship Id="rId29" Type="http://schemas.openxmlformats.org/officeDocument/2006/relationships/image" Target="../media/image248.png"/><Relationship Id="rId1" Type="http://schemas.openxmlformats.org/officeDocument/2006/relationships/slideLayout" Target="../slideLayouts/slideLayout7.xml"/><Relationship Id="rId6" Type="http://schemas.openxmlformats.org/officeDocument/2006/relationships/image" Target="../media/image225.png"/><Relationship Id="rId11" Type="http://schemas.openxmlformats.org/officeDocument/2006/relationships/image" Target="../media/image230.png"/><Relationship Id="rId24" Type="http://schemas.openxmlformats.org/officeDocument/2006/relationships/image" Target="../media/image243.png"/><Relationship Id="rId32" Type="http://schemas.openxmlformats.org/officeDocument/2006/relationships/image" Target="../media/image251.png"/><Relationship Id="rId5" Type="http://schemas.openxmlformats.org/officeDocument/2006/relationships/image" Target="../media/image224.png"/><Relationship Id="rId15" Type="http://schemas.openxmlformats.org/officeDocument/2006/relationships/image" Target="../media/image234.png"/><Relationship Id="rId23" Type="http://schemas.openxmlformats.org/officeDocument/2006/relationships/image" Target="../media/image242.png"/><Relationship Id="rId28" Type="http://schemas.openxmlformats.org/officeDocument/2006/relationships/image" Target="../media/image247.png"/><Relationship Id="rId10" Type="http://schemas.openxmlformats.org/officeDocument/2006/relationships/image" Target="../media/image229.png"/><Relationship Id="rId19" Type="http://schemas.openxmlformats.org/officeDocument/2006/relationships/image" Target="../media/image238.png"/><Relationship Id="rId31" Type="http://schemas.openxmlformats.org/officeDocument/2006/relationships/image" Target="../media/image250.png"/><Relationship Id="rId4" Type="http://schemas.openxmlformats.org/officeDocument/2006/relationships/image" Target="../media/image223.png"/><Relationship Id="rId9" Type="http://schemas.openxmlformats.org/officeDocument/2006/relationships/image" Target="../media/image228.png"/><Relationship Id="rId14" Type="http://schemas.openxmlformats.org/officeDocument/2006/relationships/image" Target="../media/image233.png"/><Relationship Id="rId22" Type="http://schemas.openxmlformats.org/officeDocument/2006/relationships/image" Target="../media/image241.png"/><Relationship Id="rId27" Type="http://schemas.openxmlformats.org/officeDocument/2006/relationships/image" Target="../media/image246.png"/><Relationship Id="rId30" Type="http://schemas.openxmlformats.org/officeDocument/2006/relationships/image" Target="../media/image249.png"/><Relationship Id="rId8" Type="http://schemas.openxmlformats.org/officeDocument/2006/relationships/image" Target="../media/image227.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8" Type="http://schemas.openxmlformats.org/officeDocument/2006/relationships/image" Target="../media/image260.png"/><Relationship Id="rId13" Type="http://schemas.openxmlformats.org/officeDocument/2006/relationships/image" Target="../media/image265.png"/><Relationship Id="rId18" Type="http://schemas.openxmlformats.org/officeDocument/2006/relationships/image" Target="../media/image270.jpg"/><Relationship Id="rId3" Type="http://schemas.openxmlformats.org/officeDocument/2006/relationships/image" Target="../media/image255.png"/><Relationship Id="rId7" Type="http://schemas.openxmlformats.org/officeDocument/2006/relationships/image" Target="../media/image259.png"/><Relationship Id="rId12" Type="http://schemas.openxmlformats.org/officeDocument/2006/relationships/image" Target="../media/image264.png"/><Relationship Id="rId17" Type="http://schemas.openxmlformats.org/officeDocument/2006/relationships/image" Target="../media/image269.png"/><Relationship Id="rId2" Type="http://schemas.openxmlformats.org/officeDocument/2006/relationships/image" Target="../media/image254.png"/><Relationship Id="rId16" Type="http://schemas.openxmlformats.org/officeDocument/2006/relationships/image" Target="../media/image268.png"/><Relationship Id="rId1" Type="http://schemas.openxmlformats.org/officeDocument/2006/relationships/slideLayout" Target="../slideLayouts/slideLayout2.xml"/><Relationship Id="rId6" Type="http://schemas.openxmlformats.org/officeDocument/2006/relationships/image" Target="../media/image258.png"/><Relationship Id="rId11" Type="http://schemas.openxmlformats.org/officeDocument/2006/relationships/image" Target="../media/image263.png"/><Relationship Id="rId5" Type="http://schemas.openxmlformats.org/officeDocument/2006/relationships/image" Target="../media/image257.png"/><Relationship Id="rId15" Type="http://schemas.openxmlformats.org/officeDocument/2006/relationships/image" Target="../media/image267.png"/><Relationship Id="rId10" Type="http://schemas.openxmlformats.org/officeDocument/2006/relationships/image" Target="../media/image262.png"/><Relationship Id="rId19" Type="http://schemas.openxmlformats.org/officeDocument/2006/relationships/image" Target="../media/image271.png"/><Relationship Id="rId4" Type="http://schemas.openxmlformats.org/officeDocument/2006/relationships/image" Target="../media/image256.png"/><Relationship Id="rId9" Type="http://schemas.openxmlformats.org/officeDocument/2006/relationships/image" Target="../media/image261.png"/><Relationship Id="rId14" Type="http://schemas.openxmlformats.org/officeDocument/2006/relationships/image" Target="../media/image266.png"/></Relationships>
</file>

<file path=ppt/slides/_rels/slide61.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7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74.png"/><Relationship Id="rId1" Type="http://schemas.openxmlformats.org/officeDocument/2006/relationships/slideLayout" Target="../slideLayouts/slideLayout2.xml"/><Relationship Id="rId5" Type="http://schemas.openxmlformats.org/officeDocument/2006/relationships/image" Target="../media/image277.jpg"/><Relationship Id="rId4" Type="http://schemas.openxmlformats.org/officeDocument/2006/relationships/image" Target="../media/image276.jpg"/></Relationships>
</file>

<file path=ppt/slides/_rels/slide63.xml.rels><?xml version="1.0" encoding="UTF-8" standalone="yes"?>
<Relationships xmlns="http://schemas.openxmlformats.org/package/2006/relationships"><Relationship Id="rId13" Type="http://schemas.openxmlformats.org/officeDocument/2006/relationships/image" Target="../media/image289.png"/><Relationship Id="rId18" Type="http://schemas.openxmlformats.org/officeDocument/2006/relationships/image" Target="../media/image294.png"/><Relationship Id="rId26" Type="http://schemas.openxmlformats.org/officeDocument/2006/relationships/image" Target="../media/image302.png"/><Relationship Id="rId3" Type="http://schemas.openxmlformats.org/officeDocument/2006/relationships/image" Target="../media/image279.png"/><Relationship Id="rId21" Type="http://schemas.openxmlformats.org/officeDocument/2006/relationships/image" Target="../media/image297.png"/><Relationship Id="rId34" Type="http://schemas.openxmlformats.org/officeDocument/2006/relationships/image" Target="../media/image310.png"/><Relationship Id="rId7" Type="http://schemas.openxmlformats.org/officeDocument/2006/relationships/image" Target="../media/image283.png"/><Relationship Id="rId12" Type="http://schemas.openxmlformats.org/officeDocument/2006/relationships/image" Target="../media/image288.png"/><Relationship Id="rId17" Type="http://schemas.openxmlformats.org/officeDocument/2006/relationships/image" Target="../media/image293.png"/><Relationship Id="rId25" Type="http://schemas.openxmlformats.org/officeDocument/2006/relationships/image" Target="../media/image301.png"/><Relationship Id="rId33" Type="http://schemas.openxmlformats.org/officeDocument/2006/relationships/image" Target="../media/image309.png"/><Relationship Id="rId2" Type="http://schemas.openxmlformats.org/officeDocument/2006/relationships/image" Target="../media/image278.png"/><Relationship Id="rId16" Type="http://schemas.openxmlformats.org/officeDocument/2006/relationships/image" Target="../media/image292.png"/><Relationship Id="rId20" Type="http://schemas.openxmlformats.org/officeDocument/2006/relationships/image" Target="../media/image296.png"/><Relationship Id="rId29" Type="http://schemas.openxmlformats.org/officeDocument/2006/relationships/image" Target="../media/image305.png"/><Relationship Id="rId1" Type="http://schemas.openxmlformats.org/officeDocument/2006/relationships/slideLayout" Target="../slideLayouts/slideLayout2.xml"/><Relationship Id="rId6" Type="http://schemas.openxmlformats.org/officeDocument/2006/relationships/image" Target="../media/image282.png"/><Relationship Id="rId11" Type="http://schemas.openxmlformats.org/officeDocument/2006/relationships/image" Target="../media/image287.png"/><Relationship Id="rId24" Type="http://schemas.openxmlformats.org/officeDocument/2006/relationships/image" Target="../media/image300.png"/><Relationship Id="rId32" Type="http://schemas.openxmlformats.org/officeDocument/2006/relationships/image" Target="../media/image308.png"/><Relationship Id="rId5" Type="http://schemas.openxmlformats.org/officeDocument/2006/relationships/image" Target="../media/image281.png"/><Relationship Id="rId15" Type="http://schemas.openxmlformats.org/officeDocument/2006/relationships/image" Target="../media/image291.png"/><Relationship Id="rId23" Type="http://schemas.openxmlformats.org/officeDocument/2006/relationships/image" Target="../media/image299.png"/><Relationship Id="rId28" Type="http://schemas.openxmlformats.org/officeDocument/2006/relationships/image" Target="../media/image304.png"/><Relationship Id="rId36" Type="http://schemas.openxmlformats.org/officeDocument/2006/relationships/image" Target="../media/image312.png"/><Relationship Id="rId10" Type="http://schemas.openxmlformats.org/officeDocument/2006/relationships/image" Target="../media/image286.png"/><Relationship Id="rId19" Type="http://schemas.openxmlformats.org/officeDocument/2006/relationships/image" Target="../media/image295.png"/><Relationship Id="rId31" Type="http://schemas.openxmlformats.org/officeDocument/2006/relationships/image" Target="../media/image307.png"/><Relationship Id="rId4" Type="http://schemas.openxmlformats.org/officeDocument/2006/relationships/image" Target="../media/image280.png"/><Relationship Id="rId9" Type="http://schemas.openxmlformats.org/officeDocument/2006/relationships/image" Target="../media/image285.png"/><Relationship Id="rId14" Type="http://schemas.openxmlformats.org/officeDocument/2006/relationships/image" Target="../media/image290.png"/><Relationship Id="rId22" Type="http://schemas.openxmlformats.org/officeDocument/2006/relationships/image" Target="../media/image298.png"/><Relationship Id="rId27" Type="http://schemas.openxmlformats.org/officeDocument/2006/relationships/image" Target="../media/image303.png"/><Relationship Id="rId30" Type="http://schemas.openxmlformats.org/officeDocument/2006/relationships/image" Target="../media/image306.png"/><Relationship Id="rId35" Type="http://schemas.openxmlformats.org/officeDocument/2006/relationships/image" Target="../media/image311.png"/><Relationship Id="rId8" Type="http://schemas.openxmlformats.org/officeDocument/2006/relationships/image" Target="../media/image284.png"/></Relationships>
</file>

<file path=ppt/slides/_rels/slide64.xml.rels><?xml version="1.0" encoding="UTF-8" standalone="yes"?>
<Relationships xmlns="http://schemas.openxmlformats.org/package/2006/relationships"><Relationship Id="rId13" Type="http://schemas.openxmlformats.org/officeDocument/2006/relationships/image" Target="../media/image310.png"/><Relationship Id="rId18" Type="http://schemas.openxmlformats.org/officeDocument/2006/relationships/image" Target="../media/image280.png"/><Relationship Id="rId26" Type="http://schemas.openxmlformats.org/officeDocument/2006/relationships/image" Target="../media/image288.png"/><Relationship Id="rId3" Type="http://schemas.openxmlformats.org/officeDocument/2006/relationships/image" Target="../media/image300.png"/><Relationship Id="rId21" Type="http://schemas.openxmlformats.org/officeDocument/2006/relationships/image" Target="../media/image283.png"/><Relationship Id="rId34" Type="http://schemas.openxmlformats.org/officeDocument/2006/relationships/image" Target="../media/image296.png"/><Relationship Id="rId7" Type="http://schemas.openxmlformats.org/officeDocument/2006/relationships/image" Target="../media/image304.png"/><Relationship Id="rId12" Type="http://schemas.openxmlformats.org/officeDocument/2006/relationships/image" Target="../media/image309.png"/><Relationship Id="rId17" Type="http://schemas.openxmlformats.org/officeDocument/2006/relationships/image" Target="../media/image279.png"/><Relationship Id="rId25" Type="http://schemas.openxmlformats.org/officeDocument/2006/relationships/image" Target="../media/image287.png"/><Relationship Id="rId33" Type="http://schemas.openxmlformats.org/officeDocument/2006/relationships/image" Target="../media/image295.png"/><Relationship Id="rId2" Type="http://schemas.openxmlformats.org/officeDocument/2006/relationships/image" Target="../media/image299.png"/><Relationship Id="rId16" Type="http://schemas.openxmlformats.org/officeDocument/2006/relationships/image" Target="../media/image278.png"/><Relationship Id="rId20" Type="http://schemas.openxmlformats.org/officeDocument/2006/relationships/image" Target="../media/image282.png"/><Relationship Id="rId29" Type="http://schemas.openxmlformats.org/officeDocument/2006/relationships/image" Target="../media/image291.png"/><Relationship Id="rId1" Type="http://schemas.openxmlformats.org/officeDocument/2006/relationships/slideLayout" Target="../slideLayouts/slideLayout7.xml"/><Relationship Id="rId6" Type="http://schemas.openxmlformats.org/officeDocument/2006/relationships/image" Target="../media/image303.png"/><Relationship Id="rId11" Type="http://schemas.openxmlformats.org/officeDocument/2006/relationships/image" Target="../media/image308.png"/><Relationship Id="rId24" Type="http://schemas.openxmlformats.org/officeDocument/2006/relationships/image" Target="../media/image286.png"/><Relationship Id="rId32" Type="http://schemas.openxmlformats.org/officeDocument/2006/relationships/image" Target="../media/image294.png"/><Relationship Id="rId5" Type="http://schemas.openxmlformats.org/officeDocument/2006/relationships/image" Target="../media/image302.png"/><Relationship Id="rId15" Type="http://schemas.openxmlformats.org/officeDocument/2006/relationships/image" Target="../media/image312.png"/><Relationship Id="rId23" Type="http://schemas.openxmlformats.org/officeDocument/2006/relationships/image" Target="../media/image285.png"/><Relationship Id="rId28" Type="http://schemas.openxmlformats.org/officeDocument/2006/relationships/image" Target="../media/image290.png"/><Relationship Id="rId36" Type="http://schemas.openxmlformats.org/officeDocument/2006/relationships/image" Target="../media/image298.png"/><Relationship Id="rId10" Type="http://schemas.openxmlformats.org/officeDocument/2006/relationships/image" Target="../media/image307.png"/><Relationship Id="rId19" Type="http://schemas.openxmlformats.org/officeDocument/2006/relationships/image" Target="../media/image281.png"/><Relationship Id="rId31" Type="http://schemas.openxmlformats.org/officeDocument/2006/relationships/image" Target="../media/image293.png"/><Relationship Id="rId4" Type="http://schemas.openxmlformats.org/officeDocument/2006/relationships/image" Target="../media/image301.png"/><Relationship Id="rId9" Type="http://schemas.openxmlformats.org/officeDocument/2006/relationships/image" Target="../media/image306.png"/><Relationship Id="rId14" Type="http://schemas.openxmlformats.org/officeDocument/2006/relationships/image" Target="../media/image311.png"/><Relationship Id="rId22" Type="http://schemas.openxmlformats.org/officeDocument/2006/relationships/image" Target="../media/image284.png"/><Relationship Id="rId27" Type="http://schemas.openxmlformats.org/officeDocument/2006/relationships/image" Target="../media/image289.png"/><Relationship Id="rId30" Type="http://schemas.openxmlformats.org/officeDocument/2006/relationships/image" Target="../media/image292.png"/><Relationship Id="rId35" Type="http://schemas.openxmlformats.org/officeDocument/2006/relationships/image" Target="../media/image297.png"/><Relationship Id="rId8" Type="http://schemas.openxmlformats.org/officeDocument/2006/relationships/image" Target="../media/image30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image" Target="../media/image31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8" Type="http://schemas.openxmlformats.org/officeDocument/2006/relationships/image" Target="../media/image321.png"/><Relationship Id="rId13" Type="http://schemas.openxmlformats.org/officeDocument/2006/relationships/image" Target="../media/image326.png"/><Relationship Id="rId18" Type="http://schemas.openxmlformats.org/officeDocument/2006/relationships/image" Target="../media/image331.png"/><Relationship Id="rId3" Type="http://schemas.openxmlformats.org/officeDocument/2006/relationships/image" Target="../media/image316.png"/><Relationship Id="rId7" Type="http://schemas.openxmlformats.org/officeDocument/2006/relationships/image" Target="../media/image320.png"/><Relationship Id="rId12" Type="http://schemas.openxmlformats.org/officeDocument/2006/relationships/image" Target="../media/image325.png"/><Relationship Id="rId17" Type="http://schemas.openxmlformats.org/officeDocument/2006/relationships/image" Target="../media/image330.png"/><Relationship Id="rId2" Type="http://schemas.openxmlformats.org/officeDocument/2006/relationships/image" Target="../media/image315.png"/><Relationship Id="rId16" Type="http://schemas.openxmlformats.org/officeDocument/2006/relationships/image" Target="../media/image329.png"/><Relationship Id="rId1" Type="http://schemas.openxmlformats.org/officeDocument/2006/relationships/slideLayout" Target="../slideLayouts/slideLayout7.xml"/><Relationship Id="rId6" Type="http://schemas.openxmlformats.org/officeDocument/2006/relationships/image" Target="../media/image319.png"/><Relationship Id="rId11" Type="http://schemas.openxmlformats.org/officeDocument/2006/relationships/image" Target="../media/image324.png"/><Relationship Id="rId5" Type="http://schemas.openxmlformats.org/officeDocument/2006/relationships/image" Target="../media/image318.png"/><Relationship Id="rId15" Type="http://schemas.openxmlformats.org/officeDocument/2006/relationships/image" Target="../media/image328.png"/><Relationship Id="rId10" Type="http://schemas.openxmlformats.org/officeDocument/2006/relationships/image" Target="../media/image323.png"/><Relationship Id="rId19" Type="http://schemas.openxmlformats.org/officeDocument/2006/relationships/image" Target="../media/image332.png"/><Relationship Id="rId4" Type="http://schemas.openxmlformats.org/officeDocument/2006/relationships/image" Target="../media/image317.png"/><Relationship Id="rId9" Type="http://schemas.openxmlformats.org/officeDocument/2006/relationships/image" Target="../media/image322.png"/><Relationship Id="rId14" Type="http://schemas.openxmlformats.org/officeDocument/2006/relationships/image" Target="../media/image327.png"/></Relationships>
</file>

<file path=ppt/slides/_rels/slide72.xml.rels><?xml version="1.0" encoding="UTF-8" standalone="yes"?>
<Relationships xmlns="http://schemas.openxmlformats.org/package/2006/relationships"><Relationship Id="rId2" Type="http://schemas.openxmlformats.org/officeDocument/2006/relationships/image" Target="../media/image33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3" Type="http://schemas.openxmlformats.org/officeDocument/2006/relationships/image" Target="../media/image345.png"/><Relationship Id="rId18" Type="http://schemas.openxmlformats.org/officeDocument/2006/relationships/image" Target="../media/image350.png"/><Relationship Id="rId26" Type="http://schemas.openxmlformats.org/officeDocument/2006/relationships/image" Target="../media/image358.png"/><Relationship Id="rId3" Type="http://schemas.openxmlformats.org/officeDocument/2006/relationships/image" Target="../media/image335.png"/><Relationship Id="rId21" Type="http://schemas.openxmlformats.org/officeDocument/2006/relationships/image" Target="../media/image353.png"/><Relationship Id="rId34" Type="http://schemas.openxmlformats.org/officeDocument/2006/relationships/image" Target="../media/image366.png"/><Relationship Id="rId7" Type="http://schemas.openxmlformats.org/officeDocument/2006/relationships/image" Target="../media/image339.png"/><Relationship Id="rId12" Type="http://schemas.openxmlformats.org/officeDocument/2006/relationships/image" Target="../media/image344.png"/><Relationship Id="rId17" Type="http://schemas.openxmlformats.org/officeDocument/2006/relationships/image" Target="../media/image349.png"/><Relationship Id="rId25" Type="http://schemas.openxmlformats.org/officeDocument/2006/relationships/image" Target="../media/image357.png"/><Relationship Id="rId33" Type="http://schemas.openxmlformats.org/officeDocument/2006/relationships/image" Target="../media/image365.png"/><Relationship Id="rId2" Type="http://schemas.openxmlformats.org/officeDocument/2006/relationships/image" Target="../media/image334.png"/><Relationship Id="rId16" Type="http://schemas.openxmlformats.org/officeDocument/2006/relationships/image" Target="../media/image348.png"/><Relationship Id="rId20" Type="http://schemas.openxmlformats.org/officeDocument/2006/relationships/image" Target="../media/image352.png"/><Relationship Id="rId29" Type="http://schemas.openxmlformats.org/officeDocument/2006/relationships/image" Target="../media/image361.png"/><Relationship Id="rId1" Type="http://schemas.openxmlformats.org/officeDocument/2006/relationships/slideLayout" Target="../slideLayouts/slideLayout7.xml"/><Relationship Id="rId6" Type="http://schemas.openxmlformats.org/officeDocument/2006/relationships/image" Target="../media/image338.png"/><Relationship Id="rId11" Type="http://schemas.openxmlformats.org/officeDocument/2006/relationships/image" Target="../media/image343.png"/><Relationship Id="rId24" Type="http://schemas.openxmlformats.org/officeDocument/2006/relationships/image" Target="../media/image356.png"/><Relationship Id="rId32" Type="http://schemas.openxmlformats.org/officeDocument/2006/relationships/image" Target="../media/image364.png"/><Relationship Id="rId5" Type="http://schemas.openxmlformats.org/officeDocument/2006/relationships/image" Target="../media/image337.png"/><Relationship Id="rId15" Type="http://schemas.openxmlformats.org/officeDocument/2006/relationships/image" Target="../media/image347.png"/><Relationship Id="rId23" Type="http://schemas.openxmlformats.org/officeDocument/2006/relationships/image" Target="../media/image355.png"/><Relationship Id="rId28" Type="http://schemas.openxmlformats.org/officeDocument/2006/relationships/image" Target="../media/image360.png"/><Relationship Id="rId10" Type="http://schemas.openxmlformats.org/officeDocument/2006/relationships/image" Target="../media/image342.png"/><Relationship Id="rId19" Type="http://schemas.openxmlformats.org/officeDocument/2006/relationships/image" Target="../media/image351.png"/><Relationship Id="rId31" Type="http://schemas.openxmlformats.org/officeDocument/2006/relationships/image" Target="../media/image363.png"/><Relationship Id="rId4" Type="http://schemas.openxmlformats.org/officeDocument/2006/relationships/image" Target="../media/image336.png"/><Relationship Id="rId9" Type="http://schemas.openxmlformats.org/officeDocument/2006/relationships/image" Target="../media/image341.png"/><Relationship Id="rId14" Type="http://schemas.openxmlformats.org/officeDocument/2006/relationships/image" Target="../media/image346.png"/><Relationship Id="rId22" Type="http://schemas.openxmlformats.org/officeDocument/2006/relationships/image" Target="../media/image354.png"/><Relationship Id="rId27" Type="http://schemas.openxmlformats.org/officeDocument/2006/relationships/image" Target="../media/image359.png"/><Relationship Id="rId30" Type="http://schemas.openxmlformats.org/officeDocument/2006/relationships/image" Target="../media/image362.png"/><Relationship Id="rId8" Type="http://schemas.openxmlformats.org/officeDocument/2006/relationships/image" Target="../media/image340.png"/></Relationships>
</file>

<file path=ppt/slides/_rels/slide74.xml.rels><?xml version="1.0" encoding="UTF-8" standalone="yes"?>
<Relationships xmlns="http://schemas.openxmlformats.org/package/2006/relationships"><Relationship Id="rId3" Type="http://schemas.openxmlformats.org/officeDocument/2006/relationships/image" Target="../media/image368.png"/><Relationship Id="rId2" Type="http://schemas.openxmlformats.org/officeDocument/2006/relationships/image" Target="../media/image367.png"/><Relationship Id="rId1" Type="http://schemas.openxmlformats.org/officeDocument/2006/relationships/slideLayout" Target="../slideLayouts/slideLayout7.xml"/><Relationship Id="rId4" Type="http://schemas.openxmlformats.org/officeDocument/2006/relationships/image" Target="../media/image36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8" Type="http://schemas.openxmlformats.org/officeDocument/2006/relationships/image" Target="../media/image376.png"/><Relationship Id="rId13" Type="http://schemas.openxmlformats.org/officeDocument/2006/relationships/image" Target="../media/image381.png"/><Relationship Id="rId3" Type="http://schemas.openxmlformats.org/officeDocument/2006/relationships/image" Target="../media/image371.png"/><Relationship Id="rId7" Type="http://schemas.openxmlformats.org/officeDocument/2006/relationships/image" Target="../media/image375.png"/><Relationship Id="rId12" Type="http://schemas.openxmlformats.org/officeDocument/2006/relationships/image" Target="../media/image380.png"/><Relationship Id="rId2" Type="http://schemas.openxmlformats.org/officeDocument/2006/relationships/image" Target="../media/image370.png"/><Relationship Id="rId1" Type="http://schemas.openxmlformats.org/officeDocument/2006/relationships/slideLayout" Target="../slideLayouts/slideLayout2.xml"/><Relationship Id="rId6" Type="http://schemas.openxmlformats.org/officeDocument/2006/relationships/image" Target="../media/image374.png"/><Relationship Id="rId11" Type="http://schemas.openxmlformats.org/officeDocument/2006/relationships/image" Target="../media/image379.png"/><Relationship Id="rId5" Type="http://schemas.openxmlformats.org/officeDocument/2006/relationships/image" Target="../media/image373.png"/><Relationship Id="rId10" Type="http://schemas.openxmlformats.org/officeDocument/2006/relationships/image" Target="../media/image378.png"/><Relationship Id="rId4" Type="http://schemas.openxmlformats.org/officeDocument/2006/relationships/image" Target="../media/image372.png"/><Relationship Id="rId9" Type="http://schemas.openxmlformats.org/officeDocument/2006/relationships/image" Target="../media/image377.png"/></Relationships>
</file>

<file path=ppt/slides/_rels/slide77.xml.rels><?xml version="1.0" encoding="UTF-8" standalone="yes"?>
<Relationships xmlns="http://schemas.openxmlformats.org/package/2006/relationships"><Relationship Id="rId13" Type="http://schemas.openxmlformats.org/officeDocument/2006/relationships/image" Target="../media/image393.png"/><Relationship Id="rId18" Type="http://schemas.openxmlformats.org/officeDocument/2006/relationships/image" Target="../media/image398.png"/><Relationship Id="rId26" Type="http://schemas.openxmlformats.org/officeDocument/2006/relationships/image" Target="../media/image406.png"/><Relationship Id="rId3" Type="http://schemas.openxmlformats.org/officeDocument/2006/relationships/image" Target="../media/image383.png"/><Relationship Id="rId21" Type="http://schemas.openxmlformats.org/officeDocument/2006/relationships/image" Target="../media/image401.png"/><Relationship Id="rId34" Type="http://schemas.openxmlformats.org/officeDocument/2006/relationships/image" Target="../media/image414.png"/><Relationship Id="rId7" Type="http://schemas.openxmlformats.org/officeDocument/2006/relationships/image" Target="../media/image387.png"/><Relationship Id="rId12" Type="http://schemas.openxmlformats.org/officeDocument/2006/relationships/image" Target="../media/image392.png"/><Relationship Id="rId17" Type="http://schemas.openxmlformats.org/officeDocument/2006/relationships/image" Target="../media/image397.png"/><Relationship Id="rId25" Type="http://schemas.openxmlformats.org/officeDocument/2006/relationships/image" Target="../media/image405.png"/><Relationship Id="rId33" Type="http://schemas.openxmlformats.org/officeDocument/2006/relationships/image" Target="../media/image413.png"/><Relationship Id="rId2" Type="http://schemas.openxmlformats.org/officeDocument/2006/relationships/image" Target="../media/image382.png"/><Relationship Id="rId16" Type="http://schemas.openxmlformats.org/officeDocument/2006/relationships/image" Target="../media/image396.png"/><Relationship Id="rId20" Type="http://schemas.openxmlformats.org/officeDocument/2006/relationships/image" Target="../media/image400.png"/><Relationship Id="rId29" Type="http://schemas.openxmlformats.org/officeDocument/2006/relationships/image" Target="../media/image409.png"/><Relationship Id="rId1" Type="http://schemas.openxmlformats.org/officeDocument/2006/relationships/slideLayout" Target="../slideLayouts/slideLayout7.xml"/><Relationship Id="rId6" Type="http://schemas.openxmlformats.org/officeDocument/2006/relationships/image" Target="../media/image386.png"/><Relationship Id="rId11" Type="http://schemas.openxmlformats.org/officeDocument/2006/relationships/image" Target="../media/image391.png"/><Relationship Id="rId24" Type="http://schemas.openxmlformats.org/officeDocument/2006/relationships/image" Target="../media/image404.png"/><Relationship Id="rId32" Type="http://schemas.openxmlformats.org/officeDocument/2006/relationships/image" Target="../media/image412.png"/><Relationship Id="rId5" Type="http://schemas.openxmlformats.org/officeDocument/2006/relationships/image" Target="../media/image385.png"/><Relationship Id="rId15" Type="http://schemas.openxmlformats.org/officeDocument/2006/relationships/image" Target="../media/image395.png"/><Relationship Id="rId23" Type="http://schemas.openxmlformats.org/officeDocument/2006/relationships/image" Target="../media/image403.png"/><Relationship Id="rId28" Type="http://schemas.openxmlformats.org/officeDocument/2006/relationships/image" Target="../media/image408.png"/><Relationship Id="rId36" Type="http://schemas.openxmlformats.org/officeDocument/2006/relationships/image" Target="../media/image416.png"/><Relationship Id="rId10" Type="http://schemas.openxmlformats.org/officeDocument/2006/relationships/image" Target="../media/image390.png"/><Relationship Id="rId19" Type="http://schemas.openxmlformats.org/officeDocument/2006/relationships/image" Target="../media/image399.png"/><Relationship Id="rId31" Type="http://schemas.openxmlformats.org/officeDocument/2006/relationships/image" Target="../media/image411.png"/><Relationship Id="rId4" Type="http://schemas.openxmlformats.org/officeDocument/2006/relationships/image" Target="../media/image384.png"/><Relationship Id="rId9" Type="http://schemas.openxmlformats.org/officeDocument/2006/relationships/image" Target="../media/image389.png"/><Relationship Id="rId14" Type="http://schemas.openxmlformats.org/officeDocument/2006/relationships/image" Target="../media/image394.png"/><Relationship Id="rId22" Type="http://schemas.openxmlformats.org/officeDocument/2006/relationships/image" Target="../media/image402.png"/><Relationship Id="rId27" Type="http://schemas.openxmlformats.org/officeDocument/2006/relationships/image" Target="../media/image407.png"/><Relationship Id="rId30" Type="http://schemas.openxmlformats.org/officeDocument/2006/relationships/image" Target="../media/image410.png"/><Relationship Id="rId35" Type="http://schemas.openxmlformats.org/officeDocument/2006/relationships/image" Target="../media/image415.png"/><Relationship Id="rId8" Type="http://schemas.openxmlformats.org/officeDocument/2006/relationships/image" Target="../media/image388.png"/></Relationships>
</file>

<file path=ppt/slides/_rels/slide78.xml.rels><?xml version="1.0" encoding="UTF-8" standalone="yes"?>
<Relationships xmlns="http://schemas.openxmlformats.org/package/2006/relationships"><Relationship Id="rId13" Type="http://schemas.openxmlformats.org/officeDocument/2006/relationships/image" Target="../media/image393.png"/><Relationship Id="rId18" Type="http://schemas.openxmlformats.org/officeDocument/2006/relationships/image" Target="../media/image398.png"/><Relationship Id="rId26" Type="http://schemas.openxmlformats.org/officeDocument/2006/relationships/image" Target="../media/image417.png"/><Relationship Id="rId39" Type="http://schemas.openxmlformats.org/officeDocument/2006/relationships/image" Target="../media/image420.png"/><Relationship Id="rId21" Type="http://schemas.openxmlformats.org/officeDocument/2006/relationships/image" Target="../media/image401.png"/><Relationship Id="rId34" Type="http://schemas.openxmlformats.org/officeDocument/2006/relationships/image" Target="../media/image414.png"/><Relationship Id="rId7" Type="http://schemas.openxmlformats.org/officeDocument/2006/relationships/image" Target="../media/image387.png"/><Relationship Id="rId12" Type="http://schemas.openxmlformats.org/officeDocument/2006/relationships/image" Target="../media/image392.png"/><Relationship Id="rId17" Type="http://schemas.openxmlformats.org/officeDocument/2006/relationships/image" Target="../media/image397.png"/><Relationship Id="rId25" Type="http://schemas.openxmlformats.org/officeDocument/2006/relationships/image" Target="../media/image405.png"/><Relationship Id="rId33" Type="http://schemas.openxmlformats.org/officeDocument/2006/relationships/image" Target="../media/image413.png"/><Relationship Id="rId38" Type="http://schemas.openxmlformats.org/officeDocument/2006/relationships/image" Target="../media/image419.png"/><Relationship Id="rId2" Type="http://schemas.openxmlformats.org/officeDocument/2006/relationships/image" Target="../media/image382.png"/><Relationship Id="rId16" Type="http://schemas.openxmlformats.org/officeDocument/2006/relationships/image" Target="../media/image396.png"/><Relationship Id="rId20" Type="http://schemas.openxmlformats.org/officeDocument/2006/relationships/image" Target="../media/image400.png"/><Relationship Id="rId29" Type="http://schemas.openxmlformats.org/officeDocument/2006/relationships/image" Target="../media/image409.png"/><Relationship Id="rId1" Type="http://schemas.openxmlformats.org/officeDocument/2006/relationships/slideLayout" Target="../slideLayouts/slideLayout7.xml"/><Relationship Id="rId6" Type="http://schemas.openxmlformats.org/officeDocument/2006/relationships/image" Target="../media/image386.png"/><Relationship Id="rId11" Type="http://schemas.openxmlformats.org/officeDocument/2006/relationships/image" Target="../media/image391.png"/><Relationship Id="rId24" Type="http://schemas.openxmlformats.org/officeDocument/2006/relationships/image" Target="../media/image404.png"/><Relationship Id="rId32" Type="http://schemas.openxmlformats.org/officeDocument/2006/relationships/image" Target="../media/image412.png"/><Relationship Id="rId37" Type="http://schemas.openxmlformats.org/officeDocument/2006/relationships/image" Target="../media/image418.png"/><Relationship Id="rId5" Type="http://schemas.openxmlformats.org/officeDocument/2006/relationships/image" Target="../media/image385.png"/><Relationship Id="rId15" Type="http://schemas.openxmlformats.org/officeDocument/2006/relationships/image" Target="../media/image395.png"/><Relationship Id="rId23" Type="http://schemas.openxmlformats.org/officeDocument/2006/relationships/image" Target="../media/image403.png"/><Relationship Id="rId28" Type="http://schemas.openxmlformats.org/officeDocument/2006/relationships/image" Target="../media/image408.png"/><Relationship Id="rId36" Type="http://schemas.openxmlformats.org/officeDocument/2006/relationships/image" Target="../media/image416.png"/><Relationship Id="rId10" Type="http://schemas.openxmlformats.org/officeDocument/2006/relationships/image" Target="../media/image390.png"/><Relationship Id="rId19" Type="http://schemas.openxmlformats.org/officeDocument/2006/relationships/image" Target="../media/image399.png"/><Relationship Id="rId31" Type="http://schemas.openxmlformats.org/officeDocument/2006/relationships/image" Target="../media/image411.png"/><Relationship Id="rId4" Type="http://schemas.openxmlformats.org/officeDocument/2006/relationships/image" Target="../media/image384.png"/><Relationship Id="rId9" Type="http://schemas.openxmlformats.org/officeDocument/2006/relationships/image" Target="../media/image389.png"/><Relationship Id="rId14" Type="http://schemas.openxmlformats.org/officeDocument/2006/relationships/image" Target="../media/image394.png"/><Relationship Id="rId22" Type="http://schemas.openxmlformats.org/officeDocument/2006/relationships/image" Target="../media/image402.png"/><Relationship Id="rId27" Type="http://schemas.openxmlformats.org/officeDocument/2006/relationships/image" Target="../media/image407.png"/><Relationship Id="rId30" Type="http://schemas.openxmlformats.org/officeDocument/2006/relationships/image" Target="../media/image410.png"/><Relationship Id="rId35" Type="http://schemas.openxmlformats.org/officeDocument/2006/relationships/image" Target="../media/image415.png"/><Relationship Id="rId8" Type="http://schemas.openxmlformats.org/officeDocument/2006/relationships/image" Target="../media/image388.png"/><Relationship Id="rId3" Type="http://schemas.openxmlformats.org/officeDocument/2006/relationships/image" Target="../media/image383.png"/></Relationships>
</file>

<file path=ppt/slides/_rels/slide79.xml.rels><?xml version="1.0" encoding="UTF-8" standalone="yes"?>
<Relationships xmlns="http://schemas.openxmlformats.org/package/2006/relationships"><Relationship Id="rId8" Type="http://schemas.openxmlformats.org/officeDocument/2006/relationships/image" Target="../media/image427.png"/><Relationship Id="rId3" Type="http://schemas.openxmlformats.org/officeDocument/2006/relationships/image" Target="../media/image422.png"/><Relationship Id="rId7" Type="http://schemas.openxmlformats.org/officeDocument/2006/relationships/image" Target="../media/image426.png"/><Relationship Id="rId2" Type="http://schemas.openxmlformats.org/officeDocument/2006/relationships/image" Target="../media/image421.png"/><Relationship Id="rId1" Type="http://schemas.openxmlformats.org/officeDocument/2006/relationships/slideLayout" Target="../slideLayouts/slideLayout65.xml"/><Relationship Id="rId6" Type="http://schemas.openxmlformats.org/officeDocument/2006/relationships/image" Target="../media/image425.png"/><Relationship Id="rId5" Type="http://schemas.openxmlformats.org/officeDocument/2006/relationships/image" Target="../media/image424.png"/><Relationship Id="rId4" Type="http://schemas.openxmlformats.org/officeDocument/2006/relationships/image" Target="../media/image423.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13" Type="http://schemas.openxmlformats.org/officeDocument/2006/relationships/image" Target="../media/image439.png"/><Relationship Id="rId18" Type="http://schemas.openxmlformats.org/officeDocument/2006/relationships/image" Target="../media/image444.png"/><Relationship Id="rId26" Type="http://schemas.openxmlformats.org/officeDocument/2006/relationships/image" Target="../media/image452.png"/><Relationship Id="rId39" Type="http://schemas.openxmlformats.org/officeDocument/2006/relationships/image" Target="../media/image465.png"/><Relationship Id="rId21" Type="http://schemas.openxmlformats.org/officeDocument/2006/relationships/image" Target="../media/image447.png"/><Relationship Id="rId34" Type="http://schemas.openxmlformats.org/officeDocument/2006/relationships/image" Target="../media/image460.png"/><Relationship Id="rId42" Type="http://schemas.openxmlformats.org/officeDocument/2006/relationships/image" Target="../media/image468.png"/><Relationship Id="rId47" Type="http://schemas.openxmlformats.org/officeDocument/2006/relationships/image" Target="../media/image473.png"/><Relationship Id="rId7" Type="http://schemas.openxmlformats.org/officeDocument/2006/relationships/image" Target="../media/image433.png"/><Relationship Id="rId2" Type="http://schemas.openxmlformats.org/officeDocument/2006/relationships/image" Target="../media/image428.png"/><Relationship Id="rId16" Type="http://schemas.openxmlformats.org/officeDocument/2006/relationships/image" Target="../media/image442.png"/><Relationship Id="rId29" Type="http://schemas.openxmlformats.org/officeDocument/2006/relationships/image" Target="../media/image455.png"/><Relationship Id="rId1" Type="http://schemas.openxmlformats.org/officeDocument/2006/relationships/slideLayout" Target="../slideLayouts/slideLayout7.xml"/><Relationship Id="rId6" Type="http://schemas.openxmlformats.org/officeDocument/2006/relationships/image" Target="../media/image432.png"/><Relationship Id="rId11" Type="http://schemas.openxmlformats.org/officeDocument/2006/relationships/image" Target="../media/image437.png"/><Relationship Id="rId24" Type="http://schemas.openxmlformats.org/officeDocument/2006/relationships/image" Target="../media/image450.png"/><Relationship Id="rId32" Type="http://schemas.openxmlformats.org/officeDocument/2006/relationships/image" Target="../media/image458.png"/><Relationship Id="rId37" Type="http://schemas.openxmlformats.org/officeDocument/2006/relationships/image" Target="../media/image463.png"/><Relationship Id="rId40" Type="http://schemas.openxmlformats.org/officeDocument/2006/relationships/image" Target="../media/image466.png"/><Relationship Id="rId45" Type="http://schemas.openxmlformats.org/officeDocument/2006/relationships/image" Target="../media/image471.png"/><Relationship Id="rId5" Type="http://schemas.openxmlformats.org/officeDocument/2006/relationships/image" Target="../media/image431.png"/><Relationship Id="rId15" Type="http://schemas.openxmlformats.org/officeDocument/2006/relationships/image" Target="../media/image441.png"/><Relationship Id="rId23" Type="http://schemas.openxmlformats.org/officeDocument/2006/relationships/image" Target="../media/image449.png"/><Relationship Id="rId28" Type="http://schemas.openxmlformats.org/officeDocument/2006/relationships/image" Target="../media/image454.png"/><Relationship Id="rId36" Type="http://schemas.openxmlformats.org/officeDocument/2006/relationships/image" Target="../media/image462.png"/><Relationship Id="rId10" Type="http://schemas.openxmlformats.org/officeDocument/2006/relationships/image" Target="../media/image436.png"/><Relationship Id="rId19" Type="http://schemas.openxmlformats.org/officeDocument/2006/relationships/image" Target="../media/image445.png"/><Relationship Id="rId31" Type="http://schemas.openxmlformats.org/officeDocument/2006/relationships/image" Target="../media/image457.png"/><Relationship Id="rId44" Type="http://schemas.openxmlformats.org/officeDocument/2006/relationships/image" Target="../media/image470.png"/><Relationship Id="rId4" Type="http://schemas.openxmlformats.org/officeDocument/2006/relationships/image" Target="../media/image430.png"/><Relationship Id="rId9" Type="http://schemas.openxmlformats.org/officeDocument/2006/relationships/image" Target="../media/image435.png"/><Relationship Id="rId14" Type="http://schemas.openxmlformats.org/officeDocument/2006/relationships/image" Target="../media/image440.png"/><Relationship Id="rId22" Type="http://schemas.openxmlformats.org/officeDocument/2006/relationships/image" Target="../media/image448.png"/><Relationship Id="rId27" Type="http://schemas.openxmlformats.org/officeDocument/2006/relationships/image" Target="../media/image453.png"/><Relationship Id="rId30" Type="http://schemas.openxmlformats.org/officeDocument/2006/relationships/image" Target="../media/image456.png"/><Relationship Id="rId35" Type="http://schemas.openxmlformats.org/officeDocument/2006/relationships/image" Target="../media/image461.png"/><Relationship Id="rId43" Type="http://schemas.openxmlformats.org/officeDocument/2006/relationships/image" Target="../media/image469.png"/><Relationship Id="rId8" Type="http://schemas.openxmlformats.org/officeDocument/2006/relationships/image" Target="../media/image434.png"/><Relationship Id="rId3" Type="http://schemas.openxmlformats.org/officeDocument/2006/relationships/image" Target="../media/image429.png"/><Relationship Id="rId12" Type="http://schemas.openxmlformats.org/officeDocument/2006/relationships/image" Target="../media/image438.png"/><Relationship Id="rId17" Type="http://schemas.openxmlformats.org/officeDocument/2006/relationships/image" Target="../media/image443.png"/><Relationship Id="rId25" Type="http://schemas.openxmlformats.org/officeDocument/2006/relationships/image" Target="../media/image451.png"/><Relationship Id="rId33" Type="http://schemas.openxmlformats.org/officeDocument/2006/relationships/image" Target="../media/image459.png"/><Relationship Id="rId38" Type="http://schemas.openxmlformats.org/officeDocument/2006/relationships/image" Target="../media/image464.png"/><Relationship Id="rId46" Type="http://schemas.openxmlformats.org/officeDocument/2006/relationships/image" Target="../media/image472.png"/><Relationship Id="rId20" Type="http://schemas.openxmlformats.org/officeDocument/2006/relationships/image" Target="../media/image446.png"/><Relationship Id="rId41" Type="http://schemas.openxmlformats.org/officeDocument/2006/relationships/image" Target="../media/image467.png"/></Relationships>
</file>

<file path=ppt/slides/_rels/slide81.xml.rels><?xml version="1.0" encoding="UTF-8" standalone="yes"?>
<Relationships xmlns="http://schemas.openxmlformats.org/package/2006/relationships"><Relationship Id="rId8" Type="http://schemas.openxmlformats.org/officeDocument/2006/relationships/image" Target="../media/image480.png"/><Relationship Id="rId13" Type="http://schemas.openxmlformats.org/officeDocument/2006/relationships/image" Target="../media/image485.png"/><Relationship Id="rId18" Type="http://schemas.openxmlformats.org/officeDocument/2006/relationships/image" Target="../media/image490.png"/><Relationship Id="rId26" Type="http://schemas.openxmlformats.org/officeDocument/2006/relationships/image" Target="../media/image498.png"/><Relationship Id="rId3" Type="http://schemas.openxmlformats.org/officeDocument/2006/relationships/image" Target="../media/image475.png"/><Relationship Id="rId21" Type="http://schemas.openxmlformats.org/officeDocument/2006/relationships/image" Target="../media/image493.png"/><Relationship Id="rId7" Type="http://schemas.openxmlformats.org/officeDocument/2006/relationships/image" Target="../media/image479.png"/><Relationship Id="rId12" Type="http://schemas.openxmlformats.org/officeDocument/2006/relationships/image" Target="../media/image484.png"/><Relationship Id="rId17" Type="http://schemas.openxmlformats.org/officeDocument/2006/relationships/image" Target="../media/image489.png"/><Relationship Id="rId25" Type="http://schemas.openxmlformats.org/officeDocument/2006/relationships/image" Target="../media/image497.png"/><Relationship Id="rId2" Type="http://schemas.openxmlformats.org/officeDocument/2006/relationships/image" Target="../media/image474.png"/><Relationship Id="rId16" Type="http://schemas.openxmlformats.org/officeDocument/2006/relationships/image" Target="../media/image488.png"/><Relationship Id="rId20" Type="http://schemas.openxmlformats.org/officeDocument/2006/relationships/image" Target="../media/image492.png"/><Relationship Id="rId1" Type="http://schemas.openxmlformats.org/officeDocument/2006/relationships/slideLayout" Target="../slideLayouts/slideLayout7.xml"/><Relationship Id="rId6" Type="http://schemas.openxmlformats.org/officeDocument/2006/relationships/image" Target="../media/image478.png"/><Relationship Id="rId11" Type="http://schemas.openxmlformats.org/officeDocument/2006/relationships/image" Target="../media/image483.png"/><Relationship Id="rId24" Type="http://schemas.openxmlformats.org/officeDocument/2006/relationships/image" Target="../media/image496.png"/><Relationship Id="rId5" Type="http://schemas.openxmlformats.org/officeDocument/2006/relationships/image" Target="../media/image477.png"/><Relationship Id="rId15" Type="http://schemas.openxmlformats.org/officeDocument/2006/relationships/image" Target="../media/image487.png"/><Relationship Id="rId23" Type="http://schemas.openxmlformats.org/officeDocument/2006/relationships/image" Target="../media/image495.png"/><Relationship Id="rId10" Type="http://schemas.openxmlformats.org/officeDocument/2006/relationships/image" Target="../media/image482.png"/><Relationship Id="rId19" Type="http://schemas.openxmlformats.org/officeDocument/2006/relationships/image" Target="../media/image491.png"/><Relationship Id="rId4" Type="http://schemas.openxmlformats.org/officeDocument/2006/relationships/image" Target="../media/image476.png"/><Relationship Id="rId9" Type="http://schemas.openxmlformats.org/officeDocument/2006/relationships/image" Target="../media/image481.png"/><Relationship Id="rId14" Type="http://schemas.openxmlformats.org/officeDocument/2006/relationships/image" Target="../media/image486.png"/><Relationship Id="rId22" Type="http://schemas.openxmlformats.org/officeDocument/2006/relationships/image" Target="../media/image494.png"/><Relationship Id="rId27" Type="http://schemas.openxmlformats.org/officeDocument/2006/relationships/image" Target="../media/image499.png"/></Relationships>
</file>

<file path=ppt/slides/_rels/slide82.xml.rels><?xml version="1.0" encoding="UTF-8" standalone="yes"?>
<Relationships xmlns="http://schemas.openxmlformats.org/package/2006/relationships"><Relationship Id="rId13" Type="http://schemas.openxmlformats.org/officeDocument/2006/relationships/image" Target="../media/image511.png"/><Relationship Id="rId18" Type="http://schemas.openxmlformats.org/officeDocument/2006/relationships/image" Target="../media/image516.png"/><Relationship Id="rId26" Type="http://schemas.openxmlformats.org/officeDocument/2006/relationships/image" Target="../media/image524.png"/><Relationship Id="rId39" Type="http://schemas.openxmlformats.org/officeDocument/2006/relationships/image" Target="../media/image537.png"/><Relationship Id="rId21" Type="http://schemas.openxmlformats.org/officeDocument/2006/relationships/image" Target="../media/image519.png"/><Relationship Id="rId34" Type="http://schemas.openxmlformats.org/officeDocument/2006/relationships/image" Target="../media/image532.png"/><Relationship Id="rId7" Type="http://schemas.openxmlformats.org/officeDocument/2006/relationships/image" Target="../media/image505.png"/><Relationship Id="rId12" Type="http://schemas.openxmlformats.org/officeDocument/2006/relationships/image" Target="../media/image510.png"/><Relationship Id="rId17" Type="http://schemas.openxmlformats.org/officeDocument/2006/relationships/image" Target="../media/image515.png"/><Relationship Id="rId25" Type="http://schemas.openxmlformats.org/officeDocument/2006/relationships/image" Target="../media/image523.png"/><Relationship Id="rId33" Type="http://schemas.openxmlformats.org/officeDocument/2006/relationships/image" Target="../media/image531.png"/><Relationship Id="rId38" Type="http://schemas.openxmlformats.org/officeDocument/2006/relationships/image" Target="../media/image536.png"/><Relationship Id="rId2" Type="http://schemas.openxmlformats.org/officeDocument/2006/relationships/image" Target="../media/image500.png"/><Relationship Id="rId16" Type="http://schemas.openxmlformats.org/officeDocument/2006/relationships/image" Target="../media/image514.png"/><Relationship Id="rId20" Type="http://schemas.openxmlformats.org/officeDocument/2006/relationships/image" Target="../media/image518.png"/><Relationship Id="rId29" Type="http://schemas.openxmlformats.org/officeDocument/2006/relationships/image" Target="../media/image527.png"/><Relationship Id="rId1" Type="http://schemas.openxmlformats.org/officeDocument/2006/relationships/slideLayout" Target="../slideLayouts/slideLayout7.xml"/><Relationship Id="rId6" Type="http://schemas.openxmlformats.org/officeDocument/2006/relationships/image" Target="../media/image504.png"/><Relationship Id="rId11" Type="http://schemas.openxmlformats.org/officeDocument/2006/relationships/image" Target="../media/image509.png"/><Relationship Id="rId24" Type="http://schemas.openxmlformats.org/officeDocument/2006/relationships/image" Target="../media/image522.png"/><Relationship Id="rId32" Type="http://schemas.openxmlformats.org/officeDocument/2006/relationships/image" Target="../media/image530.png"/><Relationship Id="rId37" Type="http://schemas.openxmlformats.org/officeDocument/2006/relationships/image" Target="../media/image535.png"/><Relationship Id="rId40" Type="http://schemas.openxmlformats.org/officeDocument/2006/relationships/image" Target="../media/image538.png"/><Relationship Id="rId5" Type="http://schemas.openxmlformats.org/officeDocument/2006/relationships/image" Target="../media/image503.png"/><Relationship Id="rId15" Type="http://schemas.openxmlformats.org/officeDocument/2006/relationships/image" Target="../media/image513.png"/><Relationship Id="rId23" Type="http://schemas.openxmlformats.org/officeDocument/2006/relationships/image" Target="../media/image521.png"/><Relationship Id="rId28" Type="http://schemas.openxmlformats.org/officeDocument/2006/relationships/image" Target="../media/image526.png"/><Relationship Id="rId36" Type="http://schemas.openxmlformats.org/officeDocument/2006/relationships/image" Target="../media/image534.png"/><Relationship Id="rId10" Type="http://schemas.openxmlformats.org/officeDocument/2006/relationships/image" Target="../media/image508.png"/><Relationship Id="rId19" Type="http://schemas.openxmlformats.org/officeDocument/2006/relationships/image" Target="../media/image517.png"/><Relationship Id="rId31" Type="http://schemas.openxmlformats.org/officeDocument/2006/relationships/image" Target="../media/image529.jpg"/><Relationship Id="rId4" Type="http://schemas.openxmlformats.org/officeDocument/2006/relationships/image" Target="../media/image502.png"/><Relationship Id="rId9" Type="http://schemas.openxmlformats.org/officeDocument/2006/relationships/image" Target="../media/image507.png"/><Relationship Id="rId14" Type="http://schemas.openxmlformats.org/officeDocument/2006/relationships/image" Target="../media/image512.png"/><Relationship Id="rId22" Type="http://schemas.openxmlformats.org/officeDocument/2006/relationships/image" Target="../media/image520.png"/><Relationship Id="rId27" Type="http://schemas.openxmlformats.org/officeDocument/2006/relationships/image" Target="../media/image525.png"/><Relationship Id="rId30" Type="http://schemas.openxmlformats.org/officeDocument/2006/relationships/image" Target="../media/image528.png"/><Relationship Id="rId35" Type="http://schemas.openxmlformats.org/officeDocument/2006/relationships/image" Target="../media/image533.png"/><Relationship Id="rId8" Type="http://schemas.openxmlformats.org/officeDocument/2006/relationships/image" Target="../media/image506.png"/><Relationship Id="rId3" Type="http://schemas.openxmlformats.org/officeDocument/2006/relationships/image" Target="../media/image501.png"/></Relationships>
</file>

<file path=ppt/slides/_rels/slide83.xml.rels><?xml version="1.0" encoding="UTF-8" standalone="yes"?>
<Relationships xmlns="http://schemas.openxmlformats.org/package/2006/relationships"><Relationship Id="rId2" Type="http://schemas.openxmlformats.org/officeDocument/2006/relationships/image" Target="../media/image539.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8" Type="http://schemas.openxmlformats.org/officeDocument/2006/relationships/image" Target="../media/image546.png"/><Relationship Id="rId13" Type="http://schemas.openxmlformats.org/officeDocument/2006/relationships/image" Target="../media/image551.png"/><Relationship Id="rId18" Type="http://schemas.openxmlformats.org/officeDocument/2006/relationships/image" Target="../media/image556.png"/><Relationship Id="rId3" Type="http://schemas.openxmlformats.org/officeDocument/2006/relationships/image" Target="../media/image541.png"/><Relationship Id="rId7" Type="http://schemas.openxmlformats.org/officeDocument/2006/relationships/image" Target="../media/image545.png"/><Relationship Id="rId12" Type="http://schemas.openxmlformats.org/officeDocument/2006/relationships/image" Target="../media/image550.png"/><Relationship Id="rId17" Type="http://schemas.openxmlformats.org/officeDocument/2006/relationships/image" Target="../media/image555.png"/><Relationship Id="rId2" Type="http://schemas.openxmlformats.org/officeDocument/2006/relationships/image" Target="../media/image540.png"/><Relationship Id="rId16" Type="http://schemas.openxmlformats.org/officeDocument/2006/relationships/image" Target="../media/image554.png"/><Relationship Id="rId1" Type="http://schemas.openxmlformats.org/officeDocument/2006/relationships/slideLayout" Target="../slideLayouts/slideLayout2.xml"/><Relationship Id="rId6" Type="http://schemas.openxmlformats.org/officeDocument/2006/relationships/image" Target="../media/image544.png"/><Relationship Id="rId11" Type="http://schemas.openxmlformats.org/officeDocument/2006/relationships/image" Target="../media/image549.png"/><Relationship Id="rId5" Type="http://schemas.openxmlformats.org/officeDocument/2006/relationships/image" Target="../media/image543.png"/><Relationship Id="rId15" Type="http://schemas.openxmlformats.org/officeDocument/2006/relationships/image" Target="../media/image553.png"/><Relationship Id="rId10" Type="http://schemas.openxmlformats.org/officeDocument/2006/relationships/image" Target="../media/image548.png"/><Relationship Id="rId4" Type="http://schemas.openxmlformats.org/officeDocument/2006/relationships/image" Target="../media/image542.png"/><Relationship Id="rId9" Type="http://schemas.openxmlformats.org/officeDocument/2006/relationships/image" Target="../media/image547.png"/><Relationship Id="rId14" Type="http://schemas.openxmlformats.org/officeDocument/2006/relationships/image" Target="../media/image552.png"/></Relationships>
</file>

<file path=ppt/slides/_rels/slide85.xml.rels><?xml version="1.0" encoding="UTF-8" standalone="yes"?>
<Relationships xmlns="http://schemas.openxmlformats.org/package/2006/relationships"><Relationship Id="rId13" Type="http://schemas.openxmlformats.org/officeDocument/2006/relationships/image" Target="../media/image568.png"/><Relationship Id="rId18" Type="http://schemas.openxmlformats.org/officeDocument/2006/relationships/image" Target="../media/image573.png"/><Relationship Id="rId26" Type="http://schemas.openxmlformats.org/officeDocument/2006/relationships/image" Target="../media/image581.png"/><Relationship Id="rId39" Type="http://schemas.openxmlformats.org/officeDocument/2006/relationships/image" Target="../media/image594.png"/><Relationship Id="rId21" Type="http://schemas.openxmlformats.org/officeDocument/2006/relationships/image" Target="../media/image576.png"/><Relationship Id="rId34" Type="http://schemas.openxmlformats.org/officeDocument/2006/relationships/image" Target="../media/image589.png"/><Relationship Id="rId7" Type="http://schemas.openxmlformats.org/officeDocument/2006/relationships/image" Target="../media/image562.png"/><Relationship Id="rId12" Type="http://schemas.openxmlformats.org/officeDocument/2006/relationships/image" Target="../media/image567.png"/><Relationship Id="rId17" Type="http://schemas.openxmlformats.org/officeDocument/2006/relationships/image" Target="../media/image572.png"/><Relationship Id="rId25" Type="http://schemas.openxmlformats.org/officeDocument/2006/relationships/image" Target="../media/image580.png"/><Relationship Id="rId33" Type="http://schemas.openxmlformats.org/officeDocument/2006/relationships/image" Target="../media/image588.png"/><Relationship Id="rId38" Type="http://schemas.openxmlformats.org/officeDocument/2006/relationships/image" Target="../media/image593.png"/><Relationship Id="rId2" Type="http://schemas.openxmlformats.org/officeDocument/2006/relationships/image" Target="../media/image557.png"/><Relationship Id="rId16" Type="http://schemas.openxmlformats.org/officeDocument/2006/relationships/image" Target="../media/image571.png"/><Relationship Id="rId20" Type="http://schemas.openxmlformats.org/officeDocument/2006/relationships/image" Target="../media/image575.png"/><Relationship Id="rId29" Type="http://schemas.openxmlformats.org/officeDocument/2006/relationships/image" Target="../media/image584.png"/><Relationship Id="rId1" Type="http://schemas.openxmlformats.org/officeDocument/2006/relationships/slideLayout" Target="../slideLayouts/slideLayout2.xml"/><Relationship Id="rId6" Type="http://schemas.openxmlformats.org/officeDocument/2006/relationships/image" Target="../media/image561.png"/><Relationship Id="rId11" Type="http://schemas.openxmlformats.org/officeDocument/2006/relationships/image" Target="../media/image566.png"/><Relationship Id="rId24" Type="http://schemas.openxmlformats.org/officeDocument/2006/relationships/image" Target="../media/image579.png"/><Relationship Id="rId32" Type="http://schemas.openxmlformats.org/officeDocument/2006/relationships/image" Target="../media/image587.png"/><Relationship Id="rId37" Type="http://schemas.openxmlformats.org/officeDocument/2006/relationships/image" Target="../media/image592.png"/><Relationship Id="rId40" Type="http://schemas.openxmlformats.org/officeDocument/2006/relationships/image" Target="../media/image595.png"/><Relationship Id="rId5" Type="http://schemas.openxmlformats.org/officeDocument/2006/relationships/image" Target="../media/image560.png"/><Relationship Id="rId15" Type="http://schemas.openxmlformats.org/officeDocument/2006/relationships/image" Target="../media/image570.png"/><Relationship Id="rId23" Type="http://schemas.openxmlformats.org/officeDocument/2006/relationships/image" Target="../media/image578.png"/><Relationship Id="rId28" Type="http://schemas.openxmlformats.org/officeDocument/2006/relationships/image" Target="../media/image583.png"/><Relationship Id="rId36" Type="http://schemas.openxmlformats.org/officeDocument/2006/relationships/image" Target="../media/image591.png"/><Relationship Id="rId10" Type="http://schemas.openxmlformats.org/officeDocument/2006/relationships/image" Target="../media/image565.png"/><Relationship Id="rId19" Type="http://schemas.openxmlformats.org/officeDocument/2006/relationships/image" Target="../media/image574.png"/><Relationship Id="rId31" Type="http://schemas.openxmlformats.org/officeDocument/2006/relationships/image" Target="../media/image586.png"/><Relationship Id="rId4" Type="http://schemas.openxmlformats.org/officeDocument/2006/relationships/image" Target="../media/image559.png"/><Relationship Id="rId9" Type="http://schemas.openxmlformats.org/officeDocument/2006/relationships/image" Target="../media/image564.png"/><Relationship Id="rId14" Type="http://schemas.openxmlformats.org/officeDocument/2006/relationships/image" Target="../media/image569.png"/><Relationship Id="rId22" Type="http://schemas.openxmlformats.org/officeDocument/2006/relationships/image" Target="../media/image577.png"/><Relationship Id="rId27" Type="http://schemas.openxmlformats.org/officeDocument/2006/relationships/image" Target="../media/image582.png"/><Relationship Id="rId30" Type="http://schemas.openxmlformats.org/officeDocument/2006/relationships/image" Target="../media/image585.png"/><Relationship Id="rId35" Type="http://schemas.openxmlformats.org/officeDocument/2006/relationships/image" Target="../media/image590.png"/><Relationship Id="rId8" Type="http://schemas.openxmlformats.org/officeDocument/2006/relationships/image" Target="../media/image563.png"/><Relationship Id="rId3" Type="http://schemas.openxmlformats.org/officeDocument/2006/relationships/image" Target="../media/image558.png"/></Relationships>
</file>

<file path=ppt/slides/_rels/slide86.xml.rels><?xml version="1.0" encoding="UTF-8" standalone="yes"?>
<Relationships xmlns="http://schemas.openxmlformats.org/package/2006/relationships"><Relationship Id="rId13" Type="http://schemas.openxmlformats.org/officeDocument/2006/relationships/image" Target="../media/image607.png"/><Relationship Id="rId18" Type="http://schemas.openxmlformats.org/officeDocument/2006/relationships/image" Target="../media/image612.png"/><Relationship Id="rId26" Type="http://schemas.openxmlformats.org/officeDocument/2006/relationships/image" Target="../media/image620.png"/><Relationship Id="rId39" Type="http://schemas.openxmlformats.org/officeDocument/2006/relationships/image" Target="../media/image633.png"/><Relationship Id="rId21" Type="http://schemas.openxmlformats.org/officeDocument/2006/relationships/image" Target="../media/image615.png"/><Relationship Id="rId34" Type="http://schemas.openxmlformats.org/officeDocument/2006/relationships/image" Target="../media/image628.png"/><Relationship Id="rId42" Type="http://schemas.openxmlformats.org/officeDocument/2006/relationships/image" Target="../media/image636.jpg"/><Relationship Id="rId7" Type="http://schemas.openxmlformats.org/officeDocument/2006/relationships/image" Target="../media/image601.png"/><Relationship Id="rId2" Type="http://schemas.openxmlformats.org/officeDocument/2006/relationships/image" Target="../media/image596.png"/><Relationship Id="rId16" Type="http://schemas.openxmlformats.org/officeDocument/2006/relationships/image" Target="../media/image610.png"/><Relationship Id="rId20" Type="http://schemas.openxmlformats.org/officeDocument/2006/relationships/image" Target="../media/image614.png"/><Relationship Id="rId29" Type="http://schemas.openxmlformats.org/officeDocument/2006/relationships/image" Target="../media/image623.png"/><Relationship Id="rId41" Type="http://schemas.openxmlformats.org/officeDocument/2006/relationships/image" Target="../media/image635.png"/><Relationship Id="rId1" Type="http://schemas.openxmlformats.org/officeDocument/2006/relationships/slideLayout" Target="../slideLayouts/slideLayout7.xml"/><Relationship Id="rId6" Type="http://schemas.openxmlformats.org/officeDocument/2006/relationships/image" Target="../media/image600.png"/><Relationship Id="rId11" Type="http://schemas.openxmlformats.org/officeDocument/2006/relationships/image" Target="../media/image605.png"/><Relationship Id="rId24" Type="http://schemas.openxmlformats.org/officeDocument/2006/relationships/image" Target="../media/image618.png"/><Relationship Id="rId32" Type="http://schemas.openxmlformats.org/officeDocument/2006/relationships/image" Target="../media/image626.png"/><Relationship Id="rId37" Type="http://schemas.openxmlformats.org/officeDocument/2006/relationships/image" Target="../media/image631.png"/><Relationship Id="rId40" Type="http://schemas.openxmlformats.org/officeDocument/2006/relationships/image" Target="../media/image634.png"/><Relationship Id="rId5" Type="http://schemas.openxmlformats.org/officeDocument/2006/relationships/image" Target="../media/image599.png"/><Relationship Id="rId15" Type="http://schemas.openxmlformats.org/officeDocument/2006/relationships/image" Target="../media/image609.png"/><Relationship Id="rId23" Type="http://schemas.openxmlformats.org/officeDocument/2006/relationships/image" Target="../media/image617.png"/><Relationship Id="rId28" Type="http://schemas.openxmlformats.org/officeDocument/2006/relationships/image" Target="../media/image622.png"/><Relationship Id="rId36" Type="http://schemas.openxmlformats.org/officeDocument/2006/relationships/image" Target="../media/image630.png"/><Relationship Id="rId10" Type="http://schemas.openxmlformats.org/officeDocument/2006/relationships/image" Target="../media/image604.png"/><Relationship Id="rId19" Type="http://schemas.openxmlformats.org/officeDocument/2006/relationships/image" Target="../media/image613.png"/><Relationship Id="rId31" Type="http://schemas.openxmlformats.org/officeDocument/2006/relationships/image" Target="../media/image625.png"/><Relationship Id="rId4" Type="http://schemas.openxmlformats.org/officeDocument/2006/relationships/image" Target="../media/image598.png"/><Relationship Id="rId9" Type="http://schemas.openxmlformats.org/officeDocument/2006/relationships/image" Target="../media/image603.png"/><Relationship Id="rId14" Type="http://schemas.openxmlformats.org/officeDocument/2006/relationships/image" Target="../media/image608.png"/><Relationship Id="rId22" Type="http://schemas.openxmlformats.org/officeDocument/2006/relationships/image" Target="../media/image616.png"/><Relationship Id="rId27" Type="http://schemas.openxmlformats.org/officeDocument/2006/relationships/image" Target="../media/image621.png"/><Relationship Id="rId30" Type="http://schemas.openxmlformats.org/officeDocument/2006/relationships/image" Target="../media/image624.png"/><Relationship Id="rId35" Type="http://schemas.openxmlformats.org/officeDocument/2006/relationships/image" Target="../media/image629.png"/><Relationship Id="rId8" Type="http://schemas.openxmlformats.org/officeDocument/2006/relationships/image" Target="../media/image602.png"/><Relationship Id="rId3" Type="http://schemas.openxmlformats.org/officeDocument/2006/relationships/image" Target="../media/image597.png"/><Relationship Id="rId12" Type="http://schemas.openxmlformats.org/officeDocument/2006/relationships/image" Target="../media/image606.png"/><Relationship Id="rId17" Type="http://schemas.openxmlformats.org/officeDocument/2006/relationships/image" Target="../media/image611.png"/><Relationship Id="rId25" Type="http://schemas.openxmlformats.org/officeDocument/2006/relationships/image" Target="../media/image619.png"/><Relationship Id="rId33" Type="http://schemas.openxmlformats.org/officeDocument/2006/relationships/image" Target="../media/image627.png"/><Relationship Id="rId38" Type="http://schemas.openxmlformats.org/officeDocument/2006/relationships/image" Target="../media/image632.png"/></Relationships>
</file>

<file path=ppt/slides/_rels/slide87.xml.rels><?xml version="1.0" encoding="UTF-8" standalone="yes"?>
<Relationships xmlns="http://schemas.openxmlformats.org/package/2006/relationships"><Relationship Id="rId3" Type="http://schemas.openxmlformats.org/officeDocument/2006/relationships/image" Target="../media/image638.png"/><Relationship Id="rId2" Type="http://schemas.openxmlformats.org/officeDocument/2006/relationships/image" Target="../media/image637.png"/><Relationship Id="rId1" Type="http://schemas.openxmlformats.org/officeDocument/2006/relationships/slideLayout" Target="../slideLayouts/slideLayout65.xml"/><Relationship Id="rId4" Type="http://schemas.openxmlformats.org/officeDocument/2006/relationships/image" Target="../media/image639.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5101C6-A16B-DCDD-D7A1-5F5847A98F20}"/>
              </a:ext>
            </a:extLst>
          </p:cNvPr>
          <p:cNvSpPr/>
          <p:nvPr/>
        </p:nvSpPr>
        <p:spPr>
          <a:xfrm>
            <a:off x="3505200" y="2243200"/>
            <a:ext cx="8534400" cy="28681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C68BF37-681A-F40A-BB9C-D07954E74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2209800"/>
            <a:ext cx="3276600" cy="2868104"/>
          </a:xfrm>
          <a:prstGeom prst="rect">
            <a:avLst/>
          </a:prstGeom>
        </p:spPr>
      </p:pic>
      <p:sp>
        <p:nvSpPr>
          <p:cNvPr id="10" name="TextBox 9">
            <a:extLst>
              <a:ext uri="{FF2B5EF4-FFF2-40B4-BE49-F238E27FC236}">
                <a16:creationId xmlns:a16="http://schemas.microsoft.com/office/drawing/2014/main" id="{EB67C1B8-3B3B-6E89-C3FC-7FD431635488}"/>
              </a:ext>
            </a:extLst>
          </p:cNvPr>
          <p:cNvSpPr txBox="1"/>
          <p:nvPr/>
        </p:nvSpPr>
        <p:spPr>
          <a:xfrm>
            <a:off x="3505201" y="2645310"/>
            <a:ext cx="8534400" cy="2123658"/>
          </a:xfrm>
          <a:prstGeom prst="rect">
            <a:avLst/>
          </a:prstGeom>
          <a:noFill/>
        </p:spPr>
        <p:txBody>
          <a:bodyPr wrap="square" rtlCol="0">
            <a:spAutoFit/>
          </a:bodyPr>
          <a:lstStyle/>
          <a:p>
            <a:pPr algn="ctr"/>
            <a:r>
              <a:rPr lang="it-IT" sz="4400" b="1" cap="all" dirty="0">
                <a:solidFill>
                  <a:schemeClr val="bg1"/>
                </a:solidFill>
                <a:latin typeface="Lato" panose="020F0502020204030203" pitchFamily="34" charset="0"/>
                <a:ea typeface="Lato" panose="020F0502020204030203" pitchFamily="34" charset="0"/>
                <a:cs typeface="Lato" panose="020F0502020204030203" pitchFamily="34" charset="0"/>
              </a:rPr>
              <a:t>PERGESERAN PARADIGMA PEMBELAJARAN PERGURUAN TINGGI BERBASIS OBE</a:t>
            </a:r>
          </a:p>
        </p:txBody>
      </p:sp>
    </p:spTree>
    <p:extLst>
      <p:ext uri="{BB962C8B-B14F-4D97-AF65-F5344CB8AC3E}">
        <p14:creationId xmlns:p14="http://schemas.microsoft.com/office/powerpoint/2010/main" val="1997924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a:extLst>
              <a:ext uri="{FF2B5EF4-FFF2-40B4-BE49-F238E27FC236}">
                <a16:creationId xmlns:a16="http://schemas.microsoft.com/office/drawing/2014/main" id="{724AED8B-1F81-0006-C085-183C114206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921" t="39774" r="54311" b="22009"/>
          <a:stretch>
            <a:fillRect/>
          </a:stretch>
        </p:blipFill>
        <p:spPr bwMode="auto">
          <a:xfrm>
            <a:off x="1062791" y="1137285"/>
            <a:ext cx="9308432" cy="515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Content Placeholder 3">
            <a:extLst>
              <a:ext uri="{FF2B5EF4-FFF2-40B4-BE49-F238E27FC236}">
                <a16:creationId xmlns:a16="http://schemas.microsoft.com/office/drawing/2014/main" id="{F099B535-38D0-1CCE-22BC-993F37C1A40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66937" y="801227"/>
            <a:ext cx="4272406" cy="5255545"/>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6" descr="PPEI-COW">
            <a:extLst>
              <a:ext uri="{FF2B5EF4-FFF2-40B4-BE49-F238E27FC236}">
                <a16:creationId xmlns:a16="http://schemas.microsoft.com/office/drawing/2014/main" id="{BEB24A35-C5AE-ABF8-1CD4-417B22CB1C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19"/>
            <a:ext cx="12192000" cy="64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C53AA46-CB45-1FFD-8A1C-99167A8210AD}"/>
              </a:ext>
            </a:extLst>
          </p:cNvPr>
          <p:cNvSpPr txBox="1"/>
          <p:nvPr/>
        </p:nvSpPr>
        <p:spPr>
          <a:xfrm>
            <a:off x="6003759" y="4971984"/>
            <a:ext cx="4572000" cy="707886"/>
          </a:xfrm>
          <a:prstGeom prst="rect">
            <a:avLst/>
          </a:prstGeom>
          <a:noFill/>
        </p:spPr>
        <p:txBody>
          <a:bodyPr>
            <a:spAutoFit/>
          </a:bodyPr>
          <a:lstStyle/>
          <a:p>
            <a:pPr>
              <a:defRPr/>
            </a:pPr>
            <a:r>
              <a:rPr lang="en-US" sz="4000" dirty="0">
                <a:latin typeface="+mn-lt"/>
              </a:rPr>
              <a:t>Gambar </a:t>
            </a:r>
            <a:r>
              <a:rPr lang="en-US" sz="4000" dirty="0" err="1">
                <a:latin typeface="+mn-lt"/>
              </a:rPr>
              <a:t>apa</a:t>
            </a:r>
            <a:r>
              <a:rPr lang="en-US" sz="4000" dirty="0">
                <a:latin typeface="+mn-lt"/>
              </a:rPr>
              <a:t> </a:t>
            </a:r>
            <a:r>
              <a:rPr lang="en-US" sz="4000" dirty="0" err="1">
                <a:latin typeface="+mn-lt"/>
              </a:rPr>
              <a:t>ini</a:t>
            </a:r>
            <a:r>
              <a:rPr lang="en-US" sz="4000" dirty="0">
                <a:latin typeface="+mn-lt"/>
              </a:rPr>
              <a:t>?</a:t>
            </a:r>
            <a:endParaRPr lang="en-ID" sz="4000" dirty="0">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979BE-CB71-608B-46E7-4155EAD1A90F}"/>
              </a:ext>
            </a:extLst>
          </p:cNvPr>
          <p:cNvSpPr>
            <a:spLocks noGrp="1"/>
          </p:cNvSpPr>
          <p:nvPr>
            <p:ph type="title"/>
          </p:nvPr>
        </p:nvSpPr>
        <p:spPr>
          <a:xfrm>
            <a:off x="838200" y="914400"/>
            <a:ext cx="10515600" cy="762001"/>
          </a:xfrm>
        </p:spPr>
        <p:txBody>
          <a:bodyPr/>
          <a:lstStyle/>
          <a:p>
            <a:r>
              <a:rPr lang="en-US" b="1" dirty="0"/>
              <a:t>KONDISI EKSTERNAL</a:t>
            </a:r>
          </a:p>
        </p:txBody>
      </p:sp>
      <p:pic>
        <p:nvPicPr>
          <p:cNvPr id="4" name="Picture 3">
            <a:extLst>
              <a:ext uri="{FF2B5EF4-FFF2-40B4-BE49-F238E27FC236}">
                <a16:creationId xmlns:a16="http://schemas.microsoft.com/office/drawing/2014/main" id="{60F68247-A412-9B0B-2E07-A7392CBAD18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48465" t="12717" r="1469" b="1734"/>
          <a:stretch/>
        </p:blipFill>
        <p:spPr>
          <a:xfrm>
            <a:off x="190498" y="1791443"/>
            <a:ext cx="3582745" cy="4001241"/>
          </a:xfrm>
          <a:prstGeom prst="rect">
            <a:avLst/>
          </a:prstGeom>
        </p:spPr>
      </p:pic>
      <p:pic>
        <p:nvPicPr>
          <p:cNvPr id="5" name="Picture 4">
            <a:extLst>
              <a:ext uri="{FF2B5EF4-FFF2-40B4-BE49-F238E27FC236}">
                <a16:creationId xmlns:a16="http://schemas.microsoft.com/office/drawing/2014/main" id="{B760E047-3F0E-5368-67BA-D04A523D2A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2978" y="1676401"/>
            <a:ext cx="8389022" cy="4725141"/>
          </a:xfrm>
          <a:prstGeom prst="rect">
            <a:avLst/>
          </a:prstGeom>
        </p:spPr>
      </p:pic>
      <p:pic>
        <p:nvPicPr>
          <p:cNvPr id="6" name="Picture 5">
            <a:extLst>
              <a:ext uri="{FF2B5EF4-FFF2-40B4-BE49-F238E27FC236}">
                <a16:creationId xmlns:a16="http://schemas.microsoft.com/office/drawing/2014/main" id="{72156B8E-DC3F-18D1-07C3-D622D6A8F3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8588" y="6189692"/>
            <a:ext cx="2032001" cy="423700"/>
          </a:xfrm>
          <a:prstGeom prst="rect">
            <a:avLst/>
          </a:prstGeom>
        </p:spPr>
      </p:pic>
    </p:spTree>
    <p:extLst>
      <p:ext uri="{BB962C8B-B14F-4D97-AF65-F5344CB8AC3E}">
        <p14:creationId xmlns:p14="http://schemas.microsoft.com/office/powerpoint/2010/main" val="125619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r="2179" b="11910"/>
          <a:stretch/>
        </p:blipFill>
        <p:spPr>
          <a:xfrm>
            <a:off x="279401" y="702895"/>
            <a:ext cx="6134099" cy="5456606"/>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3500" y="163752"/>
            <a:ext cx="2578100" cy="3358654"/>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45601" y="1659389"/>
            <a:ext cx="2791778" cy="2496146"/>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74083" y="3431198"/>
            <a:ext cx="2371518" cy="2746559"/>
          </a:xfrm>
          <a:prstGeom prst="rect">
            <a:avLst/>
          </a:prstGeom>
        </p:spPr>
      </p:pic>
    </p:spTree>
    <p:extLst>
      <p:ext uri="{BB962C8B-B14F-4D97-AF65-F5344CB8AC3E}">
        <p14:creationId xmlns:p14="http://schemas.microsoft.com/office/powerpoint/2010/main" val="713070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7500" y="186928"/>
            <a:ext cx="11595100" cy="6505521"/>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93299" y="6426199"/>
            <a:ext cx="2032001" cy="423700"/>
          </a:xfrm>
          <a:prstGeom prst="rect">
            <a:avLst/>
          </a:prstGeom>
        </p:spPr>
      </p:pic>
    </p:spTree>
    <p:extLst>
      <p:ext uri="{BB962C8B-B14F-4D97-AF65-F5344CB8AC3E}">
        <p14:creationId xmlns:p14="http://schemas.microsoft.com/office/powerpoint/2010/main" val="2125727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985003" y="662940"/>
            <a:ext cx="2221991" cy="1438655"/>
          </a:xfrm>
          <a:prstGeom prst="rect">
            <a:avLst/>
          </a:prstGeom>
        </p:spPr>
      </p:pic>
      <p:grpSp>
        <p:nvGrpSpPr>
          <p:cNvPr id="3" name="object 3"/>
          <p:cNvGrpSpPr/>
          <p:nvPr/>
        </p:nvGrpSpPr>
        <p:grpSpPr>
          <a:xfrm>
            <a:off x="3994403" y="2417076"/>
            <a:ext cx="3114040" cy="967740"/>
            <a:chOff x="3994403" y="2417076"/>
            <a:chExt cx="3114040" cy="967740"/>
          </a:xfrm>
        </p:grpSpPr>
        <p:pic>
          <p:nvPicPr>
            <p:cNvPr id="4" name="object 4"/>
            <p:cNvPicPr/>
            <p:nvPr/>
          </p:nvPicPr>
          <p:blipFill>
            <a:blip r:embed="rId3" cstate="print"/>
            <a:stretch>
              <a:fillRect/>
            </a:stretch>
          </p:blipFill>
          <p:spPr>
            <a:xfrm>
              <a:off x="4098007" y="2500792"/>
              <a:ext cx="2907849" cy="688939"/>
            </a:xfrm>
            <a:prstGeom prst="rect">
              <a:avLst/>
            </a:prstGeom>
          </p:spPr>
        </p:pic>
        <p:pic>
          <p:nvPicPr>
            <p:cNvPr id="5" name="object 5"/>
            <p:cNvPicPr/>
            <p:nvPr/>
          </p:nvPicPr>
          <p:blipFill>
            <a:blip r:embed="rId4" cstate="print"/>
            <a:stretch>
              <a:fillRect/>
            </a:stretch>
          </p:blipFill>
          <p:spPr>
            <a:xfrm>
              <a:off x="3994403" y="2417076"/>
              <a:ext cx="3113531" cy="967727"/>
            </a:xfrm>
            <a:prstGeom prst="rect">
              <a:avLst/>
            </a:prstGeom>
          </p:spPr>
        </p:pic>
      </p:grpSp>
      <p:sp>
        <p:nvSpPr>
          <p:cNvPr id="6" name="object 6"/>
          <p:cNvSpPr txBox="1"/>
          <p:nvPr/>
        </p:nvSpPr>
        <p:spPr>
          <a:xfrm>
            <a:off x="4148327" y="2531363"/>
            <a:ext cx="2811780" cy="585470"/>
          </a:xfrm>
          <a:prstGeom prst="rect">
            <a:avLst/>
          </a:prstGeom>
          <a:solidFill>
            <a:srgbClr val="00AFEF"/>
          </a:solidFill>
        </p:spPr>
        <p:txBody>
          <a:bodyPr vert="horz" wrap="square" lIns="0" tIns="34925" rIns="0" bIns="0" rtlCol="0">
            <a:spAutoFit/>
          </a:bodyPr>
          <a:lstStyle/>
          <a:p>
            <a:pPr marL="149225">
              <a:lnSpc>
                <a:spcPct val="100000"/>
              </a:lnSpc>
              <a:spcBef>
                <a:spcPts val="275"/>
              </a:spcBef>
            </a:pPr>
            <a:r>
              <a:rPr sz="3200" spc="-25" dirty="0">
                <a:solidFill>
                  <a:srgbClr val="FFFFFF"/>
                </a:solidFill>
                <a:latin typeface="Trebuchet MS"/>
                <a:cs typeface="Trebuchet MS"/>
              </a:rPr>
              <a:t>Education </a:t>
            </a:r>
            <a:r>
              <a:rPr sz="3200" spc="90" dirty="0">
                <a:solidFill>
                  <a:srgbClr val="FFFFFF"/>
                </a:solidFill>
                <a:latin typeface="Trebuchet MS"/>
                <a:cs typeface="Trebuchet MS"/>
              </a:rPr>
              <a:t>4.0</a:t>
            </a:r>
            <a:endParaRPr sz="3200">
              <a:latin typeface="Trebuchet MS"/>
              <a:cs typeface="Trebuchet MS"/>
            </a:endParaRPr>
          </a:p>
        </p:txBody>
      </p:sp>
      <p:sp>
        <p:nvSpPr>
          <p:cNvPr id="7" name="object 7"/>
          <p:cNvSpPr/>
          <p:nvPr/>
        </p:nvSpPr>
        <p:spPr>
          <a:xfrm>
            <a:off x="5553455" y="2100198"/>
            <a:ext cx="580390" cy="431800"/>
          </a:xfrm>
          <a:custGeom>
            <a:avLst/>
            <a:gdLst/>
            <a:ahLst/>
            <a:cxnLst/>
            <a:rect l="l" t="t" r="r" b="b"/>
            <a:pathLst>
              <a:path w="580389" h="431800">
                <a:moveTo>
                  <a:pt x="47497" y="180593"/>
                </a:moveTo>
                <a:lnTo>
                  <a:pt x="0" y="431673"/>
                </a:lnTo>
                <a:lnTo>
                  <a:pt x="229362" y="319024"/>
                </a:lnTo>
                <a:lnTo>
                  <a:pt x="212343" y="306070"/>
                </a:lnTo>
                <a:lnTo>
                  <a:pt x="143256" y="306070"/>
                </a:lnTo>
                <a:lnTo>
                  <a:pt x="87376" y="254254"/>
                </a:lnTo>
                <a:lnTo>
                  <a:pt x="110949" y="228891"/>
                </a:lnTo>
                <a:lnTo>
                  <a:pt x="47497" y="180593"/>
                </a:lnTo>
                <a:close/>
              </a:path>
              <a:path w="580389" h="431800">
                <a:moveTo>
                  <a:pt x="110949" y="228891"/>
                </a:moveTo>
                <a:lnTo>
                  <a:pt x="87376" y="254254"/>
                </a:lnTo>
                <a:lnTo>
                  <a:pt x="143256" y="306070"/>
                </a:lnTo>
                <a:lnTo>
                  <a:pt x="167417" y="280035"/>
                </a:lnTo>
                <a:lnTo>
                  <a:pt x="162814" y="280035"/>
                </a:lnTo>
                <a:lnTo>
                  <a:pt x="170787" y="274438"/>
                </a:lnTo>
                <a:lnTo>
                  <a:pt x="110949" y="228891"/>
                </a:lnTo>
                <a:close/>
              </a:path>
              <a:path w="580389" h="431800">
                <a:moveTo>
                  <a:pt x="172676" y="275876"/>
                </a:moveTo>
                <a:lnTo>
                  <a:pt x="170376" y="276846"/>
                </a:lnTo>
                <a:lnTo>
                  <a:pt x="143256" y="306070"/>
                </a:lnTo>
                <a:lnTo>
                  <a:pt x="212343" y="306070"/>
                </a:lnTo>
                <a:lnTo>
                  <a:pt x="172676" y="275876"/>
                </a:lnTo>
                <a:close/>
              </a:path>
              <a:path w="580389" h="431800">
                <a:moveTo>
                  <a:pt x="170787" y="274438"/>
                </a:moveTo>
                <a:lnTo>
                  <a:pt x="162814" y="280035"/>
                </a:lnTo>
                <a:lnTo>
                  <a:pt x="170376" y="276846"/>
                </a:lnTo>
                <a:lnTo>
                  <a:pt x="171856" y="275252"/>
                </a:lnTo>
                <a:lnTo>
                  <a:pt x="170787" y="274438"/>
                </a:lnTo>
                <a:close/>
              </a:path>
              <a:path w="580389" h="431800">
                <a:moveTo>
                  <a:pt x="170376" y="276846"/>
                </a:moveTo>
                <a:lnTo>
                  <a:pt x="162814" y="280035"/>
                </a:lnTo>
                <a:lnTo>
                  <a:pt x="167417" y="280035"/>
                </a:lnTo>
                <a:lnTo>
                  <a:pt x="170376" y="276846"/>
                </a:lnTo>
                <a:close/>
              </a:path>
              <a:path w="580389" h="431800">
                <a:moveTo>
                  <a:pt x="171856" y="275252"/>
                </a:moveTo>
                <a:lnTo>
                  <a:pt x="170376" y="276846"/>
                </a:lnTo>
                <a:lnTo>
                  <a:pt x="172676" y="275876"/>
                </a:lnTo>
                <a:lnTo>
                  <a:pt x="171856" y="275252"/>
                </a:lnTo>
                <a:close/>
              </a:path>
              <a:path w="580389" h="431800">
                <a:moveTo>
                  <a:pt x="184615" y="270763"/>
                </a:moveTo>
                <a:lnTo>
                  <a:pt x="176021" y="270763"/>
                </a:lnTo>
                <a:lnTo>
                  <a:pt x="171856" y="275252"/>
                </a:lnTo>
                <a:lnTo>
                  <a:pt x="172676" y="275876"/>
                </a:lnTo>
                <a:lnTo>
                  <a:pt x="183597" y="271272"/>
                </a:lnTo>
                <a:lnTo>
                  <a:pt x="183260" y="271272"/>
                </a:lnTo>
                <a:lnTo>
                  <a:pt x="184615" y="270763"/>
                </a:lnTo>
                <a:close/>
              </a:path>
              <a:path w="580389" h="431800">
                <a:moveTo>
                  <a:pt x="176021" y="270763"/>
                </a:moveTo>
                <a:lnTo>
                  <a:pt x="170787" y="274438"/>
                </a:lnTo>
                <a:lnTo>
                  <a:pt x="171856" y="275252"/>
                </a:lnTo>
                <a:lnTo>
                  <a:pt x="176021" y="270763"/>
                </a:lnTo>
                <a:close/>
              </a:path>
              <a:path w="580389" h="431800">
                <a:moveTo>
                  <a:pt x="282238" y="178192"/>
                </a:moveTo>
                <a:lnTo>
                  <a:pt x="241934" y="179831"/>
                </a:lnTo>
                <a:lnTo>
                  <a:pt x="185420" y="190500"/>
                </a:lnTo>
                <a:lnTo>
                  <a:pt x="125857" y="212851"/>
                </a:lnTo>
                <a:lnTo>
                  <a:pt x="110949" y="228891"/>
                </a:lnTo>
                <a:lnTo>
                  <a:pt x="170787" y="274438"/>
                </a:lnTo>
                <a:lnTo>
                  <a:pt x="176021" y="270763"/>
                </a:lnTo>
                <a:lnTo>
                  <a:pt x="184615" y="270763"/>
                </a:lnTo>
                <a:lnTo>
                  <a:pt x="186308" y="270129"/>
                </a:lnTo>
                <a:lnTo>
                  <a:pt x="186820" y="270129"/>
                </a:lnTo>
                <a:lnTo>
                  <a:pt x="205017" y="264286"/>
                </a:lnTo>
                <a:lnTo>
                  <a:pt x="204343" y="264286"/>
                </a:lnTo>
                <a:lnTo>
                  <a:pt x="207390" y="263525"/>
                </a:lnTo>
                <a:lnTo>
                  <a:pt x="207644" y="263525"/>
                </a:lnTo>
                <a:lnTo>
                  <a:pt x="227456" y="258953"/>
                </a:lnTo>
                <a:lnTo>
                  <a:pt x="226695" y="258953"/>
                </a:lnTo>
                <a:lnTo>
                  <a:pt x="237697" y="257175"/>
                </a:lnTo>
                <a:lnTo>
                  <a:pt x="237489" y="257175"/>
                </a:lnTo>
                <a:lnTo>
                  <a:pt x="239268" y="256921"/>
                </a:lnTo>
                <a:lnTo>
                  <a:pt x="239605" y="256921"/>
                </a:lnTo>
                <a:lnTo>
                  <a:pt x="249130" y="255778"/>
                </a:lnTo>
                <a:lnTo>
                  <a:pt x="248538" y="255778"/>
                </a:lnTo>
                <a:lnTo>
                  <a:pt x="261238" y="254888"/>
                </a:lnTo>
                <a:lnTo>
                  <a:pt x="259207" y="254888"/>
                </a:lnTo>
                <a:lnTo>
                  <a:pt x="299973" y="253237"/>
                </a:lnTo>
                <a:lnTo>
                  <a:pt x="356488" y="242697"/>
                </a:lnTo>
                <a:lnTo>
                  <a:pt x="409956" y="223012"/>
                </a:lnTo>
                <a:lnTo>
                  <a:pt x="458723" y="195453"/>
                </a:lnTo>
                <a:lnTo>
                  <a:pt x="482104" y="178308"/>
                </a:lnTo>
                <a:lnTo>
                  <a:pt x="280796" y="178308"/>
                </a:lnTo>
                <a:lnTo>
                  <a:pt x="282238" y="178192"/>
                </a:lnTo>
                <a:close/>
              </a:path>
              <a:path w="580389" h="431800">
                <a:moveTo>
                  <a:pt x="186308" y="270129"/>
                </a:moveTo>
                <a:lnTo>
                  <a:pt x="183260" y="271272"/>
                </a:lnTo>
                <a:lnTo>
                  <a:pt x="184673" y="270818"/>
                </a:lnTo>
                <a:lnTo>
                  <a:pt x="186308" y="270129"/>
                </a:lnTo>
                <a:close/>
              </a:path>
              <a:path w="580389" h="431800">
                <a:moveTo>
                  <a:pt x="184673" y="270818"/>
                </a:moveTo>
                <a:lnTo>
                  <a:pt x="183260" y="271272"/>
                </a:lnTo>
                <a:lnTo>
                  <a:pt x="183597" y="271272"/>
                </a:lnTo>
                <a:lnTo>
                  <a:pt x="184673" y="270818"/>
                </a:lnTo>
                <a:close/>
              </a:path>
              <a:path w="580389" h="431800">
                <a:moveTo>
                  <a:pt x="186820" y="270129"/>
                </a:moveTo>
                <a:lnTo>
                  <a:pt x="186308" y="270129"/>
                </a:lnTo>
                <a:lnTo>
                  <a:pt x="184673" y="270818"/>
                </a:lnTo>
                <a:lnTo>
                  <a:pt x="186820" y="270129"/>
                </a:lnTo>
                <a:close/>
              </a:path>
              <a:path w="580389" h="431800">
                <a:moveTo>
                  <a:pt x="207390" y="263525"/>
                </a:moveTo>
                <a:lnTo>
                  <a:pt x="204343" y="264286"/>
                </a:lnTo>
                <a:lnTo>
                  <a:pt x="206742" y="263733"/>
                </a:lnTo>
                <a:lnTo>
                  <a:pt x="207390" y="263525"/>
                </a:lnTo>
                <a:close/>
              </a:path>
              <a:path w="580389" h="431800">
                <a:moveTo>
                  <a:pt x="206742" y="263733"/>
                </a:moveTo>
                <a:lnTo>
                  <a:pt x="204343" y="264286"/>
                </a:lnTo>
                <a:lnTo>
                  <a:pt x="205017" y="264286"/>
                </a:lnTo>
                <a:lnTo>
                  <a:pt x="206742" y="263733"/>
                </a:lnTo>
                <a:close/>
              </a:path>
              <a:path w="580389" h="431800">
                <a:moveTo>
                  <a:pt x="207644" y="263525"/>
                </a:moveTo>
                <a:lnTo>
                  <a:pt x="207390" y="263525"/>
                </a:lnTo>
                <a:lnTo>
                  <a:pt x="206742" y="263733"/>
                </a:lnTo>
                <a:lnTo>
                  <a:pt x="207644" y="263525"/>
                </a:lnTo>
                <a:close/>
              </a:path>
              <a:path w="580389" h="431800">
                <a:moveTo>
                  <a:pt x="229107" y="258572"/>
                </a:moveTo>
                <a:lnTo>
                  <a:pt x="226695" y="258953"/>
                </a:lnTo>
                <a:lnTo>
                  <a:pt x="227456" y="258953"/>
                </a:lnTo>
                <a:lnTo>
                  <a:pt x="229107" y="258572"/>
                </a:lnTo>
                <a:close/>
              </a:path>
              <a:path w="580389" h="431800">
                <a:moveTo>
                  <a:pt x="239268" y="256921"/>
                </a:moveTo>
                <a:lnTo>
                  <a:pt x="237489" y="257175"/>
                </a:lnTo>
                <a:lnTo>
                  <a:pt x="238295" y="257078"/>
                </a:lnTo>
                <a:lnTo>
                  <a:pt x="239268" y="256921"/>
                </a:lnTo>
                <a:close/>
              </a:path>
              <a:path w="580389" h="431800">
                <a:moveTo>
                  <a:pt x="238295" y="257078"/>
                </a:moveTo>
                <a:lnTo>
                  <a:pt x="237489" y="257175"/>
                </a:lnTo>
                <a:lnTo>
                  <a:pt x="237697" y="257175"/>
                </a:lnTo>
                <a:lnTo>
                  <a:pt x="238295" y="257078"/>
                </a:lnTo>
                <a:close/>
              </a:path>
              <a:path w="580389" h="431800">
                <a:moveTo>
                  <a:pt x="239605" y="256921"/>
                </a:moveTo>
                <a:lnTo>
                  <a:pt x="239268" y="256921"/>
                </a:lnTo>
                <a:lnTo>
                  <a:pt x="238295" y="257078"/>
                </a:lnTo>
                <a:lnTo>
                  <a:pt x="239605" y="256921"/>
                </a:lnTo>
                <a:close/>
              </a:path>
              <a:path w="580389" h="431800">
                <a:moveTo>
                  <a:pt x="249958" y="255678"/>
                </a:moveTo>
                <a:lnTo>
                  <a:pt x="248538" y="255778"/>
                </a:lnTo>
                <a:lnTo>
                  <a:pt x="249130" y="255778"/>
                </a:lnTo>
                <a:lnTo>
                  <a:pt x="249958" y="255678"/>
                </a:lnTo>
                <a:close/>
              </a:path>
              <a:path w="580389" h="431800">
                <a:moveTo>
                  <a:pt x="282828" y="178180"/>
                </a:moveTo>
                <a:lnTo>
                  <a:pt x="282238" y="178192"/>
                </a:lnTo>
                <a:lnTo>
                  <a:pt x="280796" y="178308"/>
                </a:lnTo>
                <a:lnTo>
                  <a:pt x="282828" y="178180"/>
                </a:lnTo>
                <a:close/>
              </a:path>
              <a:path w="580389" h="431800">
                <a:moveTo>
                  <a:pt x="482251" y="178180"/>
                </a:moveTo>
                <a:lnTo>
                  <a:pt x="282828" y="178180"/>
                </a:lnTo>
                <a:lnTo>
                  <a:pt x="280796" y="178308"/>
                </a:lnTo>
                <a:lnTo>
                  <a:pt x="482104" y="178308"/>
                </a:lnTo>
                <a:lnTo>
                  <a:pt x="482251" y="178180"/>
                </a:lnTo>
                <a:close/>
              </a:path>
              <a:path w="580389" h="431800">
                <a:moveTo>
                  <a:pt x="293496" y="177292"/>
                </a:moveTo>
                <a:lnTo>
                  <a:pt x="282238" y="178192"/>
                </a:lnTo>
                <a:lnTo>
                  <a:pt x="282828" y="178180"/>
                </a:lnTo>
                <a:lnTo>
                  <a:pt x="482251" y="178180"/>
                </a:lnTo>
                <a:lnTo>
                  <a:pt x="482986" y="177546"/>
                </a:lnTo>
                <a:lnTo>
                  <a:pt x="291719" y="177546"/>
                </a:lnTo>
                <a:lnTo>
                  <a:pt x="293496" y="177292"/>
                </a:lnTo>
                <a:close/>
              </a:path>
              <a:path w="580389" h="431800">
                <a:moveTo>
                  <a:pt x="303846" y="176090"/>
                </a:moveTo>
                <a:lnTo>
                  <a:pt x="291719" y="177546"/>
                </a:lnTo>
                <a:lnTo>
                  <a:pt x="482986" y="177546"/>
                </a:lnTo>
                <a:lnTo>
                  <a:pt x="484456" y="176275"/>
                </a:lnTo>
                <a:lnTo>
                  <a:pt x="302768" y="176275"/>
                </a:lnTo>
                <a:lnTo>
                  <a:pt x="303846" y="176090"/>
                </a:lnTo>
                <a:close/>
              </a:path>
              <a:path w="580389" h="431800">
                <a:moveTo>
                  <a:pt x="304419" y="176022"/>
                </a:moveTo>
                <a:lnTo>
                  <a:pt x="303846" y="176090"/>
                </a:lnTo>
                <a:lnTo>
                  <a:pt x="302768" y="176275"/>
                </a:lnTo>
                <a:lnTo>
                  <a:pt x="304419" y="176022"/>
                </a:lnTo>
                <a:close/>
              </a:path>
              <a:path w="580389" h="431800">
                <a:moveTo>
                  <a:pt x="484749" y="176022"/>
                </a:moveTo>
                <a:lnTo>
                  <a:pt x="304419" y="176022"/>
                </a:lnTo>
                <a:lnTo>
                  <a:pt x="302768" y="176275"/>
                </a:lnTo>
                <a:lnTo>
                  <a:pt x="484456" y="176275"/>
                </a:lnTo>
                <a:lnTo>
                  <a:pt x="484749" y="176022"/>
                </a:lnTo>
                <a:close/>
              </a:path>
              <a:path w="580389" h="431800">
                <a:moveTo>
                  <a:pt x="313917" y="174361"/>
                </a:moveTo>
                <a:lnTo>
                  <a:pt x="303846" y="176090"/>
                </a:lnTo>
                <a:lnTo>
                  <a:pt x="304419" y="176022"/>
                </a:lnTo>
                <a:lnTo>
                  <a:pt x="484749" y="176022"/>
                </a:lnTo>
                <a:lnTo>
                  <a:pt x="486366" y="174625"/>
                </a:lnTo>
                <a:lnTo>
                  <a:pt x="312801" y="174625"/>
                </a:lnTo>
                <a:lnTo>
                  <a:pt x="313917" y="174361"/>
                </a:lnTo>
                <a:close/>
              </a:path>
              <a:path w="580389" h="431800">
                <a:moveTo>
                  <a:pt x="315340" y="174117"/>
                </a:moveTo>
                <a:lnTo>
                  <a:pt x="313917" y="174361"/>
                </a:lnTo>
                <a:lnTo>
                  <a:pt x="312801" y="174625"/>
                </a:lnTo>
                <a:lnTo>
                  <a:pt x="315340" y="174117"/>
                </a:lnTo>
                <a:close/>
              </a:path>
              <a:path w="580389" h="431800">
                <a:moveTo>
                  <a:pt x="486954" y="174117"/>
                </a:moveTo>
                <a:lnTo>
                  <a:pt x="315340" y="174117"/>
                </a:lnTo>
                <a:lnTo>
                  <a:pt x="312801" y="174625"/>
                </a:lnTo>
                <a:lnTo>
                  <a:pt x="486366" y="174625"/>
                </a:lnTo>
                <a:lnTo>
                  <a:pt x="486954" y="174117"/>
                </a:lnTo>
                <a:close/>
              </a:path>
              <a:path w="580389" h="431800">
                <a:moveTo>
                  <a:pt x="336858" y="168949"/>
                </a:moveTo>
                <a:lnTo>
                  <a:pt x="313917" y="174361"/>
                </a:lnTo>
                <a:lnTo>
                  <a:pt x="315340" y="174117"/>
                </a:lnTo>
                <a:lnTo>
                  <a:pt x="486954" y="174117"/>
                </a:lnTo>
                <a:lnTo>
                  <a:pt x="492097" y="169672"/>
                </a:lnTo>
                <a:lnTo>
                  <a:pt x="334645" y="169672"/>
                </a:lnTo>
                <a:lnTo>
                  <a:pt x="336858" y="168949"/>
                </a:lnTo>
                <a:close/>
              </a:path>
              <a:path w="580389" h="431800">
                <a:moveTo>
                  <a:pt x="337565" y="168783"/>
                </a:moveTo>
                <a:lnTo>
                  <a:pt x="336858" y="168949"/>
                </a:lnTo>
                <a:lnTo>
                  <a:pt x="334645" y="169672"/>
                </a:lnTo>
                <a:lnTo>
                  <a:pt x="337565" y="168783"/>
                </a:lnTo>
                <a:close/>
              </a:path>
              <a:path w="580389" h="431800">
                <a:moveTo>
                  <a:pt x="493126" y="168783"/>
                </a:moveTo>
                <a:lnTo>
                  <a:pt x="337565" y="168783"/>
                </a:lnTo>
                <a:lnTo>
                  <a:pt x="334645" y="169672"/>
                </a:lnTo>
                <a:lnTo>
                  <a:pt x="492097" y="169672"/>
                </a:lnTo>
                <a:lnTo>
                  <a:pt x="493126" y="168783"/>
                </a:lnTo>
                <a:close/>
              </a:path>
              <a:path w="580389" h="431800">
                <a:moveTo>
                  <a:pt x="357909" y="162080"/>
                </a:moveTo>
                <a:lnTo>
                  <a:pt x="336858" y="168949"/>
                </a:lnTo>
                <a:lnTo>
                  <a:pt x="337565" y="168783"/>
                </a:lnTo>
                <a:lnTo>
                  <a:pt x="493126" y="168783"/>
                </a:lnTo>
                <a:lnTo>
                  <a:pt x="499887" y="162940"/>
                </a:lnTo>
                <a:lnTo>
                  <a:pt x="355854" y="162940"/>
                </a:lnTo>
                <a:lnTo>
                  <a:pt x="357909" y="162080"/>
                </a:lnTo>
                <a:close/>
              </a:path>
              <a:path w="580389" h="431800">
                <a:moveTo>
                  <a:pt x="358775" y="161798"/>
                </a:moveTo>
                <a:lnTo>
                  <a:pt x="357909" y="162080"/>
                </a:lnTo>
                <a:lnTo>
                  <a:pt x="355854" y="162940"/>
                </a:lnTo>
                <a:lnTo>
                  <a:pt x="358775" y="161798"/>
                </a:lnTo>
                <a:close/>
              </a:path>
              <a:path w="580389" h="431800">
                <a:moveTo>
                  <a:pt x="501209" y="161798"/>
                </a:moveTo>
                <a:lnTo>
                  <a:pt x="358775" y="161798"/>
                </a:lnTo>
                <a:lnTo>
                  <a:pt x="355854" y="162940"/>
                </a:lnTo>
                <a:lnTo>
                  <a:pt x="499887" y="162940"/>
                </a:lnTo>
                <a:lnTo>
                  <a:pt x="501209" y="161798"/>
                </a:lnTo>
                <a:close/>
              </a:path>
              <a:path w="580389" h="431800">
                <a:moveTo>
                  <a:pt x="378737" y="153364"/>
                </a:moveTo>
                <a:lnTo>
                  <a:pt x="357909" y="162080"/>
                </a:lnTo>
                <a:lnTo>
                  <a:pt x="358775" y="161798"/>
                </a:lnTo>
                <a:lnTo>
                  <a:pt x="501209" y="161798"/>
                </a:lnTo>
                <a:lnTo>
                  <a:pt x="501650" y="161417"/>
                </a:lnTo>
                <a:lnTo>
                  <a:pt x="508327" y="154559"/>
                </a:lnTo>
                <a:lnTo>
                  <a:pt x="376427" y="154559"/>
                </a:lnTo>
                <a:lnTo>
                  <a:pt x="378737" y="153364"/>
                </a:lnTo>
                <a:close/>
              </a:path>
              <a:path w="580389" h="431800">
                <a:moveTo>
                  <a:pt x="379221" y="153162"/>
                </a:moveTo>
                <a:lnTo>
                  <a:pt x="378737" y="153364"/>
                </a:lnTo>
                <a:lnTo>
                  <a:pt x="376427" y="154559"/>
                </a:lnTo>
                <a:lnTo>
                  <a:pt x="379221" y="153162"/>
                </a:lnTo>
                <a:close/>
              </a:path>
              <a:path w="580389" h="431800">
                <a:moveTo>
                  <a:pt x="509687" y="153162"/>
                </a:moveTo>
                <a:lnTo>
                  <a:pt x="379221" y="153162"/>
                </a:lnTo>
                <a:lnTo>
                  <a:pt x="376427" y="154559"/>
                </a:lnTo>
                <a:lnTo>
                  <a:pt x="508327" y="154559"/>
                </a:lnTo>
                <a:lnTo>
                  <a:pt x="509687" y="153162"/>
                </a:lnTo>
                <a:close/>
              </a:path>
              <a:path w="580389" h="431800">
                <a:moveTo>
                  <a:pt x="397113" y="143863"/>
                </a:moveTo>
                <a:lnTo>
                  <a:pt x="378737" y="153364"/>
                </a:lnTo>
                <a:lnTo>
                  <a:pt x="379221" y="153162"/>
                </a:lnTo>
                <a:lnTo>
                  <a:pt x="509687" y="153162"/>
                </a:lnTo>
                <a:lnTo>
                  <a:pt x="518219" y="144399"/>
                </a:lnTo>
                <a:lnTo>
                  <a:pt x="396239" y="144399"/>
                </a:lnTo>
                <a:lnTo>
                  <a:pt x="397113" y="143863"/>
                </a:lnTo>
                <a:close/>
              </a:path>
              <a:path w="580389" h="431800">
                <a:moveTo>
                  <a:pt x="398779" y="143001"/>
                </a:moveTo>
                <a:lnTo>
                  <a:pt x="397113" y="143863"/>
                </a:lnTo>
                <a:lnTo>
                  <a:pt x="396239" y="144399"/>
                </a:lnTo>
                <a:lnTo>
                  <a:pt x="398779" y="143001"/>
                </a:lnTo>
                <a:close/>
              </a:path>
              <a:path w="580389" h="431800">
                <a:moveTo>
                  <a:pt x="519580" y="143001"/>
                </a:moveTo>
                <a:lnTo>
                  <a:pt x="398779" y="143001"/>
                </a:lnTo>
                <a:lnTo>
                  <a:pt x="396239" y="144399"/>
                </a:lnTo>
                <a:lnTo>
                  <a:pt x="518219" y="144399"/>
                </a:lnTo>
                <a:lnTo>
                  <a:pt x="519580" y="143001"/>
                </a:lnTo>
                <a:close/>
              </a:path>
              <a:path w="580389" h="431800">
                <a:moveTo>
                  <a:pt x="416910" y="131726"/>
                </a:moveTo>
                <a:lnTo>
                  <a:pt x="397113" y="143863"/>
                </a:lnTo>
                <a:lnTo>
                  <a:pt x="398779" y="143001"/>
                </a:lnTo>
                <a:lnTo>
                  <a:pt x="519580" y="143001"/>
                </a:lnTo>
                <a:lnTo>
                  <a:pt x="520445" y="142112"/>
                </a:lnTo>
                <a:lnTo>
                  <a:pt x="527818" y="133096"/>
                </a:lnTo>
                <a:lnTo>
                  <a:pt x="415035" y="133096"/>
                </a:lnTo>
                <a:lnTo>
                  <a:pt x="416910" y="131726"/>
                </a:lnTo>
                <a:close/>
              </a:path>
              <a:path w="580389" h="431800">
                <a:moveTo>
                  <a:pt x="417576" y="131318"/>
                </a:moveTo>
                <a:lnTo>
                  <a:pt x="416910" y="131726"/>
                </a:lnTo>
                <a:lnTo>
                  <a:pt x="415035" y="133096"/>
                </a:lnTo>
                <a:lnTo>
                  <a:pt x="417576" y="131318"/>
                </a:lnTo>
                <a:close/>
              </a:path>
              <a:path w="580389" h="431800">
                <a:moveTo>
                  <a:pt x="529271" y="131318"/>
                </a:moveTo>
                <a:lnTo>
                  <a:pt x="417576" y="131318"/>
                </a:lnTo>
                <a:lnTo>
                  <a:pt x="415035" y="133096"/>
                </a:lnTo>
                <a:lnTo>
                  <a:pt x="527818" y="133096"/>
                </a:lnTo>
                <a:lnTo>
                  <a:pt x="529271" y="131318"/>
                </a:lnTo>
                <a:close/>
              </a:path>
              <a:path w="580389" h="431800">
                <a:moveTo>
                  <a:pt x="433473" y="119622"/>
                </a:moveTo>
                <a:lnTo>
                  <a:pt x="416910" y="131726"/>
                </a:lnTo>
                <a:lnTo>
                  <a:pt x="417576" y="131318"/>
                </a:lnTo>
                <a:lnTo>
                  <a:pt x="529271" y="131318"/>
                </a:lnTo>
                <a:lnTo>
                  <a:pt x="536956" y="121920"/>
                </a:lnTo>
                <a:lnTo>
                  <a:pt x="537919" y="120523"/>
                </a:lnTo>
                <a:lnTo>
                  <a:pt x="432434" y="120523"/>
                </a:lnTo>
                <a:lnTo>
                  <a:pt x="433473" y="119622"/>
                </a:lnTo>
                <a:close/>
              </a:path>
              <a:path w="580389" h="431800">
                <a:moveTo>
                  <a:pt x="434847" y="118618"/>
                </a:moveTo>
                <a:lnTo>
                  <a:pt x="433473" y="119622"/>
                </a:lnTo>
                <a:lnTo>
                  <a:pt x="432434" y="120523"/>
                </a:lnTo>
                <a:lnTo>
                  <a:pt x="434847" y="118618"/>
                </a:lnTo>
                <a:close/>
              </a:path>
              <a:path w="580389" h="431800">
                <a:moveTo>
                  <a:pt x="539233" y="118618"/>
                </a:moveTo>
                <a:lnTo>
                  <a:pt x="434847" y="118618"/>
                </a:lnTo>
                <a:lnTo>
                  <a:pt x="432434" y="120523"/>
                </a:lnTo>
                <a:lnTo>
                  <a:pt x="537919" y="120523"/>
                </a:lnTo>
                <a:lnTo>
                  <a:pt x="539233" y="118618"/>
                </a:lnTo>
                <a:close/>
              </a:path>
              <a:path w="580389" h="431800">
                <a:moveTo>
                  <a:pt x="548429" y="104775"/>
                </a:moveTo>
                <a:lnTo>
                  <a:pt x="450595" y="104775"/>
                </a:lnTo>
                <a:lnTo>
                  <a:pt x="448182" y="106934"/>
                </a:lnTo>
                <a:lnTo>
                  <a:pt x="433473" y="119622"/>
                </a:lnTo>
                <a:lnTo>
                  <a:pt x="434847" y="118618"/>
                </a:lnTo>
                <a:lnTo>
                  <a:pt x="539233" y="118618"/>
                </a:lnTo>
                <a:lnTo>
                  <a:pt x="544576" y="110871"/>
                </a:lnTo>
                <a:lnTo>
                  <a:pt x="548429" y="104775"/>
                </a:lnTo>
                <a:close/>
              </a:path>
              <a:path w="580389" h="431800">
                <a:moveTo>
                  <a:pt x="448632" y="106477"/>
                </a:moveTo>
                <a:lnTo>
                  <a:pt x="448105" y="106934"/>
                </a:lnTo>
                <a:lnTo>
                  <a:pt x="448632" y="106477"/>
                </a:lnTo>
                <a:close/>
              </a:path>
              <a:path w="580389" h="431800">
                <a:moveTo>
                  <a:pt x="450595" y="104775"/>
                </a:moveTo>
                <a:lnTo>
                  <a:pt x="448632" y="106477"/>
                </a:lnTo>
                <a:lnTo>
                  <a:pt x="448182" y="106934"/>
                </a:lnTo>
                <a:lnTo>
                  <a:pt x="450595" y="104775"/>
                </a:lnTo>
                <a:close/>
              </a:path>
              <a:path w="580389" h="431800">
                <a:moveTo>
                  <a:pt x="556864" y="90170"/>
                </a:moveTo>
                <a:lnTo>
                  <a:pt x="464693" y="90170"/>
                </a:lnTo>
                <a:lnTo>
                  <a:pt x="462407" y="92583"/>
                </a:lnTo>
                <a:lnTo>
                  <a:pt x="448632" y="106477"/>
                </a:lnTo>
                <a:lnTo>
                  <a:pt x="450595" y="104775"/>
                </a:lnTo>
                <a:lnTo>
                  <a:pt x="548429" y="104775"/>
                </a:lnTo>
                <a:lnTo>
                  <a:pt x="551560" y="99822"/>
                </a:lnTo>
                <a:lnTo>
                  <a:pt x="556864" y="90170"/>
                </a:lnTo>
                <a:close/>
              </a:path>
              <a:path w="580389" h="431800">
                <a:moveTo>
                  <a:pt x="462857" y="92033"/>
                </a:moveTo>
                <a:lnTo>
                  <a:pt x="462316" y="92583"/>
                </a:lnTo>
                <a:lnTo>
                  <a:pt x="462857" y="92033"/>
                </a:lnTo>
                <a:close/>
              </a:path>
              <a:path w="580389" h="431800">
                <a:moveTo>
                  <a:pt x="464693" y="90170"/>
                </a:moveTo>
                <a:lnTo>
                  <a:pt x="462857" y="92033"/>
                </a:lnTo>
                <a:lnTo>
                  <a:pt x="462407" y="92583"/>
                </a:lnTo>
                <a:lnTo>
                  <a:pt x="464693" y="90170"/>
                </a:lnTo>
                <a:close/>
              </a:path>
              <a:path w="580389" h="431800">
                <a:moveTo>
                  <a:pt x="476125" y="75855"/>
                </a:moveTo>
                <a:lnTo>
                  <a:pt x="462857" y="92033"/>
                </a:lnTo>
                <a:lnTo>
                  <a:pt x="464693" y="90170"/>
                </a:lnTo>
                <a:lnTo>
                  <a:pt x="556864" y="90170"/>
                </a:lnTo>
                <a:lnTo>
                  <a:pt x="557910" y="88265"/>
                </a:lnTo>
                <a:lnTo>
                  <a:pt x="563134" y="77343"/>
                </a:lnTo>
                <a:lnTo>
                  <a:pt x="475107" y="77343"/>
                </a:lnTo>
                <a:lnTo>
                  <a:pt x="476125" y="75855"/>
                </a:lnTo>
                <a:close/>
              </a:path>
              <a:path w="580389" h="431800">
                <a:moveTo>
                  <a:pt x="476884" y="74930"/>
                </a:moveTo>
                <a:lnTo>
                  <a:pt x="476125" y="75855"/>
                </a:lnTo>
                <a:lnTo>
                  <a:pt x="475107" y="77343"/>
                </a:lnTo>
                <a:lnTo>
                  <a:pt x="476884" y="74930"/>
                </a:lnTo>
                <a:close/>
              </a:path>
              <a:path w="580389" h="431800">
                <a:moveTo>
                  <a:pt x="564155" y="74930"/>
                </a:moveTo>
                <a:lnTo>
                  <a:pt x="476884" y="74930"/>
                </a:lnTo>
                <a:lnTo>
                  <a:pt x="475107" y="77343"/>
                </a:lnTo>
                <a:lnTo>
                  <a:pt x="563134" y="77343"/>
                </a:lnTo>
                <a:lnTo>
                  <a:pt x="563498" y="76580"/>
                </a:lnTo>
                <a:lnTo>
                  <a:pt x="564155" y="74930"/>
                </a:lnTo>
                <a:close/>
              </a:path>
              <a:path w="580389" h="431800">
                <a:moveTo>
                  <a:pt x="566884" y="68072"/>
                </a:moveTo>
                <a:lnTo>
                  <a:pt x="481457" y="68072"/>
                </a:lnTo>
                <a:lnTo>
                  <a:pt x="480568" y="69468"/>
                </a:lnTo>
                <a:lnTo>
                  <a:pt x="476125" y="75855"/>
                </a:lnTo>
                <a:lnTo>
                  <a:pt x="476884" y="74930"/>
                </a:lnTo>
                <a:lnTo>
                  <a:pt x="564155" y="74930"/>
                </a:lnTo>
                <a:lnTo>
                  <a:pt x="566884" y="68072"/>
                </a:lnTo>
                <a:close/>
              </a:path>
              <a:path w="580389" h="431800">
                <a:moveTo>
                  <a:pt x="481432" y="68107"/>
                </a:moveTo>
                <a:lnTo>
                  <a:pt x="480500" y="69468"/>
                </a:lnTo>
                <a:lnTo>
                  <a:pt x="481432" y="68107"/>
                </a:lnTo>
                <a:close/>
              </a:path>
              <a:path w="580389" h="431800">
                <a:moveTo>
                  <a:pt x="486306" y="60434"/>
                </a:moveTo>
                <a:lnTo>
                  <a:pt x="481432" y="68107"/>
                </a:lnTo>
                <a:lnTo>
                  <a:pt x="566884" y="68072"/>
                </a:lnTo>
                <a:lnTo>
                  <a:pt x="568197" y="64770"/>
                </a:lnTo>
                <a:lnTo>
                  <a:pt x="569124" y="62103"/>
                </a:lnTo>
                <a:lnTo>
                  <a:pt x="485394" y="62103"/>
                </a:lnTo>
                <a:lnTo>
                  <a:pt x="486306" y="60434"/>
                </a:lnTo>
                <a:close/>
              </a:path>
              <a:path w="580389" h="431800">
                <a:moveTo>
                  <a:pt x="486537" y="60071"/>
                </a:moveTo>
                <a:lnTo>
                  <a:pt x="486306" y="60434"/>
                </a:lnTo>
                <a:lnTo>
                  <a:pt x="485394" y="62103"/>
                </a:lnTo>
                <a:lnTo>
                  <a:pt x="486537" y="60071"/>
                </a:lnTo>
                <a:close/>
              </a:path>
              <a:path w="580389" h="431800">
                <a:moveTo>
                  <a:pt x="569830" y="60071"/>
                </a:moveTo>
                <a:lnTo>
                  <a:pt x="486537" y="60071"/>
                </a:lnTo>
                <a:lnTo>
                  <a:pt x="485394" y="62103"/>
                </a:lnTo>
                <a:lnTo>
                  <a:pt x="569124" y="62103"/>
                </a:lnTo>
                <a:lnTo>
                  <a:pt x="569830" y="60071"/>
                </a:lnTo>
                <a:close/>
              </a:path>
              <a:path w="580389" h="431800">
                <a:moveTo>
                  <a:pt x="572422" y="52578"/>
                </a:moveTo>
                <a:lnTo>
                  <a:pt x="490601" y="52578"/>
                </a:lnTo>
                <a:lnTo>
                  <a:pt x="489457" y="54737"/>
                </a:lnTo>
                <a:lnTo>
                  <a:pt x="486306" y="60434"/>
                </a:lnTo>
                <a:lnTo>
                  <a:pt x="486537" y="60071"/>
                </a:lnTo>
                <a:lnTo>
                  <a:pt x="569830" y="60071"/>
                </a:lnTo>
                <a:lnTo>
                  <a:pt x="572422" y="52578"/>
                </a:lnTo>
                <a:close/>
              </a:path>
              <a:path w="580389" h="431800">
                <a:moveTo>
                  <a:pt x="489676" y="54268"/>
                </a:moveTo>
                <a:lnTo>
                  <a:pt x="489420" y="54737"/>
                </a:lnTo>
                <a:lnTo>
                  <a:pt x="489676" y="54268"/>
                </a:lnTo>
                <a:close/>
              </a:path>
              <a:path w="580389" h="431800">
                <a:moveTo>
                  <a:pt x="490601" y="52578"/>
                </a:moveTo>
                <a:lnTo>
                  <a:pt x="489676" y="54268"/>
                </a:lnTo>
                <a:lnTo>
                  <a:pt x="489457" y="54737"/>
                </a:lnTo>
                <a:lnTo>
                  <a:pt x="490601" y="52578"/>
                </a:lnTo>
                <a:close/>
              </a:path>
              <a:path w="580389" h="431800">
                <a:moveTo>
                  <a:pt x="493997" y="45026"/>
                </a:moveTo>
                <a:lnTo>
                  <a:pt x="489676" y="54268"/>
                </a:lnTo>
                <a:lnTo>
                  <a:pt x="490601" y="52578"/>
                </a:lnTo>
                <a:lnTo>
                  <a:pt x="572422" y="52578"/>
                </a:lnTo>
                <a:lnTo>
                  <a:pt x="573923" y="46862"/>
                </a:lnTo>
                <a:lnTo>
                  <a:pt x="493268" y="46862"/>
                </a:lnTo>
                <a:lnTo>
                  <a:pt x="493997" y="45026"/>
                </a:lnTo>
                <a:close/>
              </a:path>
              <a:path w="580389" h="431800">
                <a:moveTo>
                  <a:pt x="574423" y="44958"/>
                </a:moveTo>
                <a:lnTo>
                  <a:pt x="494029" y="44958"/>
                </a:lnTo>
                <a:lnTo>
                  <a:pt x="493268" y="46862"/>
                </a:lnTo>
                <a:lnTo>
                  <a:pt x="573923" y="46862"/>
                </a:lnTo>
                <a:lnTo>
                  <a:pt x="574423" y="44958"/>
                </a:lnTo>
                <a:close/>
              </a:path>
              <a:path w="580389" h="431800">
                <a:moveTo>
                  <a:pt x="576288" y="36956"/>
                </a:moveTo>
                <a:lnTo>
                  <a:pt x="497204" y="36956"/>
                </a:lnTo>
                <a:lnTo>
                  <a:pt x="496443" y="39116"/>
                </a:lnTo>
                <a:lnTo>
                  <a:pt x="493997" y="45026"/>
                </a:lnTo>
                <a:lnTo>
                  <a:pt x="574423" y="44958"/>
                </a:lnTo>
                <a:lnTo>
                  <a:pt x="575690" y="40131"/>
                </a:lnTo>
                <a:lnTo>
                  <a:pt x="576288" y="36956"/>
                </a:lnTo>
                <a:close/>
              </a:path>
              <a:path w="580389" h="431800">
                <a:moveTo>
                  <a:pt x="496986" y="37507"/>
                </a:moveTo>
                <a:lnTo>
                  <a:pt x="496346" y="39116"/>
                </a:lnTo>
                <a:lnTo>
                  <a:pt x="496986" y="37507"/>
                </a:lnTo>
                <a:close/>
              </a:path>
              <a:path w="580389" h="431800">
                <a:moveTo>
                  <a:pt x="497204" y="36956"/>
                </a:moveTo>
                <a:lnTo>
                  <a:pt x="496986" y="37507"/>
                </a:lnTo>
                <a:lnTo>
                  <a:pt x="496443" y="39116"/>
                </a:lnTo>
                <a:lnTo>
                  <a:pt x="497204" y="36956"/>
                </a:lnTo>
                <a:close/>
              </a:path>
              <a:path w="580389" h="431800">
                <a:moveTo>
                  <a:pt x="499744" y="29337"/>
                </a:moveTo>
                <a:lnTo>
                  <a:pt x="496986" y="37507"/>
                </a:lnTo>
                <a:lnTo>
                  <a:pt x="497204" y="36956"/>
                </a:lnTo>
                <a:lnTo>
                  <a:pt x="576288" y="36956"/>
                </a:lnTo>
                <a:lnTo>
                  <a:pt x="577267" y="31750"/>
                </a:lnTo>
                <a:lnTo>
                  <a:pt x="499109" y="31750"/>
                </a:lnTo>
                <a:lnTo>
                  <a:pt x="499744" y="29337"/>
                </a:lnTo>
                <a:close/>
              </a:path>
              <a:path w="580389" h="431800">
                <a:moveTo>
                  <a:pt x="578761" y="21717"/>
                </a:moveTo>
                <a:lnTo>
                  <a:pt x="501776" y="21717"/>
                </a:lnTo>
                <a:lnTo>
                  <a:pt x="501141" y="24510"/>
                </a:lnTo>
                <a:lnTo>
                  <a:pt x="499109" y="31750"/>
                </a:lnTo>
                <a:lnTo>
                  <a:pt x="577267" y="31750"/>
                </a:lnTo>
                <a:lnTo>
                  <a:pt x="578104" y="27305"/>
                </a:lnTo>
                <a:lnTo>
                  <a:pt x="578761" y="21717"/>
                </a:lnTo>
                <a:close/>
              </a:path>
              <a:path w="580389" h="431800">
                <a:moveTo>
                  <a:pt x="501411" y="23092"/>
                </a:moveTo>
                <a:lnTo>
                  <a:pt x="501034" y="24510"/>
                </a:lnTo>
                <a:lnTo>
                  <a:pt x="501411" y="23092"/>
                </a:lnTo>
                <a:close/>
              </a:path>
              <a:path w="580389" h="431800">
                <a:moveTo>
                  <a:pt x="501776" y="21717"/>
                </a:moveTo>
                <a:lnTo>
                  <a:pt x="501411" y="23092"/>
                </a:lnTo>
                <a:lnTo>
                  <a:pt x="501141" y="24510"/>
                </a:lnTo>
                <a:lnTo>
                  <a:pt x="501776" y="21717"/>
                </a:lnTo>
                <a:close/>
              </a:path>
              <a:path w="580389" h="431800">
                <a:moveTo>
                  <a:pt x="579612" y="14478"/>
                </a:moveTo>
                <a:lnTo>
                  <a:pt x="503046" y="14478"/>
                </a:lnTo>
                <a:lnTo>
                  <a:pt x="502538" y="17272"/>
                </a:lnTo>
                <a:lnTo>
                  <a:pt x="501411" y="23092"/>
                </a:lnTo>
                <a:lnTo>
                  <a:pt x="501776" y="21717"/>
                </a:lnTo>
                <a:lnTo>
                  <a:pt x="578761" y="21717"/>
                </a:lnTo>
                <a:lnTo>
                  <a:pt x="579612" y="14478"/>
                </a:lnTo>
                <a:close/>
              </a:path>
              <a:path w="580389" h="431800">
                <a:moveTo>
                  <a:pt x="502572" y="16975"/>
                </a:moveTo>
                <a:lnTo>
                  <a:pt x="502516" y="17272"/>
                </a:lnTo>
                <a:lnTo>
                  <a:pt x="502572" y="16975"/>
                </a:lnTo>
                <a:close/>
              </a:path>
              <a:path w="580389" h="431800">
                <a:moveTo>
                  <a:pt x="503046" y="14478"/>
                </a:moveTo>
                <a:lnTo>
                  <a:pt x="502572" y="16975"/>
                </a:lnTo>
                <a:lnTo>
                  <a:pt x="502538" y="17272"/>
                </a:lnTo>
                <a:lnTo>
                  <a:pt x="503046" y="14478"/>
                </a:lnTo>
                <a:close/>
              </a:path>
              <a:path w="580389" h="431800">
                <a:moveTo>
                  <a:pt x="503650" y="7515"/>
                </a:moveTo>
                <a:lnTo>
                  <a:pt x="502572" y="16975"/>
                </a:lnTo>
                <a:lnTo>
                  <a:pt x="503046" y="14478"/>
                </a:lnTo>
                <a:lnTo>
                  <a:pt x="579612" y="14478"/>
                </a:lnTo>
                <a:lnTo>
                  <a:pt x="579770" y="10033"/>
                </a:lnTo>
                <a:lnTo>
                  <a:pt x="503554" y="10033"/>
                </a:lnTo>
                <a:lnTo>
                  <a:pt x="503650" y="7515"/>
                </a:lnTo>
                <a:close/>
              </a:path>
              <a:path w="580389" h="431800">
                <a:moveTo>
                  <a:pt x="503682" y="7238"/>
                </a:moveTo>
                <a:lnTo>
                  <a:pt x="503650" y="7515"/>
                </a:lnTo>
                <a:lnTo>
                  <a:pt x="503554" y="10033"/>
                </a:lnTo>
                <a:lnTo>
                  <a:pt x="503682" y="7238"/>
                </a:lnTo>
                <a:close/>
              </a:path>
              <a:path w="580389" h="431800">
                <a:moveTo>
                  <a:pt x="579862" y="7238"/>
                </a:moveTo>
                <a:lnTo>
                  <a:pt x="503682" y="7238"/>
                </a:lnTo>
                <a:lnTo>
                  <a:pt x="503554" y="10033"/>
                </a:lnTo>
                <a:lnTo>
                  <a:pt x="579770" y="10033"/>
                </a:lnTo>
                <a:lnTo>
                  <a:pt x="579862" y="7238"/>
                </a:lnTo>
                <a:close/>
              </a:path>
              <a:path w="580389" h="431800">
                <a:moveTo>
                  <a:pt x="503935" y="0"/>
                </a:moveTo>
                <a:lnTo>
                  <a:pt x="503650" y="7515"/>
                </a:lnTo>
                <a:lnTo>
                  <a:pt x="503682" y="7238"/>
                </a:lnTo>
                <a:lnTo>
                  <a:pt x="579862" y="7238"/>
                </a:lnTo>
                <a:lnTo>
                  <a:pt x="580008" y="2793"/>
                </a:lnTo>
                <a:lnTo>
                  <a:pt x="503935" y="0"/>
                </a:lnTo>
                <a:close/>
              </a:path>
            </a:pathLst>
          </a:custGeom>
          <a:solidFill>
            <a:srgbClr val="001F5F"/>
          </a:solidFill>
        </p:spPr>
        <p:txBody>
          <a:bodyPr wrap="square" lIns="0" tIns="0" rIns="0" bIns="0" rtlCol="0"/>
          <a:lstStyle/>
          <a:p>
            <a:endParaRPr/>
          </a:p>
        </p:txBody>
      </p:sp>
      <p:sp>
        <p:nvSpPr>
          <p:cNvPr id="8" name="object 8"/>
          <p:cNvSpPr txBox="1"/>
          <p:nvPr/>
        </p:nvSpPr>
        <p:spPr>
          <a:xfrm>
            <a:off x="24180" y="3484880"/>
            <a:ext cx="2367915" cy="2160270"/>
          </a:xfrm>
          <a:prstGeom prst="rect">
            <a:avLst/>
          </a:prstGeom>
        </p:spPr>
        <p:txBody>
          <a:bodyPr vert="horz" wrap="square" lIns="0" tIns="12700" rIns="0" bIns="0" rtlCol="0">
            <a:spAutoFit/>
          </a:bodyPr>
          <a:lstStyle/>
          <a:p>
            <a:pPr marL="360045" marR="353060" indent="-1270" algn="ctr">
              <a:lnSpc>
                <a:spcPct val="100000"/>
              </a:lnSpc>
              <a:spcBef>
                <a:spcPts val="100"/>
              </a:spcBef>
            </a:pPr>
            <a:r>
              <a:rPr sz="2000" b="1" spc="-10" dirty="0">
                <a:latin typeface="Calibri"/>
                <a:cs typeface="Calibri"/>
              </a:rPr>
              <a:t>Reorientation/ </a:t>
            </a:r>
            <a:r>
              <a:rPr sz="2000" b="1" spc="-5" dirty="0">
                <a:latin typeface="Calibri"/>
                <a:cs typeface="Calibri"/>
              </a:rPr>
              <a:t> Reconstruction </a:t>
            </a:r>
            <a:r>
              <a:rPr sz="2000" b="1" spc="-440" dirty="0">
                <a:latin typeface="Calibri"/>
                <a:cs typeface="Calibri"/>
              </a:rPr>
              <a:t> </a:t>
            </a:r>
            <a:r>
              <a:rPr sz="2000" b="1" spc="-5" dirty="0">
                <a:latin typeface="Calibri"/>
                <a:cs typeface="Calibri"/>
              </a:rPr>
              <a:t>Curriculum </a:t>
            </a:r>
            <a:r>
              <a:rPr sz="2000" b="1" dirty="0">
                <a:latin typeface="Calibri"/>
                <a:cs typeface="Calibri"/>
              </a:rPr>
              <a:t> (OBE</a:t>
            </a:r>
            <a:r>
              <a:rPr sz="2000" b="1" spc="-70" dirty="0">
                <a:latin typeface="Calibri"/>
                <a:cs typeface="Calibri"/>
              </a:rPr>
              <a:t> </a:t>
            </a:r>
            <a:r>
              <a:rPr sz="2000" b="1" spc="-5" dirty="0">
                <a:latin typeface="Calibri"/>
                <a:cs typeface="Calibri"/>
              </a:rPr>
              <a:t>approach)</a:t>
            </a:r>
            <a:endParaRPr sz="2000">
              <a:latin typeface="Calibri"/>
              <a:cs typeface="Calibri"/>
            </a:endParaRPr>
          </a:p>
          <a:p>
            <a:pPr marL="12065" marR="5080" indent="-635" algn="ctr">
              <a:lnSpc>
                <a:spcPct val="100000"/>
              </a:lnSpc>
              <a:spcBef>
                <a:spcPts val="5"/>
              </a:spcBef>
            </a:pPr>
            <a:r>
              <a:rPr sz="2000" b="1" spc="-5" dirty="0">
                <a:latin typeface="Calibri"/>
                <a:cs typeface="Calibri"/>
              </a:rPr>
              <a:t>(Kampus Merdeka) </a:t>
            </a:r>
            <a:r>
              <a:rPr sz="2000" b="1" dirty="0">
                <a:latin typeface="Calibri"/>
                <a:cs typeface="Calibri"/>
              </a:rPr>
              <a:t> (Mhs</a:t>
            </a:r>
            <a:r>
              <a:rPr sz="2000" b="1" spc="-30" dirty="0">
                <a:latin typeface="Calibri"/>
                <a:cs typeface="Calibri"/>
              </a:rPr>
              <a:t> </a:t>
            </a:r>
            <a:r>
              <a:rPr sz="2000" b="1" spc="-10" dirty="0">
                <a:latin typeface="Calibri"/>
                <a:cs typeface="Calibri"/>
              </a:rPr>
              <a:t>Merdeka</a:t>
            </a:r>
            <a:r>
              <a:rPr sz="2000" b="1" spc="-35" dirty="0">
                <a:latin typeface="Calibri"/>
                <a:cs typeface="Calibri"/>
              </a:rPr>
              <a:t> </a:t>
            </a:r>
            <a:r>
              <a:rPr sz="2000" b="1" dirty="0">
                <a:latin typeface="Calibri"/>
                <a:cs typeface="Calibri"/>
              </a:rPr>
              <a:t>Belajar</a:t>
            </a:r>
            <a:endParaRPr sz="2000">
              <a:latin typeface="Calibri"/>
              <a:cs typeface="Calibri"/>
            </a:endParaRPr>
          </a:p>
          <a:p>
            <a:pPr marL="143510">
              <a:lnSpc>
                <a:spcPct val="100000"/>
              </a:lnSpc>
            </a:pPr>
            <a:r>
              <a:rPr sz="2000" b="1" dirty="0">
                <a:latin typeface="Calibri"/>
                <a:cs typeface="Calibri"/>
              </a:rPr>
              <a:t>–</a:t>
            </a:r>
            <a:r>
              <a:rPr sz="2000" b="1" spc="-15" dirty="0">
                <a:latin typeface="Calibri"/>
                <a:cs typeface="Calibri"/>
              </a:rPr>
              <a:t> </a:t>
            </a:r>
            <a:r>
              <a:rPr sz="2000" b="1" spc="-5" dirty="0">
                <a:latin typeface="Calibri"/>
                <a:cs typeface="Calibri"/>
              </a:rPr>
              <a:t>Dosen</a:t>
            </a:r>
            <a:r>
              <a:rPr sz="2000" b="1" spc="-15" dirty="0">
                <a:latin typeface="Calibri"/>
                <a:cs typeface="Calibri"/>
              </a:rPr>
              <a:t> Penggerak)</a:t>
            </a:r>
            <a:endParaRPr sz="2000">
              <a:latin typeface="Calibri"/>
              <a:cs typeface="Calibri"/>
            </a:endParaRPr>
          </a:p>
        </p:txBody>
      </p:sp>
      <p:pic>
        <p:nvPicPr>
          <p:cNvPr id="9" name="object 9"/>
          <p:cNvPicPr/>
          <p:nvPr/>
        </p:nvPicPr>
        <p:blipFill>
          <a:blip r:embed="rId5" cstate="print"/>
          <a:stretch>
            <a:fillRect/>
          </a:stretch>
        </p:blipFill>
        <p:spPr>
          <a:xfrm>
            <a:off x="1208532" y="3105277"/>
            <a:ext cx="10039476" cy="2989198"/>
          </a:xfrm>
          <a:prstGeom prst="rect">
            <a:avLst/>
          </a:prstGeom>
        </p:spPr>
      </p:pic>
      <p:sp>
        <p:nvSpPr>
          <p:cNvPr id="10" name="object 10"/>
          <p:cNvSpPr txBox="1"/>
          <p:nvPr/>
        </p:nvSpPr>
        <p:spPr>
          <a:xfrm>
            <a:off x="7587741" y="5233161"/>
            <a:ext cx="1170305" cy="1550670"/>
          </a:xfrm>
          <a:prstGeom prst="rect">
            <a:avLst/>
          </a:prstGeom>
        </p:spPr>
        <p:txBody>
          <a:bodyPr vert="horz" wrap="square" lIns="0" tIns="12700" rIns="0" bIns="0" rtlCol="0">
            <a:spAutoFit/>
          </a:bodyPr>
          <a:lstStyle/>
          <a:p>
            <a:pPr marL="12700" marR="5080">
              <a:lnSpc>
                <a:spcPct val="100000"/>
              </a:lnSpc>
              <a:spcBef>
                <a:spcPts val="100"/>
              </a:spcBef>
            </a:pPr>
            <a:r>
              <a:rPr sz="2000" b="1" dirty="0">
                <a:latin typeface="Calibri"/>
                <a:cs typeface="Calibri"/>
              </a:rPr>
              <a:t>Learning</a:t>
            </a:r>
            <a:r>
              <a:rPr sz="2000" b="1" spc="-90" dirty="0">
                <a:latin typeface="Calibri"/>
                <a:cs typeface="Calibri"/>
              </a:rPr>
              <a:t> </a:t>
            </a:r>
            <a:r>
              <a:rPr sz="2000" b="1" dirty="0">
                <a:latin typeface="Calibri"/>
                <a:cs typeface="Calibri"/>
              </a:rPr>
              <a:t>&amp; </a:t>
            </a:r>
            <a:r>
              <a:rPr sz="2000" b="1" spc="-440" dirty="0">
                <a:latin typeface="Calibri"/>
                <a:cs typeface="Calibri"/>
              </a:rPr>
              <a:t> </a:t>
            </a:r>
            <a:r>
              <a:rPr sz="2000" b="1" spc="-25" dirty="0">
                <a:latin typeface="Calibri"/>
                <a:cs typeface="Calibri"/>
              </a:rPr>
              <a:t>Teaching </a:t>
            </a:r>
            <a:r>
              <a:rPr sz="2000" b="1" spc="-20" dirty="0">
                <a:latin typeface="Calibri"/>
                <a:cs typeface="Calibri"/>
              </a:rPr>
              <a:t> </a:t>
            </a:r>
            <a:r>
              <a:rPr sz="2000" b="1" spc="-5" dirty="0">
                <a:latin typeface="Calibri"/>
                <a:cs typeface="Calibri"/>
              </a:rPr>
              <a:t>method </a:t>
            </a:r>
            <a:r>
              <a:rPr sz="2000" b="1" dirty="0">
                <a:latin typeface="Calibri"/>
                <a:cs typeface="Calibri"/>
              </a:rPr>
              <a:t> (</a:t>
            </a:r>
            <a:r>
              <a:rPr sz="2000" b="1" i="1" dirty="0">
                <a:latin typeface="Calibri"/>
                <a:cs typeface="Calibri"/>
              </a:rPr>
              <a:t>Blended </a:t>
            </a:r>
            <a:r>
              <a:rPr sz="2000" b="1" i="1" spc="5" dirty="0">
                <a:latin typeface="Calibri"/>
                <a:cs typeface="Calibri"/>
              </a:rPr>
              <a:t> </a:t>
            </a:r>
            <a:r>
              <a:rPr sz="2000" b="1" i="1" dirty="0">
                <a:latin typeface="Calibri"/>
                <a:cs typeface="Calibri"/>
              </a:rPr>
              <a:t>Learning</a:t>
            </a:r>
            <a:r>
              <a:rPr sz="2000" b="1" dirty="0">
                <a:latin typeface="Calibri"/>
                <a:cs typeface="Calibri"/>
              </a:rPr>
              <a:t>)</a:t>
            </a:r>
            <a:endParaRPr sz="2000">
              <a:latin typeface="Calibri"/>
              <a:cs typeface="Calibri"/>
            </a:endParaRPr>
          </a:p>
        </p:txBody>
      </p:sp>
      <p:sp>
        <p:nvSpPr>
          <p:cNvPr id="11" name="object 11"/>
          <p:cNvSpPr txBox="1"/>
          <p:nvPr/>
        </p:nvSpPr>
        <p:spPr>
          <a:xfrm>
            <a:off x="3946651" y="5188711"/>
            <a:ext cx="1231900" cy="1550670"/>
          </a:xfrm>
          <a:prstGeom prst="rect">
            <a:avLst/>
          </a:prstGeom>
        </p:spPr>
        <p:txBody>
          <a:bodyPr vert="horz" wrap="square" lIns="0" tIns="12700" rIns="0" bIns="0" rtlCol="0">
            <a:spAutoFit/>
          </a:bodyPr>
          <a:lstStyle/>
          <a:p>
            <a:pPr marL="12700" marR="5080">
              <a:lnSpc>
                <a:spcPct val="100000"/>
              </a:lnSpc>
              <a:spcBef>
                <a:spcPts val="100"/>
              </a:spcBef>
            </a:pPr>
            <a:r>
              <a:rPr sz="2000" b="1" dirty="0">
                <a:latin typeface="Calibri"/>
                <a:cs typeface="Calibri"/>
              </a:rPr>
              <a:t>Learning </a:t>
            </a:r>
            <a:r>
              <a:rPr sz="2000" b="1" spc="5" dirty="0">
                <a:latin typeface="Calibri"/>
                <a:cs typeface="Calibri"/>
              </a:rPr>
              <a:t> </a:t>
            </a:r>
            <a:r>
              <a:rPr sz="2000" b="1" spc="-10" dirty="0">
                <a:latin typeface="Calibri"/>
                <a:cs typeface="Calibri"/>
              </a:rPr>
              <a:t>Resources </a:t>
            </a:r>
            <a:r>
              <a:rPr sz="2000" b="1" spc="-5" dirty="0">
                <a:latin typeface="Calibri"/>
                <a:cs typeface="Calibri"/>
              </a:rPr>
              <a:t> </a:t>
            </a:r>
            <a:r>
              <a:rPr sz="2000" b="1" dirty="0">
                <a:latin typeface="Calibri"/>
                <a:cs typeface="Calibri"/>
              </a:rPr>
              <a:t>(</a:t>
            </a:r>
            <a:r>
              <a:rPr sz="2000" b="1" i="1" dirty="0">
                <a:latin typeface="Calibri"/>
                <a:cs typeface="Calibri"/>
              </a:rPr>
              <a:t>Mult</a:t>
            </a:r>
            <a:r>
              <a:rPr sz="2000" b="1" i="1" spc="-10" dirty="0">
                <a:latin typeface="Calibri"/>
                <a:cs typeface="Calibri"/>
              </a:rPr>
              <a:t>i</a:t>
            </a:r>
            <a:r>
              <a:rPr sz="2000" b="1" i="1" spc="-5" dirty="0">
                <a:latin typeface="Calibri"/>
                <a:cs typeface="Calibri"/>
              </a:rPr>
              <a:t>sided  Platform </a:t>
            </a:r>
            <a:r>
              <a:rPr sz="2000" b="1" dirty="0">
                <a:latin typeface="Calibri"/>
                <a:cs typeface="Calibri"/>
              </a:rPr>
              <a:t>&amp; </a:t>
            </a:r>
            <a:r>
              <a:rPr sz="2000" b="1" spc="-440" dirty="0">
                <a:latin typeface="Calibri"/>
                <a:cs typeface="Calibri"/>
              </a:rPr>
              <a:t> </a:t>
            </a:r>
            <a:r>
              <a:rPr sz="2000" b="1" spc="-5" dirty="0">
                <a:latin typeface="Calibri"/>
                <a:cs typeface="Calibri"/>
              </a:rPr>
              <a:t>OER)</a:t>
            </a:r>
            <a:endParaRPr sz="2000">
              <a:latin typeface="Calibri"/>
              <a:cs typeface="Calibri"/>
            </a:endParaRPr>
          </a:p>
        </p:txBody>
      </p:sp>
      <p:sp>
        <p:nvSpPr>
          <p:cNvPr id="12" name="object 12"/>
          <p:cNvSpPr txBox="1"/>
          <p:nvPr/>
        </p:nvSpPr>
        <p:spPr>
          <a:xfrm>
            <a:off x="8920098" y="5578246"/>
            <a:ext cx="2616835" cy="1245870"/>
          </a:xfrm>
          <a:prstGeom prst="rect">
            <a:avLst/>
          </a:prstGeom>
        </p:spPr>
        <p:txBody>
          <a:bodyPr vert="horz" wrap="square" lIns="0" tIns="12700" rIns="0" bIns="0" rtlCol="0">
            <a:spAutoFit/>
          </a:bodyPr>
          <a:lstStyle/>
          <a:p>
            <a:pPr marL="12700" marR="5080">
              <a:lnSpc>
                <a:spcPct val="100000"/>
              </a:lnSpc>
              <a:spcBef>
                <a:spcPts val="100"/>
              </a:spcBef>
            </a:pPr>
            <a:r>
              <a:rPr sz="2000" b="1" spc="-10" dirty="0">
                <a:latin typeface="Calibri"/>
                <a:cs typeface="Calibri"/>
              </a:rPr>
              <a:t>Physical Infrastructure </a:t>
            </a:r>
            <a:r>
              <a:rPr sz="2000" b="1" dirty="0">
                <a:latin typeface="Calibri"/>
                <a:cs typeface="Calibri"/>
              </a:rPr>
              <a:t>&amp; </a:t>
            </a:r>
            <a:r>
              <a:rPr sz="2000" b="1" spc="-440" dirty="0">
                <a:latin typeface="Calibri"/>
                <a:cs typeface="Calibri"/>
              </a:rPr>
              <a:t> </a:t>
            </a:r>
            <a:r>
              <a:rPr sz="2000" b="1" spc="-20" dirty="0">
                <a:latin typeface="Calibri"/>
                <a:cs typeface="Calibri"/>
              </a:rPr>
              <a:t>Technology </a:t>
            </a:r>
            <a:r>
              <a:rPr sz="2000" b="1" dirty="0">
                <a:latin typeface="Calibri"/>
                <a:cs typeface="Calibri"/>
              </a:rPr>
              <a:t>in </a:t>
            </a:r>
            <a:r>
              <a:rPr sz="2000" b="1" spc="-10" dirty="0">
                <a:latin typeface="Calibri"/>
                <a:cs typeface="Calibri"/>
              </a:rPr>
              <a:t>Education </a:t>
            </a:r>
            <a:r>
              <a:rPr sz="2000" b="1" spc="-440" dirty="0">
                <a:latin typeface="Calibri"/>
                <a:cs typeface="Calibri"/>
              </a:rPr>
              <a:t> </a:t>
            </a:r>
            <a:r>
              <a:rPr sz="2000" b="1" spc="-5" dirty="0">
                <a:latin typeface="Calibri"/>
                <a:cs typeface="Calibri"/>
              </a:rPr>
              <a:t>(</a:t>
            </a:r>
            <a:r>
              <a:rPr sz="2000" b="1" i="1" spc="-5" dirty="0">
                <a:latin typeface="Calibri"/>
                <a:cs typeface="Calibri"/>
              </a:rPr>
              <a:t>Smart </a:t>
            </a:r>
            <a:r>
              <a:rPr sz="2000" b="1" i="1" dirty="0">
                <a:latin typeface="Calibri"/>
                <a:cs typeface="Calibri"/>
              </a:rPr>
              <a:t>Classroom, </a:t>
            </a:r>
            <a:r>
              <a:rPr sz="2000" b="1" i="1" spc="-5" dirty="0">
                <a:latin typeface="Calibri"/>
                <a:cs typeface="Calibri"/>
              </a:rPr>
              <a:t>VR, </a:t>
            </a:r>
            <a:r>
              <a:rPr sz="2000" b="1" i="1" dirty="0">
                <a:latin typeface="Calibri"/>
                <a:cs typeface="Calibri"/>
              </a:rPr>
              <a:t> </a:t>
            </a:r>
            <a:r>
              <a:rPr sz="2000" b="1" i="1" spc="-5" dirty="0">
                <a:latin typeface="Calibri"/>
                <a:cs typeface="Calibri"/>
              </a:rPr>
              <a:t>AR</a:t>
            </a:r>
            <a:r>
              <a:rPr sz="2000" b="1" spc="-5" dirty="0">
                <a:latin typeface="Calibri"/>
                <a:cs typeface="Calibri"/>
              </a:rPr>
              <a:t>)</a:t>
            </a:r>
            <a:endParaRPr sz="2000">
              <a:latin typeface="Calibri"/>
              <a:cs typeface="Calibri"/>
            </a:endParaRPr>
          </a:p>
        </p:txBody>
      </p:sp>
      <p:sp>
        <p:nvSpPr>
          <p:cNvPr id="13" name="object 13"/>
          <p:cNvSpPr txBox="1"/>
          <p:nvPr/>
        </p:nvSpPr>
        <p:spPr>
          <a:xfrm>
            <a:off x="10412094" y="3792728"/>
            <a:ext cx="1606550" cy="1245870"/>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QA</a:t>
            </a:r>
            <a:endParaRPr sz="2000">
              <a:latin typeface="Calibri"/>
              <a:cs typeface="Calibri"/>
            </a:endParaRPr>
          </a:p>
          <a:p>
            <a:pPr marL="12700" marR="5080">
              <a:lnSpc>
                <a:spcPct val="100000"/>
              </a:lnSpc>
            </a:pPr>
            <a:r>
              <a:rPr sz="2000" b="1" spc="-10" dirty="0">
                <a:latin typeface="Calibri"/>
                <a:cs typeface="Calibri"/>
              </a:rPr>
              <a:t>(Budaya</a:t>
            </a:r>
            <a:r>
              <a:rPr sz="2000" b="1" spc="-70" dirty="0">
                <a:latin typeface="Calibri"/>
                <a:cs typeface="Calibri"/>
              </a:rPr>
              <a:t> </a:t>
            </a:r>
            <a:r>
              <a:rPr sz="2000" b="1" dirty="0">
                <a:latin typeface="Calibri"/>
                <a:cs typeface="Calibri"/>
              </a:rPr>
              <a:t>Mutu) </a:t>
            </a:r>
            <a:r>
              <a:rPr sz="2000" b="1" spc="-434" dirty="0">
                <a:latin typeface="Calibri"/>
                <a:cs typeface="Calibri"/>
              </a:rPr>
              <a:t> </a:t>
            </a:r>
            <a:r>
              <a:rPr sz="2000" b="1" spc="-10" dirty="0">
                <a:latin typeface="Calibri"/>
                <a:cs typeface="Calibri"/>
              </a:rPr>
              <a:t>(Akreditasi </a:t>
            </a:r>
            <a:r>
              <a:rPr sz="2000" b="1" spc="-5" dirty="0">
                <a:latin typeface="Calibri"/>
                <a:cs typeface="Calibri"/>
              </a:rPr>
              <a:t> </a:t>
            </a:r>
            <a:r>
              <a:rPr sz="2000" b="1" dirty="0">
                <a:latin typeface="Calibri"/>
                <a:cs typeface="Calibri"/>
              </a:rPr>
              <a:t>Nasional</a:t>
            </a:r>
            <a:r>
              <a:rPr sz="2000" b="1" spc="-35" dirty="0">
                <a:latin typeface="Calibri"/>
                <a:cs typeface="Calibri"/>
              </a:rPr>
              <a:t> </a:t>
            </a:r>
            <a:r>
              <a:rPr sz="2000" b="1" dirty="0">
                <a:latin typeface="Calibri"/>
                <a:cs typeface="Calibri"/>
              </a:rPr>
              <a:t>&amp;</a:t>
            </a:r>
            <a:endParaRPr sz="2000">
              <a:latin typeface="Calibri"/>
              <a:cs typeface="Calibri"/>
            </a:endParaRPr>
          </a:p>
        </p:txBody>
      </p:sp>
      <p:sp>
        <p:nvSpPr>
          <p:cNvPr id="14" name="object 14"/>
          <p:cNvSpPr txBox="1"/>
          <p:nvPr/>
        </p:nvSpPr>
        <p:spPr>
          <a:xfrm>
            <a:off x="10412094" y="5012182"/>
            <a:ext cx="149987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Internasional)</a:t>
            </a:r>
            <a:endParaRPr sz="2000">
              <a:latin typeface="Calibri"/>
              <a:cs typeface="Calibri"/>
            </a:endParaRPr>
          </a:p>
        </p:txBody>
      </p:sp>
      <p:sp>
        <p:nvSpPr>
          <p:cNvPr id="15" name="object 15"/>
          <p:cNvSpPr txBox="1"/>
          <p:nvPr/>
        </p:nvSpPr>
        <p:spPr>
          <a:xfrm>
            <a:off x="919378" y="6112255"/>
            <a:ext cx="2764790" cy="635635"/>
          </a:xfrm>
          <a:prstGeom prst="rect">
            <a:avLst/>
          </a:prstGeom>
        </p:spPr>
        <p:txBody>
          <a:bodyPr vert="horz" wrap="square" lIns="0" tIns="12700" rIns="0" bIns="0" rtlCol="0">
            <a:spAutoFit/>
          </a:bodyPr>
          <a:lstStyle/>
          <a:p>
            <a:pPr marL="12700" marR="5080" indent="46990">
              <a:lnSpc>
                <a:spcPct val="100000"/>
              </a:lnSpc>
              <a:spcBef>
                <a:spcPts val="100"/>
              </a:spcBef>
            </a:pPr>
            <a:r>
              <a:rPr sz="2000" b="1" spc="-5" dirty="0">
                <a:latin typeface="Calibri"/>
                <a:cs typeface="Calibri"/>
              </a:rPr>
              <a:t>21st</a:t>
            </a:r>
            <a:r>
              <a:rPr sz="2000" b="1" spc="-40" dirty="0">
                <a:latin typeface="Calibri"/>
                <a:cs typeface="Calibri"/>
              </a:rPr>
              <a:t> </a:t>
            </a:r>
            <a:r>
              <a:rPr sz="2000" b="1" spc="-5" dirty="0">
                <a:latin typeface="Calibri"/>
                <a:cs typeface="Calibri"/>
              </a:rPr>
              <a:t>century</a:t>
            </a:r>
            <a:r>
              <a:rPr sz="2000" b="1" spc="-20" dirty="0">
                <a:latin typeface="Calibri"/>
                <a:cs typeface="Calibri"/>
              </a:rPr>
              <a:t> </a:t>
            </a:r>
            <a:r>
              <a:rPr sz="2000" b="1" dirty="0">
                <a:latin typeface="Calibri"/>
                <a:cs typeface="Calibri"/>
              </a:rPr>
              <a:t>skills</a:t>
            </a:r>
            <a:r>
              <a:rPr sz="2000" b="1" spc="-25" dirty="0">
                <a:latin typeface="Calibri"/>
                <a:cs typeface="Calibri"/>
              </a:rPr>
              <a:t> </a:t>
            </a:r>
            <a:r>
              <a:rPr sz="2000" b="1" dirty="0">
                <a:latin typeface="Calibri"/>
                <a:cs typeface="Calibri"/>
              </a:rPr>
              <a:t>(4Cs)</a:t>
            </a:r>
            <a:r>
              <a:rPr sz="2000" b="1" spc="-25" dirty="0">
                <a:latin typeface="Calibri"/>
                <a:cs typeface="Calibri"/>
              </a:rPr>
              <a:t> </a:t>
            </a:r>
            <a:r>
              <a:rPr sz="2000" b="1" dirty="0">
                <a:latin typeface="Calibri"/>
                <a:cs typeface="Calibri"/>
              </a:rPr>
              <a:t>&amp; </a:t>
            </a:r>
            <a:r>
              <a:rPr sz="2000" b="1" spc="-434" dirty="0">
                <a:latin typeface="Calibri"/>
                <a:cs typeface="Calibri"/>
              </a:rPr>
              <a:t> </a:t>
            </a:r>
            <a:r>
              <a:rPr sz="2000" b="1" dirty="0">
                <a:latin typeface="Calibri"/>
                <a:cs typeface="Calibri"/>
              </a:rPr>
              <a:t>The</a:t>
            </a:r>
            <a:r>
              <a:rPr sz="2000" b="1" spc="-30" dirty="0">
                <a:latin typeface="Calibri"/>
                <a:cs typeface="Calibri"/>
              </a:rPr>
              <a:t> </a:t>
            </a:r>
            <a:r>
              <a:rPr sz="2000" b="1" dirty="0">
                <a:latin typeface="Calibri"/>
                <a:cs typeface="Calibri"/>
              </a:rPr>
              <a:t>Industry</a:t>
            </a:r>
            <a:r>
              <a:rPr sz="2000" b="1" spc="-50" dirty="0">
                <a:latin typeface="Calibri"/>
                <a:cs typeface="Calibri"/>
              </a:rPr>
              <a:t> </a:t>
            </a:r>
            <a:r>
              <a:rPr sz="2000" b="1" dirty="0">
                <a:latin typeface="Calibri"/>
                <a:cs typeface="Calibri"/>
              </a:rPr>
              <a:t>4.0/5.0</a:t>
            </a:r>
            <a:r>
              <a:rPr sz="2000" b="1" spc="-45" dirty="0">
                <a:latin typeface="Calibri"/>
                <a:cs typeface="Calibri"/>
              </a:rPr>
              <a:t> </a:t>
            </a:r>
            <a:r>
              <a:rPr sz="2000" b="1" dirty="0">
                <a:latin typeface="Calibri"/>
                <a:cs typeface="Calibri"/>
              </a:rPr>
              <a:t>Skills</a:t>
            </a:r>
            <a:endParaRPr sz="2000">
              <a:latin typeface="Calibri"/>
              <a:cs typeface="Calibri"/>
            </a:endParaRPr>
          </a:p>
        </p:txBody>
      </p:sp>
      <p:sp>
        <p:nvSpPr>
          <p:cNvPr id="16" name="object 16"/>
          <p:cNvSpPr txBox="1"/>
          <p:nvPr/>
        </p:nvSpPr>
        <p:spPr>
          <a:xfrm>
            <a:off x="5382260" y="5378297"/>
            <a:ext cx="1902460" cy="941069"/>
          </a:xfrm>
          <a:prstGeom prst="rect">
            <a:avLst/>
          </a:prstGeom>
        </p:spPr>
        <p:txBody>
          <a:bodyPr vert="horz" wrap="square" lIns="0" tIns="12700" rIns="0" bIns="0" rtlCol="0">
            <a:spAutoFit/>
          </a:bodyPr>
          <a:lstStyle/>
          <a:p>
            <a:pPr marL="12700" marR="5080">
              <a:lnSpc>
                <a:spcPct val="100000"/>
              </a:lnSpc>
              <a:spcBef>
                <a:spcPts val="100"/>
              </a:spcBef>
            </a:pPr>
            <a:r>
              <a:rPr sz="2000" b="1" spc="-10" dirty="0">
                <a:latin typeface="Calibri"/>
                <a:cs typeface="Calibri"/>
              </a:rPr>
              <a:t>Literasi data; </a:t>
            </a:r>
            <a:r>
              <a:rPr sz="2000" b="1" spc="-5" dirty="0">
                <a:latin typeface="Calibri"/>
                <a:cs typeface="Calibri"/>
              </a:rPr>
              <a:t> </a:t>
            </a:r>
            <a:r>
              <a:rPr sz="2000" b="1" spc="-15" dirty="0">
                <a:latin typeface="Calibri"/>
                <a:cs typeface="Calibri"/>
              </a:rPr>
              <a:t>Literasi </a:t>
            </a:r>
            <a:r>
              <a:rPr sz="2000" b="1" spc="-5" dirty="0">
                <a:latin typeface="Calibri"/>
                <a:cs typeface="Calibri"/>
              </a:rPr>
              <a:t>teknologi; </a:t>
            </a:r>
            <a:r>
              <a:rPr sz="2000" b="1" spc="-440" dirty="0">
                <a:latin typeface="Calibri"/>
                <a:cs typeface="Calibri"/>
              </a:rPr>
              <a:t> </a:t>
            </a:r>
            <a:r>
              <a:rPr sz="2000" b="1" spc="-10" dirty="0">
                <a:latin typeface="Calibri"/>
                <a:cs typeface="Calibri"/>
              </a:rPr>
              <a:t>Literasi</a:t>
            </a:r>
            <a:r>
              <a:rPr sz="2000" b="1" spc="-45" dirty="0">
                <a:latin typeface="Calibri"/>
                <a:cs typeface="Calibri"/>
              </a:rPr>
              <a:t> </a:t>
            </a:r>
            <a:r>
              <a:rPr sz="2000" b="1" dirty="0">
                <a:latin typeface="Calibri"/>
                <a:cs typeface="Calibri"/>
              </a:rPr>
              <a:t>manusia;</a:t>
            </a:r>
            <a:endParaRPr sz="2000">
              <a:latin typeface="Calibri"/>
              <a:cs typeface="Calibri"/>
            </a:endParaRPr>
          </a:p>
        </p:txBody>
      </p:sp>
      <p:pic>
        <p:nvPicPr>
          <p:cNvPr id="23" name="object 23"/>
          <p:cNvPicPr/>
          <p:nvPr/>
        </p:nvPicPr>
        <p:blipFill>
          <a:blip r:embed="rId6" cstate="print"/>
          <a:stretch>
            <a:fillRect/>
          </a:stretch>
        </p:blipFill>
        <p:spPr>
          <a:xfrm>
            <a:off x="440906" y="234950"/>
            <a:ext cx="1951773" cy="374650"/>
          </a:xfrm>
          <a:prstGeom prst="rect">
            <a:avLst/>
          </a:prstGeom>
        </p:spPr>
      </p:pic>
      <p:sp>
        <p:nvSpPr>
          <p:cNvPr id="26" name="object 26"/>
          <p:cNvSpPr/>
          <p:nvPr/>
        </p:nvSpPr>
        <p:spPr>
          <a:xfrm>
            <a:off x="2492058" y="312101"/>
            <a:ext cx="408305" cy="212090"/>
          </a:xfrm>
          <a:custGeom>
            <a:avLst/>
            <a:gdLst/>
            <a:ahLst/>
            <a:cxnLst/>
            <a:rect l="l" t="t" r="r" b="b"/>
            <a:pathLst>
              <a:path w="408304" h="212090">
                <a:moveTo>
                  <a:pt x="140843" y="0"/>
                </a:moveTo>
                <a:lnTo>
                  <a:pt x="112649" y="0"/>
                </a:lnTo>
                <a:lnTo>
                  <a:pt x="100407" y="14096"/>
                </a:lnTo>
                <a:lnTo>
                  <a:pt x="87296" y="28003"/>
                </a:lnTo>
                <a:lnTo>
                  <a:pt x="58419" y="55244"/>
                </a:lnTo>
                <a:lnTo>
                  <a:pt x="28495" y="79422"/>
                </a:lnTo>
                <a:lnTo>
                  <a:pt x="0" y="98170"/>
                </a:lnTo>
                <a:lnTo>
                  <a:pt x="0" y="113664"/>
                </a:lnTo>
                <a:lnTo>
                  <a:pt x="39094" y="141114"/>
                </a:lnTo>
                <a:lnTo>
                  <a:pt x="71266" y="168619"/>
                </a:lnTo>
                <a:lnTo>
                  <a:pt x="99945" y="197488"/>
                </a:lnTo>
                <a:lnTo>
                  <a:pt x="112522" y="212089"/>
                </a:lnTo>
                <a:lnTo>
                  <a:pt x="140843" y="212089"/>
                </a:lnTo>
                <a:lnTo>
                  <a:pt x="133759" y="199655"/>
                </a:lnTo>
                <a:lnTo>
                  <a:pt x="125969" y="188816"/>
                </a:lnTo>
                <a:lnTo>
                  <a:pt x="117411" y="179460"/>
                </a:lnTo>
                <a:lnTo>
                  <a:pt x="108077" y="171576"/>
                </a:lnTo>
                <a:lnTo>
                  <a:pt x="333316" y="171576"/>
                </a:lnTo>
                <a:lnTo>
                  <a:pt x="334494" y="170423"/>
                </a:lnTo>
                <a:lnTo>
                  <a:pt x="349377" y="156971"/>
                </a:lnTo>
                <a:lnTo>
                  <a:pt x="364000" y="144652"/>
                </a:lnTo>
                <a:lnTo>
                  <a:pt x="85471" y="144652"/>
                </a:lnTo>
                <a:lnTo>
                  <a:pt x="75825" y="136415"/>
                </a:lnTo>
                <a:lnTo>
                  <a:pt x="64214" y="127142"/>
                </a:lnTo>
                <a:lnTo>
                  <a:pt x="50627" y="116845"/>
                </a:lnTo>
                <a:lnTo>
                  <a:pt x="35052" y="105536"/>
                </a:lnTo>
                <a:lnTo>
                  <a:pt x="43098" y="100412"/>
                </a:lnTo>
                <a:lnTo>
                  <a:pt x="49704" y="96075"/>
                </a:lnTo>
                <a:lnTo>
                  <a:pt x="54858" y="92499"/>
                </a:lnTo>
                <a:lnTo>
                  <a:pt x="58547" y="89661"/>
                </a:lnTo>
                <a:lnTo>
                  <a:pt x="85471" y="67436"/>
                </a:lnTo>
                <a:lnTo>
                  <a:pt x="364556" y="67436"/>
                </a:lnTo>
                <a:lnTo>
                  <a:pt x="352679" y="57657"/>
                </a:lnTo>
                <a:lnTo>
                  <a:pt x="336583" y="43344"/>
                </a:lnTo>
                <a:lnTo>
                  <a:pt x="333244" y="40131"/>
                </a:lnTo>
                <a:lnTo>
                  <a:pt x="108077" y="40131"/>
                </a:lnTo>
                <a:lnTo>
                  <a:pt x="117411" y="32467"/>
                </a:lnTo>
                <a:lnTo>
                  <a:pt x="125984" y="23208"/>
                </a:lnTo>
                <a:lnTo>
                  <a:pt x="133794" y="12378"/>
                </a:lnTo>
                <a:lnTo>
                  <a:pt x="140843" y="0"/>
                </a:lnTo>
                <a:close/>
              </a:path>
              <a:path w="408304" h="212090">
                <a:moveTo>
                  <a:pt x="333316" y="171576"/>
                </a:moveTo>
                <a:lnTo>
                  <a:pt x="108077" y="171576"/>
                </a:lnTo>
                <a:lnTo>
                  <a:pt x="299593" y="171830"/>
                </a:lnTo>
                <a:lnTo>
                  <a:pt x="290280" y="179549"/>
                </a:lnTo>
                <a:lnTo>
                  <a:pt x="281754" y="188832"/>
                </a:lnTo>
                <a:lnTo>
                  <a:pt x="274008" y="199705"/>
                </a:lnTo>
                <a:lnTo>
                  <a:pt x="267081" y="212089"/>
                </a:lnTo>
                <a:lnTo>
                  <a:pt x="295275" y="212089"/>
                </a:lnTo>
                <a:lnTo>
                  <a:pt x="307443" y="197994"/>
                </a:lnTo>
                <a:lnTo>
                  <a:pt x="320516" y="184101"/>
                </a:lnTo>
                <a:lnTo>
                  <a:pt x="333316" y="171576"/>
                </a:lnTo>
                <a:close/>
              </a:path>
              <a:path w="408304" h="212090">
                <a:moveTo>
                  <a:pt x="364556" y="67436"/>
                </a:moveTo>
                <a:lnTo>
                  <a:pt x="322326" y="67436"/>
                </a:lnTo>
                <a:lnTo>
                  <a:pt x="331777" y="75511"/>
                </a:lnTo>
                <a:lnTo>
                  <a:pt x="343360" y="84692"/>
                </a:lnTo>
                <a:lnTo>
                  <a:pt x="357062" y="94993"/>
                </a:lnTo>
                <a:lnTo>
                  <a:pt x="372871" y="106425"/>
                </a:lnTo>
                <a:lnTo>
                  <a:pt x="364589" y="111620"/>
                </a:lnTo>
                <a:lnTo>
                  <a:pt x="357854" y="115982"/>
                </a:lnTo>
                <a:lnTo>
                  <a:pt x="352690" y="119534"/>
                </a:lnTo>
                <a:lnTo>
                  <a:pt x="349122" y="122300"/>
                </a:lnTo>
                <a:lnTo>
                  <a:pt x="322453" y="144525"/>
                </a:lnTo>
                <a:lnTo>
                  <a:pt x="85471" y="144652"/>
                </a:lnTo>
                <a:lnTo>
                  <a:pt x="364000" y="144652"/>
                </a:lnTo>
                <a:lnTo>
                  <a:pt x="364525" y="144210"/>
                </a:lnTo>
                <a:lnTo>
                  <a:pt x="379317" y="132793"/>
                </a:lnTo>
                <a:lnTo>
                  <a:pt x="393775" y="122735"/>
                </a:lnTo>
                <a:lnTo>
                  <a:pt x="407924" y="114045"/>
                </a:lnTo>
                <a:lnTo>
                  <a:pt x="407924" y="98551"/>
                </a:lnTo>
                <a:lnTo>
                  <a:pt x="396327" y="91286"/>
                </a:lnTo>
                <a:lnTo>
                  <a:pt x="383254" y="82057"/>
                </a:lnTo>
                <a:lnTo>
                  <a:pt x="368704" y="70851"/>
                </a:lnTo>
                <a:lnTo>
                  <a:pt x="364556" y="67436"/>
                </a:lnTo>
                <a:close/>
              </a:path>
              <a:path w="408304" h="212090">
                <a:moveTo>
                  <a:pt x="295275" y="0"/>
                </a:moveTo>
                <a:lnTo>
                  <a:pt x="267081" y="0"/>
                </a:lnTo>
                <a:lnTo>
                  <a:pt x="274482" y="13021"/>
                </a:lnTo>
                <a:lnTo>
                  <a:pt x="282384" y="24066"/>
                </a:lnTo>
                <a:lnTo>
                  <a:pt x="290762" y="33110"/>
                </a:lnTo>
                <a:lnTo>
                  <a:pt x="299593" y="40131"/>
                </a:lnTo>
                <a:lnTo>
                  <a:pt x="333244" y="40131"/>
                </a:lnTo>
                <a:lnTo>
                  <a:pt x="321643" y="28971"/>
                </a:lnTo>
                <a:lnTo>
                  <a:pt x="307869" y="14527"/>
                </a:lnTo>
                <a:lnTo>
                  <a:pt x="295275" y="0"/>
                </a:lnTo>
                <a:close/>
              </a:path>
            </a:pathLst>
          </a:custGeom>
          <a:solidFill>
            <a:srgbClr val="392F2A"/>
          </a:solidFill>
        </p:spPr>
        <p:txBody>
          <a:bodyPr wrap="square" lIns="0" tIns="0" rIns="0" bIns="0" rtlCol="0"/>
          <a:lstStyle/>
          <a:p>
            <a:endParaRPr/>
          </a:p>
        </p:txBody>
      </p:sp>
      <p:sp>
        <p:nvSpPr>
          <p:cNvPr id="27" name="object 27"/>
          <p:cNvSpPr/>
          <p:nvPr/>
        </p:nvSpPr>
        <p:spPr>
          <a:xfrm>
            <a:off x="2664954" y="706592"/>
            <a:ext cx="408305" cy="212090"/>
          </a:xfrm>
          <a:custGeom>
            <a:avLst/>
            <a:gdLst/>
            <a:ahLst/>
            <a:cxnLst/>
            <a:rect l="l" t="t" r="r" b="b"/>
            <a:pathLst>
              <a:path w="408304" h="212090">
                <a:moveTo>
                  <a:pt x="85471" y="67436"/>
                </a:moveTo>
                <a:lnTo>
                  <a:pt x="54858" y="92499"/>
                </a:lnTo>
                <a:lnTo>
                  <a:pt x="35052" y="105536"/>
                </a:lnTo>
                <a:lnTo>
                  <a:pt x="50627" y="116845"/>
                </a:lnTo>
                <a:lnTo>
                  <a:pt x="64214" y="127142"/>
                </a:lnTo>
                <a:lnTo>
                  <a:pt x="75825" y="136415"/>
                </a:lnTo>
                <a:lnTo>
                  <a:pt x="85471" y="144652"/>
                </a:lnTo>
                <a:lnTo>
                  <a:pt x="322453" y="144525"/>
                </a:lnTo>
                <a:lnTo>
                  <a:pt x="352690" y="119534"/>
                </a:lnTo>
                <a:lnTo>
                  <a:pt x="372871" y="106425"/>
                </a:lnTo>
                <a:lnTo>
                  <a:pt x="357062" y="94993"/>
                </a:lnTo>
                <a:lnTo>
                  <a:pt x="343360" y="84692"/>
                </a:lnTo>
                <a:lnTo>
                  <a:pt x="331777" y="75511"/>
                </a:lnTo>
                <a:lnTo>
                  <a:pt x="322326" y="67436"/>
                </a:lnTo>
                <a:lnTo>
                  <a:pt x="85471" y="67436"/>
                </a:lnTo>
                <a:close/>
              </a:path>
              <a:path w="408304" h="212090">
                <a:moveTo>
                  <a:pt x="112649" y="0"/>
                </a:moveTo>
                <a:lnTo>
                  <a:pt x="140843" y="0"/>
                </a:lnTo>
                <a:lnTo>
                  <a:pt x="133794" y="12378"/>
                </a:lnTo>
                <a:lnTo>
                  <a:pt x="125984" y="23208"/>
                </a:lnTo>
                <a:lnTo>
                  <a:pt x="117411" y="32467"/>
                </a:lnTo>
                <a:lnTo>
                  <a:pt x="108077" y="40131"/>
                </a:lnTo>
                <a:lnTo>
                  <a:pt x="299593" y="40131"/>
                </a:lnTo>
                <a:lnTo>
                  <a:pt x="290762" y="33110"/>
                </a:lnTo>
                <a:lnTo>
                  <a:pt x="282384" y="24066"/>
                </a:lnTo>
                <a:lnTo>
                  <a:pt x="274482" y="13021"/>
                </a:lnTo>
                <a:lnTo>
                  <a:pt x="267081" y="0"/>
                </a:lnTo>
                <a:lnTo>
                  <a:pt x="295275" y="0"/>
                </a:lnTo>
                <a:lnTo>
                  <a:pt x="307869" y="14527"/>
                </a:lnTo>
                <a:lnTo>
                  <a:pt x="321643" y="28971"/>
                </a:lnTo>
                <a:lnTo>
                  <a:pt x="352679" y="57657"/>
                </a:lnTo>
                <a:lnTo>
                  <a:pt x="383254" y="82057"/>
                </a:lnTo>
                <a:lnTo>
                  <a:pt x="407924" y="98551"/>
                </a:lnTo>
                <a:lnTo>
                  <a:pt x="407924" y="114045"/>
                </a:lnTo>
                <a:lnTo>
                  <a:pt x="364525" y="144210"/>
                </a:lnTo>
                <a:lnTo>
                  <a:pt x="334494" y="170423"/>
                </a:lnTo>
                <a:lnTo>
                  <a:pt x="307443" y="197994"/>
                </a:lnTo>
                <a:lnTo>
                  <a:pt x="295275" y="212089"/>
                </a:lnTo>
                <a:lnTo>
                  <a:pt x="267081" y="212089"/>
                </a:lnTo>
                <a:lnTo>
                  <a:pt x="274036" y="199655"/>
                </a:lnTo>
                <a:lnTo>
                  <a:pt x="281765" y="188816"/>
                </a:lnTo>
                <a:lnTo>
                  <a:pt x="290280" y="179549"/>
                </a:lnTo>
                <a:lnTo>
                  <a:pt x="299593" y="171830"/>
                </a:lnTo>
                <a:lnTo>
                  <a:pt x="108077" y="171576"/>
                </a:lnTo>
                <a:lnTo>
                  <a:pt x="117411" y="179460"/>
                </a:lnTo>
                <a:lnTo>
                  <a:pt x="125984" y="188832"/>
                </a:lnTo>
                <a:lnTo>
                  <a:pt x="133794" y="199705"/>
                </a:lnTo>
                <a:lnTo>
                  <a:pt x="140843" y="212089"/>
                </a:lnTo>
                <a:lnTo>
                  <a:pt x="112522" y="212089"/>
                </a:lnTo>
                <a:lnTo>
                  <a:pt x="99945" y="197488"/>
                </a:lnTo>
                <a:lnTo>
                  <a:pt x="86201" y="183006"/>
                </a:lnTo>
                <a:lnTo>
                  <a:pt x="55118" y="154304"/>
                </a:lnTo>
                <a:lnTo>
                  <a:pt x="24558" y="129936"/>
                </a:lnTo>
                <a:lnTo>
                  <a:pt x="0" y="113664"/>
                </a:lnTo>
                <a:lnTo>
                  <a:pt x="0" y="98170"/>
                </a:lnTo>
                <a:lnTo>
                  <a:pt x="43273" y="68006"/>
                </a:lnTo>
                <a:lnTo>
                  <a:pt x="73304" y="41719"/>
                </a:lnTo>
                <a:lnTo>
                  <a:pt x="100407" y="14096"/>
                </a:lnTo>
                <a:lnTo>
                  <a:pt x="112649" y="0"/>
                </a:lnTo>
                <a:close/>
              </a:path>
            </a:pathLst>
          </a:custGeom>
          <a:ln w="9144">
            <a:solidFill>
              <a:srgbClr val="FFFFFF"/>
            </a:solidFill>
          </a:ln>
        </p:spPr>
        <p:txBody>
          <a:bodyPr wrap="square" lIns="0" tIns="0" rIns="0" bIns="0" rtlCol="0"/>
          <a:lstStyle/>
          <a:p>
            <a:endParaRPr/>
          </a:p>
        </p:txBody>
      </p:sp>
      <p:pic>
        <p:nvPicPr>
          <p:cNvPr id="30" name="object 30"/>
          <p:cNvPicPr/>
          <p:nvPr/>
        </p:nvPicPr>
        <p:blipFill>
          <a:blip r:embed="rId7" cstate="print"/>
          <a:stretch>
            <a:fillRect/>
          </a:stretch>
        </p:blipFill>
        <p:spPr>
          <a:xfrm>
            <a:off x="2972309" y="234950"/>
            <a:ext cx="2209291" cy="344423"/>
          </a:xfrm>
          <a:prstGeom prst="rect">
            <a:avLst/>
          </a:prstGeom>
        </p:spPr>
      </p:pic>
      <p:sp>
        <p:nvSpPr>
          <p:cNvPr id="31" name="object 31"/>
          <p:cNvSpPr txBox="1"/>
          <p:nvPr/>
        </p:nvSpPr>
        <p:spPr>
          <a:xfrm>
            <a:off x="7625588" y="1089152"/>
            <a:ext cx="2086610" cy="299720"/>
          </a:xfrm>
          <a:prstGeom prst="rect">
            <a:avLst/>
          </a:prstGeom>
        </p:spPr>
        <p:txBody>
          <a:bodyPr vert="horz" wrap="square" lIns="0" tIns="12700" rIns="0" bIns="0" rtlCol="0">
            <a:spAutoFit/>
          </a:bodyPr>
          <a:lstStyle/>
          <a:p>
            <a:pPr marL="12700">
              <a:lnSpc>
                <a:spcPct val="100000"/>
              </a:lnSpc>
              <a:spcBef>
                <a:spcPts val="100"/>
              </a:spcBef>
            </a:pPr>
            <a:r>
              <a:rPr sz="1800" b="1" spc="-15" dirty="0">
                <a:solidFill>
                  <a:srgbClr val="3333FF"/>
                </a:solidFill>
                <a:latin typeface="Calibri"/>
                <a:cs typeface="Calibri"/>
              </a:rPr>
              <a:t>Personalized</a:t>
            </a:r>
            <a:r>
              <a:rPr sz="1800" b="1" spc="-45" dirty="0">
                <a:solidFill>
                  <a:srgbClr val="3333FF"/>
                </a:solidFill>
                <a:latin typeface="Calibri"/>
                <a:cs typeface="Calibri"/>
              </a:rPr>
              <a:t> </a:t>
            </a:r>
            <a:r>
              <a:rPr sz="1800" b="1" spc="-5" dirty="0">
                <a:solidFill>
                  <a:srgbClr val="3333FF"/>
                </a:solidFill>
                <a:latin typeface="Calibri"/>
                <a:cs typeface="Calibri"/>
              </a:rPr>
              <a:t>Learning</a:t>
            </a:r>
            <a:endParaRPr sz="1800">
              <a:latin typeface="Calibri"/>
              <a:cs typeface="Calibri"/>
            </a:endParaRPr>
          </a:p>
        </p:txBody>
      </p:sp>
      <p:sp>
        <p:nvSpPr>
          <p:cNvPr id="32" name="object 32"/>
          <p:cNvSpPr txBox="1"/>
          <p:nvPr/>
        </p:nvSpPr>
        <p:spPr>
          <a:xfrm>
            <a:off x="7841995" y="1584401"/>
            <a:ext cx="1932939" cy="300355"/>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3333FF"/>
                </a:solidFill>
                <a:latin typeface="Calibri"/>
                <a:cs typeface="Calibri"/>
              </a:rPr>
              <a:t>Learning</a:t>
            </a:r>
            <a:r>
              <a:rPr sz="1800" b="1" spc="-90" dirty="0">
                <a:solidFill>
                  <a:srgbClr val="3333FF"/>
                </a:solidFill>
                <a:latin typeface="Calibri"/>
                <a:cs typeface="Calibri"/>
              </a:rPr>
              <a:t> </a:t>
            </a:r>
            <a:r>
              <a:rPr sz="1800" b="1" spc="-5" dirty="0">
                <a:solidFill>
                  <a:srgbClr val="3333FF"/>
                </a:solidFill>
                <a:latin typeface="Calibri"/>
                <a:cs typeface="Calibri"/>
              </a:rPr>
              <a:t>experience</a:t>
            </a:r>
            <a:endParaRPr sz="1800">
              <a:latin typeface="Calibri"/>
              <a:cs typeface="Calibri"/>
            </a:endParaRPr>
          </a:p>
        </p:txBody>
      </p:sp>
      <p:pic>
        <p:nvPicPr>
          <p:cNvPr id="33" name="object 33"/>
          <p:cNvPicPr/>
          <p:nvPr/>
        </p:nvPicPr>
        <p:blipFill>
          <a:blip r:embed="rId8" cstate="print"/>
          <a:stretch>
            <a:fillRect/>
          </a:stretch>
        </p:blipFill>
        <p:spPr>
          <a:xfrm>
            <a:off x="6960234" y="1253363"/>
            <a:ext cx="802640" cy="1586738"/>
          </a:xfrm>
          <a:prstGeom prst="rect">
            <a:avLst/>
          </a:prstGeom>
        </p:spPr>
      </p:pic>
      <p:sp>
        <p:nvSpPr>
          <p:cNvPr id="34" name="object 34"/>
          <p:cNvSpPr txBox="1"/>
          <p:nvPr/>
        </p:nvSpPr>
        <p:spPr>
          <a:xfrm>
            <a:off x="7802371" y="2086102"/>
            <a:ext cx="248158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3333FF"/>
                </a:solidFill>
                <a:latin typeface="Calibri"/>
                <a:cs typeface="Calibri"/>
              </a:rPr>
              <a:t>Capability</a:t>
            </a:r>
            <a:r>
              <a:rPr sz="1800" b="1" spc="-50" dirty="0">
                <a:solidFill>
                  <a:srgbClr val="3333FF"/>
                </a:solidFill>
                <a:latin typeface="Calibri"/>
                <a:cs typeface="Calibri"/>
              </a:rPr>
              <a:t> </a:t>
            </a:r>
            <a:r>
              <a:rPr sz="1800" b="1" dirty="0">
                <a:solidFill>
                  <a:srgbClr val="3333FF"/>
                </a:solidFill>
                <a:latin typeface="Calibri"/>
                <a:cs typeface="Calibri"/>
              </a:rPr>
              <a:t>&amp;</a:t>
            </a:r>
            <a:r>
              <a:rPr sz="1800" b="1" spc="-10" dirty="0">
                <a:solidFill>
                  <a:srgbClr val="3333FF"/>
                </a:solidFill>
                <a:latin typeface="Calibri"/>
                <a:cs typeface="Calibri"/>
              </a:rPr>
              <a:t> </a:t>
            </a:r>
            <a:r>
              <a:rPr sz="1800" b="1" spc="-5" dirty="0">
                <a:solidFill>
                  <a:srgbClr val="3333FF"/>
                </a:solidFill>
                <a:latin typeface="Calibri"/>
                <a:cs typeface="Calibri"/>
              </a:rPr>
              <a:t>values-Based</a:t>
            </a:r>
            <a:endParaRPr sz="1800">
              <a:latin typeface="Calibri"/>
              <a:cs typeface="Calibri"/>
            </a:endParaRPr>
          </a:p>
        </p:txBody>
      </p:sp>
      <p:sp>
        <p:nvSpPr>
          <p:cNvPr id="35" name="object 35"/>
          <p:cNvSpPr txBox="1"/>
          <p:nvPr/>
        </p:nvSpPr>
        <p:spPr>
          <a:xfrm>
            <a:off x="821232" y="1093470"/>
            <a:ext cx="281432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3333FF"/>
                </a:solidFill>
                <a:latin typeface="Calibri"/>
                <a:cs typeface="Calibri"/>
              </a:rPr>
              <a:t>Connected,</a:t>
            </a:r>
            <a:r>
              <a:rPr sz="1800" b="1" spc="-60" dirty="0">
                <a:solidFill>
                  <a:srgbClr val="3333FF"/>
                </a:solidFill>
                <a:latin typeface="Calibri"/>
                <a:cs typeface="Calibri"/>
              </a:rPr>
              <a:t> </a:t>
            </a:r>
            <a:r>
              <a:rPr sz="1800" b="1" dirty="0">
                <a:solidFill>
                  <a:srgbClr val="3333FF"/>
                </a:solidFill>
                <a:latin typeface="Calibri"/>
                <a:cs typeface="Calibri"/>
              </a:rPr>
              <a:t>Big</a:t>
            </a:r>
            <a:r>
              <a:rPr sz="1800" b="1" spc="-5" dirty="0">
                <a:solidFill>
                  <a:srgbClr val="3333FF"/>
                </a:solidFill>
                <a:latin typeface="Calibri"/>
                <a:cs typeface="Calibri"/>
              </a:rPr>
              <a:t> </a:t>
            </a:r>
            <a:r>
              <a:rPr sz="1800" b="1" dirty="0">
                <a:solidFill>
                  <a:srgbClr val="3333FF"/>
                </a:solidFill>
                <a:latin typeface="Calibri"/>
                <a:cs typeface="Calibri"/>
              </a:rPr>
              <a:t>Data</a:t>
            </a:r>
            <a:r>
              <a:rPr sz="1800" b="1" spc="-15" dirty="0">
                <a:solidFill>
                  <a:srgbClr val="3333FF"/>
                </a:solidFill>
                <a:latin typeface="Calibri"/>
                <a:cs typeface="Calibri"/>
              </a:rPr>
              <a:t> </a:t>
            </a:r>
            <a:r>
              <a:rPr sz="1800" b="1" dirty="0">
                <a:solidFill>
                  <a:srgbClr val="3333FF"/>
                </a:solidFill>
                <a:latin typeface="Calibri"/>
                <a:cs typeface="Calibri"/>
              </a:rPr>
              <a:t>&amp;</a:t>
            </a:r>
            <a:r>
              <a:rPr sz="1800" b="1" spc="-25" dirty="0">
                <a:solidFill>
                  <a:srgbClr val="3333FF"/>
                </a:solidFill>
                <a:latin typeface="Calibri"/>
                <a:cs typeface="Calibri"/>
              </a:rPr>
              <a:t> </a:t>
            </a:r>
            <a:r>
              <a:rPr sz="1800" b="1" dirty="0">
                <a:solidFill>
                  <a:srgbClr val="3333FF"/>
                </a:solidFill>
                <a:latin typeface="Calibri"/>
                <a:cs typeface="Calibri"/>
              </a:rPr>
              <a:t>AI,</a:t>
            </a:r>
            <a:r>
              <a:rPr sz="1800" b="1" spc="-20" dirty="0">
                <a:solidFill>
                  <a:srgbClr val="3333FF"/>
                </a:solidFill>
                <a:latin typeface="Calibri"/>
                <a:cs typeface="Calibri"/>
              </a:rPr>
              <a:t> </a:t>
            </a:r>
            <a:r>
              <a:rPr sz="1800" b="1" dirty="0">
                <a:solidFill>
                  <a:srgbClr val="3333FF"/>
                </a:solidFill>
                <a:latin typeface="Calibri"/>
                <a:cs typeface="Calibri"/>
              </a:rPr>
              <a:t>IoT</a:t>
            </a:r>
            <a:endParaRPr sz="1800">
              <a:latin typeface="Calibri"/>
              <a:cs typeface="Calibri"/>
            </a:endParaRPr>
          </a:p>
        </p:txBody>
      </p:sp>
      <p:pic>
        <p:nvPicPr>
          <p:cNvPr id="36" name="object 36"/>
          <p:cNvPicPr/>
          <p:nvPr/>
        </p:nvPicPr>
        <p:blipFill>
          <a:blip r:embed="rId9" cstate="print"/>
          <a:stretch>
            <a:fillRect/>
          </a:stretch>
        </p:blipFill>
        <p:spPr>
          <a:xfrm>
            <a:off x="3172205" y="1261109"/>
            <a:ext cx="976757" cy="1578991"/>
          </a:xfrm>
          <a:prstGeom prst="rect">
            <a:avLst/>
          </a:prstGeom>
        </p:spPr>
      </p:pic>
      <p:sp>
        <p:nvSpPr>
          <p:cNvPr id="37" name="object 37"/>
          <p:cNvSpPr txBox="1"/>
          <p:nvPr/>
        </p:nvSpPr>
        <p:spPr>
          <a:xfrm>
            <a:off x="1500377" y="1586941"/>
            <a:ext cx="1722120" cy="574675"/>
          </a:xfrm>
          <a:prstGeom prst="rect">
            <a:avLst/>
          </a:prstGeom>
        </p:spPr>
        <p:txBody>
          <a:bodyPr vert="horz" wrap="square" lIns="0" tIns="12700" rIns="0" bIns="0" rtlCol="0">
            <a:spAutoFit/>
          </a:bodyPr>
          <a:lstStyle/>
          <a:p>
            <a:pPr marL="66040">
              <a:lnSpc>
                <a:spcPct val="100000"/>
              </a:lnSpc>
              <a:spcBef>
                <a:spcPts val="100"/>
              </a:spcBef>
            </a:pPr>
            <a:r>
              <a:rPr sz="1800" b="1" spc="-5" dirty="0">
                <a:solidFill>
                  <a:srgbClr val="3333FF"/>
                </a:solidFill>
                <a:latin typeface="Calibri"/>
                <a:cs typeface="Calibri"/>
              </a:rPr>
              <a:t>Digitized,</a:t>
            </a:r>
            <a:r>
              <a:rPr sz="1800" b="1" spc="-45" dirty="0">
                <a:solidFill>
                  <a:srgbClr val="3333FF"/>
                </a:solidFill>
                <a:latin typeface="Calibri"/>
                <a:cs typeface="Calibri"/>
              </a:rPr>
              <a:t> </a:t>
            </a:r>
            <a:r>
              <a:rPr sz="1800" b="1" spc="-10" dirty="0">
                <a:solidFill>
                  <a:srgbClr val="3333FF"/>
                </a:solidFill>
                <a:latin typeface="Calibri"/>
                <a:cs typeface="Calibri"/>
              </a:rPr>
              <a:t>Virtual,</a:t>
            </a:r>
            <a:endParaRPr sz="1800">
              <a:latin typeface="Calibri"/>
              <a:cs typeface="Calibri"/>
            </a:endParaRPr>
          </a:p>
          <a:p>
            <a:pPr marL="12700">
              <a:lnSpc>
                <a:spcPct val="100000"/>
              </a:lnSpc>
              <a:spcBef>
                <a:spcPts val="5"/>
              </a:spcBef>
            </a:pPr>
            <a:r>
              <a:rPr sz="1800" b="1" dirty="0">
                <a:solidFill>
                  <a:srgbClr val="3333FF"/>
                </a:solidFill>
                <a:latin typeface="Calibri"/>
                <a:cs typeface="Calibri"/>
              </a:rPr>
              <a:t>Smart</a:t>
            </a:r>
            <a:r>
              <a:rPr sz="1800" b="1" spc="-65" dirty="0">
                <a:solidFill>
                  <a:srgbClr val="3333FF"/>
                </a:solidFill>
                <a:latin typeface="Calibri"/>
                <a:cs typeface="Calibri"/>
              </a:rPr>
              <a:t> </a:t>
            </a:r>
            <a:r>
              <a:rPr sz="1800" b="1" spc="-5" dirty="0">
                <a:solidFill>
                  <a:srgbClr val="3333FF"/>
                </a:solidFill>
                <a:latin typeface="Calibri"/>
                <a:cs typeface="Calibri"/>
              </a:rPr>
              <a:t>Classrooms</a:t>
            </a:r>
            <a:endParaRPr sz="1800">
              <a:latin typeface="Calibri"/>
              <a:cs typeface="Calibri"/>
            </a:endParaRPr>
          </a:p>
        </p:txBody>
      </p:sp>
      <p:sp>
        <p:nvSpPr>
          <p:cNvPr id="38" name="object 38"/>
          <p:cNvSpPr txBox="1"/>
          <p:nvPr/>
        </p:nvSpPr>
        <p:spPr>
          <a:xfrm>
            <a:off x="627684" y="2327275"/>
            <a:ext cx="2464435" cy="574040"/>
          </a:xfrm>
          <a:prstGeom prst="rect">
            <a:avLst/>
          </a:prstGeom>
        </p:spPr>
        <p:txBody>
          <a:bodyPr vert="horz" wrap="square" lIns="0" tIns="12700" rIns="0" bIns="0" rtlCol="0">
            <a:spAutoFit/>
          </a:bodyPr>
          <a:lstStyle/>
          <a:p>
            <a:pPr marR="6350" algn="r">
              <a:lnSpc>
                <a:spcPct val="100000"/>
              </a:lnSpc>
              <a:spcBef>
                <a:spcPts val="100"/>
              </a:spcBef>
            </a:pPr>
            <a:r>
              <a:rPr sz="1800" b="1" spc="-5" dirty="0">
                <a:solidFill>
                  <a:srgbClr val="3333FF"/>
                </a:solidFill>
                <a:latin typeface="Calibri"/>
                <a:cs typeface="Calibri"/>
              </a:rPr>
              <a:t>Gamification,</a:t>
            </a:r>
            <a:r>
              <a:rPr sz="1800" b="1" spc="-75" dirty="0">
                <a:solidFill>
                  <a:srgbClr val="3333FF"/>
                </a:solidFill>
                <a:latin typeface="Calibri"/>
                <a:cs typeface="Calibri"/>
              </a:rPr>
              <a:t> </a:t>
            </a:r>
            <a:r>
              <a:rPr sz="1800" b="1" spc="-5" dirty="0">
                <a:solidFill>
                  <a:srgbClr val="3333FF"/>
                </a:solidFill>
                <a:latin typeface="Calibri"/>
                <a:cs typeface="Calibri"/>
              </a:rPr>
              <a:t>Augmented</a:t>
            </a:r>
            <a:endParaRPr sz="1800">
              <a:latin typeface="Calibri"/>
              <a:cs typeface="Calibri"/>
            </a:endParaRPr>
          </a:p>
          <a:p>
            <a:pPr marR="5080" algn="r">
              <a:lnSpc>
                <a:spcPct val="100000"/>
              </a:lnSpc>
            </a:pPr>
            <a:r>
              <a:rPr sz="1800" b="1" dirty="0">
                <a:solidFill>
                  <a:srgbClr val="3333FF"/>
                </a:solidFill>
                <a:latin typeface="Calibri"/>
                <a:cs typeface="Calibri"/>
              </a:rPr>
              <a:t>&amp;</a:t>
            </a:r>
            <a:r>
              <a:rPr sz="1800" b="1" spc="-40" dirty="0">
                <a:solidFill>
                  <a:srgbClr val="3333FF"/>
                </a:solidFill>
                <a:latin typeface="Calibri"/>
                <a:cs typeface="Calibri"/>
              </a:rPr>
              <a:t> </a:t>
            </a:r>
            <a:r>
              <a:rPr sz="1800" b="1" dirty="0">
                <a:solidFill>
                  <a:srgbClr val="3333FF"/>
                </a:solidFill>
                <a:latin typeface="Calibri"/>
                <a:cs typeface="Calibri"/>
              </a:rPr>
              <a:t>Virtual</a:t>
            </a:r>
            <a:r>
              <a:rPr sz="1800" b="1" spc="-50" dirty="0">
                <a:solidFill>
                  <a:srgbClr val="3333FF"/>
                </a:solidFill>
                <a:latin typeface="Calibri"/>
                <a:cs typeface="Calibri"/>
              </a:rPr>
              <a:t> </a:t>
            </a:r>
            <a:r>
              <a:rPr sz="1800" b="1" spc="-5" dirty="0">
                <a:solidFill>
                  <a:srgbClr val="3333FF"/>
                </a:solidFill>
                <a:latin typeface="Calibri"/>
                <a:cs typeface="Calibri"/>
              </a:rPr>
              <a:t>Reality</a:t>
            </a:r>
            <a:endParaRPr sz="1800">
              <a:latin typeface="Calibri"/>
              <a:cs typeface="Calibri"/>
            </a:endParaRPr>
          </a:p>
        </p:txBody>
      </p:sp>
      <p:sp>
        <p:nvSpPr>
          <p:cNvPr id="39" name="object 39"/>
          <p:cNvSpPr txBox="1"/>
          <p:nvPr/>
        </p:nvSpPr>
        <p:spPr>
          <a:xfrm>
            <a:off x="7841995" y="2598877"/>
            <a:ext cx="2896870" cy="300355"/>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3333FF"/>
                </a:solidFill>
                <a:latin typeface="Calibri"/>
                <a:cs typeface="Calibri"/>
              </a:rPr>
              <a:t>Curriculum</a:t>
            </a:r>
            <a:r>
              <a:rPr sz="1800" b="1" spc="-50" dirty="0">
                <a:solidFill>
                  <a:srgbClr val="3333FF"/>
                </a:solidFill>
                <a:latin typeface="Calibri"/>
                <a:cs typeface="Calibri"/>
              </a:rPr>
              <a:t> </a:t>
            </a:r>
            <a:r>
              <a:rPr sz="1800" b="1" spc="-5" dirty="0">
                <a:solidFill>
                  <a:srgbClr val="3333FF"/>
                </a:solidFill>
                <a:latin typeface="Calibri"/>
                <a:cs typeface="Calibri"/>
              </a:rPr>
              <a:t>flexible</a:t>
            </a:r>
            <a:r>
              <a:rPr sz="1800" b="1" spc="-60" dirty="0">
                <a:solidFill>
                  <a:srgbClr val="3333FF"/>
                </a:solidFill>
                <a:latin typeface="Calibri"/>
                <a:cs typeface="Calibri"/>
              </a:rPr>
              <a:t> </a:t>
            </a:r>
            <a:r>
              <a:rPr sz="1800" b="1" dirty="0">
                <a:solidFill>
                  <a:srgbClr val="3333FF"/>
                </a:solidFill>
                <a:latin typeface="Calibri"/>
                <a:cs typeface="Calibri"/>
              </a:rPr>
              <a:t>&amp;</a:t>
            </a:r>
            <a:r>
              <a:rPr sz="1800" b="1" spc="-20" dirty="0">
                <a:solidFill>
                  <a:srgbClr val="3333FF"/>
                </a:solidFill>
                <a:latin typeface="Calibri"/>
                <a:cs typeface="Calibri"/>
              </a:rPr>
              <a:t> </a:t>
            </a:r>
            <a:r>
              <a:rPr sz="1800" b="1" dirty="0">
                <a:solidFill>
                  <a:srgbClr val="3333FF"/>
                </a:solidFill>
                <a:latin typeface="Calibri"/>
                <a:cs typeface="Calibri"/>
              </a:rPr>
              <a:t>Adapted</a:t>
            </a:r>
            <a:endParaRPr sz="1800">
              <a:latin typeface="Calibri"/>
              <a:cs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096" y="192505"/>
            <a:ext cx="12157903" cy="636871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87866" y="6291006"/>
            <a:ext cx="3104133" cy="566994"/>
          </a:xfrm>
          <a:prstGeom prst="rect">
            <a:avLst/>
          </a:prstGeom>
        </p:spPr>
      </p:pic>
    </p:spTree>
    <p:extLst>
      <p:ext uri="{BB962C8B-B14F-4D97-AF65-F5344CB8AC3E}">
        <p14:creationId xmlns:p14="http://schemas.microsoft.com/office/powerpoint/2010/main" val="4120931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4647" y="0"/>
            <a:ext cx="10339069" cy="6858000"/>
          </a:xfrm>
          <a:prstGeom prst="rect">
            <a:avLst/>
          </a:prstGeom>
        </p:spPr>
      </p:pic>
      <p:sp>
        <p:nvSpPr>
          <p:cNvPr id="3" name="TextBox 2"/>
          <p:cNvSpPr txBox="1"/>
          <p:nvPr/>
        </p:nvSpPr>
        <p:spPr>
          <a:xfrm>
            <a:off x="5232400" y="4622800"/>
            <a:ext cx="1168400" cy="707886"/>
          </a:xfrm>
          <a:prstGeom prst="rect">
            <a:avLst/>
          </a:prstGeom>
          <a:noFill/>
        </p:spPr>
        <p:txBody>
          <a:bodyPr wrap="square" rtlCol="0">
            <a:spAutoFit/>
          </a:bodyPr>
          <a:lstStyle/>
          <a:p>
            <a:pPr algn="ctr"/>
            <a:r>
              <a:rPr lang="id-ID" sz="2000" b="1" dirty="0">
                <a:solidFill>
                  <a:schemeClr val="bg1"/>
                </a:solidFill>
              </a:rPr>
              <a:t>Covid 19</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10990" y="6176943"/>
            <a:ext cx="3728596" cy="681057"/>
          </a:xfrm>
          <a:prstGeom prst="rect">
            <a:avLst/>
          </a:prstGeom>
        </p:spPr>
      </p:pic>
    </p:spTree>
    <p:extLst>
      <p:ext uri="{BB962C8B-B14F-4D97-AF65-F5344CB8AC3E}">
        <p14:creationId xmlns:p14="http://schemas.microsoft.com/office/powerpoint/2010/main" val="417461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23581" y="912321"/>
            <a:ext cx="9374006" cy="5945679"/>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9620" y="6282215"/>
            <a:ext cx="3152259" cy="575785"/>
          </a:xfrm>
          <a:prstGeom prst="rect">
            <a:avLst/>
          </a:prstGeom>
        </p:spPr>
      </p:pic>
      <p:sp>
        <p:nvSpPr>
          <p:cNvPr id="4" name="TextBox 3"/>
          <p:cNvSpPr txBox="1"/>
          <p:nvPr/>
        </p:nvSpPr>
        <p:spPr>
          <a:xfrm>
            <a:off x="1" y="265990"/>
            <a:ext cx="6947338" cy="646331"/>
          </a:xfrm>
          <a:prstGeom prst="rect">
            <a:avLst/>
          </a:prstGeom>
          <a:noFill/>
        </p:spPr>
        <p:txBody>
          <a:bodyPr wrap="square" rtlCol="0">
            <a:spAutoFit/>
          </a:bodyPr>
          <a:lstStyle/>
          <a:p>
            <a:pPr algn="ctr"/>
            <a:r>
              <a:rPr lang="id-ID" sz="3600" b="1" dirty="0">
                <a:solidFill>
                  <a:srgbClr val="FF0000"/>
                </a:solidFill>
              </a:rPr>
              <a:t>PERUBAHAN DUNIA KERJA </a:t>
            </a:r>
          </a:p>
        </p:txBody>
      </p:sp>
    </p:spTree>
    <p:extLst>
      <p:ext uri="{BB962C8B-B14F-4D97-AF65-F5344CB8AC3E}">
        <p14:creationId xmlns:p14="http://schemas.microsoft.com/office/powerpoint/2010/main" val="111622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AD8D-522E-3EC5-26C0-A85A101FA2E9}"/>
              </a:ext>
            </a:extLst>
          </p:cNvPr>
          <p:cNvSpPr txBox="1">
            <a:spLocks/>
          </p:cNvSpPr>
          <p:nvPr/>
        </p:nvSpPr>
        <p:spPr>
          <a:xfrm>
            <a:off x="685800" y="777632"/>
            <a:ext cx="10058400" cy="7588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4000" b="1" dirty="0"/>
              <a:t>Dr. </a:t>
            </a:r>
            <a:r>
              <a:rPr lang="en-US" sz="4000" b="1" dirty="0" err="1"/>
              <a:t>Warcito</a:t>
            </a:r>
            <a:r>
              <a:rPr lang="en-US" sz="4000" b="1" dirty="0"/>
              <a:t>, SP., MM</a:t>
            </a:r>
          </a:p>
        </p:txBody>
      </p:sp>
      <p:pic>
        <p:nvPicPr>
          <p:cNvPr id="3" name="Content Placeholder 15">
            <a:extLst>
              <a:ext uri="{FF2B5EF4-FFF2-40B4-BE49-F238E27FC236}">
                <a16:creationId xmlns:a16="http://schemas.microsoft.com/office/drawing/2014/main" id="{BB9A23A8-1D52-8E82-1C71-19D076F089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7777" b="15762"/>
          <a:stretch>
            <a:fillRect/>
          </a:stretch>
        </p:blipFill>
        <p:spPr>
          <a:xfrm>
            <a:off x="934589" y="1447799"/>
            <a:ext cx="1954965" cy="2311127"/>
          </a:xfrm>
          <a:prstGeom prst="rect">
            <a:avLst/>
          </a:prstGeom>
        </p:spPr>
      </p:pic>
      <p:graphicFrame>
        <p:nvGraphicFramePr>
          <p:cNvPr id="4" name="Table 3">
            <a:extLst>
              <a:ext uri="{FF2B5EF4-FFF2-40B4-BE49-F238E27FC236}">
                <a16:creationId xmlns:a16="http://schemas.microsoft.com/office/drawing/2014/main" id="{E822752A-2D42-C163-886C-9DABF71C5978}"/>
              </a:ext>
            </a:extLst>
          </p:cNvPr>
          <p:cNvGraphicFramePr>
            <a:graphicFrameLocks noGrp="1"/>
          </p:cNvGraphicFramePr>
          <p:nvPr>
            <p:extLst>
              <p:ext uri="{D42A27DB-BD31-4B8C-83A1-F6EECF244321}">
                <p14:modId xmlns:p14="http://schemas.microsoft.com/office/powerpoint/2010/main" val="825742586"/>
              </p:ext>
            </p:extLst>
          </p:nvPr>
        </p:nvGraphicFramePr>
        <p:xfrm>
          <a:off x="2794000" y="1540042"/>
          <a:ext cx="9045074" cy="4016950"/>
        </p:xfrm>
        <a:graphic>
          <a:graphicData uri="http://schemas.openxmlformats.org/drawingml/2006/table">
            <a:tbl>
              <a:tblPr/>
              <a:tblGrid>
                <a:gridCol w="2240137">
                  <a:extLst>
                    <a:ext uri="{9D8B030D-6E8A-4147-A177-3AD203B41FA5}">
                      <a16:colId xmlns:a16="http://schemas.microsoft.com/office/drawing/2014/main" val="20000"/>
                    </a:ext>
                  </a:extLst>
                </a:gridCol>
                <a:gridCol w="6804937">
                  <a:extLst>
                    <a:ext uri="{9D8B030D-6E8A-4147-A177-3AD203B41FA5}">
                      <a16:colId xmlns:a16="http://schemas.microsoft.com/office/drawing/2014/main" val="20001"/>
                    </a:ext>
                  </a:extLst>
                </a:gridCol>
              </a:tblGrid>
              <a:tr h="2182557">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SERTIFIKASI DAN GELAR NON AKADEMIK</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TOT STANDARDISASI SNI ISO 21001:2018 SMOP (CIT)</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MANAJEMEN RISIKO (CRMO)</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AUDITOR MUTU INTERNAL PERGURUAN TINGGI (CIIQA)</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PENELITIAN TERAPAN (CIAR)</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GEO STRATEGIC (CIGS)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HUMAN CAPITAL (CIHCM)</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ASSESSMEN PERSON (CIPA)</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0"/>
                  </a:ext>
                </a:extLst>
              </a:tr>
              <a:tr h="407261">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Abadi" panose="020B0604020104020204" pitchFamily="34" charset="0"/>
                          <a:cs typeface="Arial" panose="020B0604020202020204" pitchFamily="34" charset="0"/>
                        </a:rPr>
                        <a:t>ASESOR</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BNSP</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1"/>
                  </a:ext>
                </a:extLst>
              </a:tr>
              <a:tr h="1384579">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ID PUBLIKASI</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SINTA : 6745651</a:t>
                      </a:r>
                      <a:b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b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SCOPUS : 57193068206</a:t>
                      </a:r>
                      <a:b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b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GOOGLE SCHOLAR : </a:t>
                      </a:r>
                      <a:r>
                        <a:rPr kumimoji="0" lang="en-US" altLang="en-US" sz="2000" b="0" i="0" u="none" strike="noStrike" cap="none" normalizeH="0" baseline="0" dirty="0" err="1">
                          <a:ln>
                            <a:noFill/>
                          </a:ln>
                          <a:solidFill>
                            <a:srgbClr val="000000"/>
                          </a:solidFill>
                          <a:effectLst/>
                          <a:latin typeface="Abadi" panose="020B0604020104020204" pitchFamily="34" charset="0"/>
                          <a:cs typeface="Arial" panose="020B0604020202020204" pitchFamily="34" charset="0"/>
                        </a:rPr>
                        <a:t>MHAo_eUAAAAJ</a:t>
                      </a:r>
                      <a:b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br>
                      <a:r>
                        <a:rPr kumimoji="0" lang="en-US" altLang="en-US" sz="2000" b="0" i="0" u="none" strike="noStrike" cap="none" normalizeH="0" baseline="0" dirty="0">
                          <a:ln>
                            <a:noFill/>
                          </a:ln>
                          <a:solidFill>
                            <a:srgbClr val="000000"/>
                          </a:solidFill>
                          <a:effectLst/>
                          <a:latin typeface="Abadi" panose="020B0604020104020204" pitchFamily="34" charset="0"/>
                          <a:cs typeface="Arial" panose="020B0604020202020204" pitchFamily="34" charset="0"/>
                        </a:rPr>
                        <a:t>Garuda ID : 2656434</a:t>
                      </a:r>
                    </a:p>
                  </a:txBody>
                  <a:tcPr marL="91433" marR="91433" marT="45755" marB="4575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2"/>
                  </a:ext>
                </a:extLst>
              </a:tr>
            </a:tbl>
          </a:graphicData>
        </a:graphic>
      </p:graphicFrame>
      <p:sp>
        <p:nvSpPr>
          <p:cNvPr id="5" name="TextBox 1">
            <a:extLst>
              <a:ext uri="{FF2B5EF4-FFF2-40B4-BE49-F238E27FC236}">
                <a16:creationId xmlns:a16="http://schemas.microsoft.com/office/drawing/2014/main" id="{4E2F88EE-0774-AC22-01DB-DEB9CE3DFBAB}"/>
              </a:ext>
            </a:extLst>
          </p:cNvPr>
          <p:cNvSpPr txBox="1">
            <a:spLocks noChangeArrowheads="1"/>
          </p:cNvSpPr>
          <p:nvPr/>
        </p:nvSpPr>
        <p:spPr bwMode="auto">
          <a:xfrm>
            <a:off x="839034" y="3733800"/>
            <a:ext cx="1989891" cy="46166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ts val="1300"/>
              </a:spcBef>
              <a:buFont typeface="Arial" panose="020B0604020202020204" pitchFamily="34" charset="0"/>
              <a:buChar char=" "/>
              <a:defRPr sz="2400">
                <a:solidFill>
                  <a:srgbClr val="262626"/>
                </a:solidFill>
                <a:latin typeface="Calibri Light" panose="020F0302020204030204" pitchFamily="34" charset="0"/>
              </a:defRPr>
            </a:lvl1pPr>
            <a:lvl2pPr marL="742950" indent="-285750">
              <a:lnSpc>
                <a:spcPct val="85000"/>
              </a:lnSpc>
              <a:spcBef>
                <a:spcPts val="600"/>
              </a:spcBef>
              <a:buFont typeface="Arial" panose="020B0604020202020204" pitchFamily="34" charset="0"/>
              <a:buChar char=" "/>
              <a:defRPr sz="2400">
                <a:solidFill>
                  <a:srgbClr val="262626"/>
                </a:solidFill>
                <a:latin typeface="Calibri Light" panose="020F0302020204030204" pitchFamily="34" charset="0"/>
              </a:defRPr>
            </a:lvl2pPr>
            <a:lvl3pPr marL="1143000" indent="-228600">
              <a:lnSpc>
                <a:spcPct val="85000"/>
              </a:lnSpc>
              <a:spcBef>
                <a:spcPts val="600"/>
              </a:spcBef>
              <a:buFont typeface="Arial" panose="020B0604020202020204" pitchFamily="34" charset="0"/>
              <a:buChar char=" "/>
              <a:defRPr sz="2000" i="1">
                <a:solidFill>
                  <a:srgbClr val="262626"/>
                </a:solidFill>
                <a:latin typeface="Calibri Light" panose="020F0302020204030204" pitchFamily="34" charset="0"/>
              </a:defRPr>
            </a:lvl3pPr>
            <a:lvl4pPr marL="1600200" indent="-228600">
              <a:lnSpc>
                <a:spcPct val="85000"/>
              </a:lnSpc>
              <a:spcBef>
                <a:spcPts val="600"/>
              </a:spcBef>
              <a:buFont typeface="Arial" panose="020B0604020202020204" pitchFamily="34" charset="0"/>
              <a:buChar char=" "/>
              <a:defRPr>
                <a:solidFill>
                  <a:srgbClr val="262626"/>
                </a:solidFill>
                <a:latin typeface="Calibri Light" panose="020F0302020204030204" pitchFamily="34" charset="0"/>
              </a:defRPr>
            </a:lvl4pPr>
            <a:lvl5pPr marL="2057400" indent="-228600">
              <a:lnSpc>
                <a:spcPct val="85000"/>
              </a:lnSpc>
              <a:spcBef>
                <a:spcPts val="600"/>
              </a:spcBef>
              <a:buFont typeface="Arial" panose="020B0604020202020204" pitchFamily="34" charset="0"/>
              <a:buChar char=" "/>
              <a:defRPr>
                <a:solidFill>
                  <a:srgbClr val="262626"/>
                </a:solidFill>
                <a:latin typeface="Calibri Light" panose="020F0302020204030204" pitchFamily="34" charset="0"/>
              </a:defRPr>
            </a:lvl5pPr>
            <a:lvl6pPr marL="25146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6pPr>
            <a:lvl7pPr marL="29718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7pPr>
            <a:lvl8pPr marL="34290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8pPr>
            <a:lvl9pPr marL="38862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9pPr>
          </a:lstStyle>
          <a:p>
            <a:pPr algn="ctr">
              <a:lnSpc>
                <a:spcPct val="100000"/>
              </a:lnSpc>
              <a:spcBef>
                <a:spcPct val="0"/>
              </a:spcBef>
              <a:buFontTx/>
              <a:buNone/>
            </a:pPr>
            <a:r>
              <a:rPr lang="en-US" altLang="en-US" b="1" dirty="0">
                <a:solidFill>
                  <a:schemeClr val="tx1"/>
                </a:solidFill>
                <a:latin typeface="Calibri" panose="020F0502020204030204" pitchFamily="34" charset="0"/>
              </a:rPr>
              <a:t>08561965024</a:t>
            </a:r>
          </a:p>
        </p:txBody>
      </p:sp>
      <p:sp>
        <p:nvSpPr>
          <p:cNvPr id="6" name="TextBox 2">
            <a:extLst>
              <a:ext uri="{FF2B5EF4-FFF2-40B4-BE49-F238E27FC236}">
                <a16:creationId xmlns:a16="http://schemas.microsoft.com/office/drawing/2014/main" id="{612C8169-5A23-A76B-FF7D-FA1CF984470E}"/>
              </a:ext>
            </a:extLst>
          </p:cNvPr>
          <p:cNvSpPr txBox="1">
            <a:spLocks noChangeArrowheads="1"/>
          </p:cNvSpPr>
          <p:nvPr/>
        </p:nvSpPr>
        <p:spPr bwMode="auto">
          <a:xfrm>
            <a:off x="839034" y="4191000"/>
            <a:ext cx="1989891" cy="1323439"/>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5000"/>
              </a:lnSpc>
              <a:spcBef>
                <a:spcPts val="1300"/>
              </a:spcBef>
              <a:buFont typeface="Arial" panose="020B0604020202020204" pitchFamily="34" charset="0"/>
              <a:buChar char=" "/>
              <a:defRPr sz="2400">
                <a:solidFill>
                  <a:srgbClr val="262626"/>
                </a:solidFill>
                <a:latin typeface="Calibri Light" panose="020F0302020204030204" pitchFamily="34" charset="0"/>
              </a:defRPr>
            </a:lvl1pPr>
            <a:lvl2pPr marL="742950" indent="-285750">
              <a:lnSpc>
                <a:spcPct val="85000"/>
              </a:lnSpc>
              <a:spcBef>
                <a:spcPts val="600"/>
              </a:spcBef>
              <a:buFont typeface="Arial" panose="020B0604020202020204" pitchFamily="34" charset="0"/>
              <a:buChar char=" "/>
              <a:defRPr sz="2400">
                <a:solidFill>
                  <a:srgbClr val="262626"/>
                </a:solidFill>
                <a:latin typeface="Calibri Light" panose="020F0302020204030204" pitchFamily="34" charset="0"/>
              </a:defRPr>
            </a:lvl2pPr>
            <a:lvl3pPr marL="1143000" indent="-228600">
              <a:lnSpc>
                <a:spcPct val="85000"/>
              </a:lnSpc>
              <a:spcBef>
                <a:spcPts val="600"/>
              </a:spcBef>
              <a:buFont typeface="Arial" panose="020B0604020202020204" pitchFamily="34" charset="0"/>
              <a:buChar char=" "/>
              <a:defRPr sz="2000" i="1">
                <a:solidFill>
                  <a:srgbClr val="262626"/>
                </a:solidFill>
                <a:latin typeface="Calibri Light" panose="020F0302020204030204" pitchFamily="34" charset="0"/>
              </a:defRPr>
            </a:lvl3pPr>
            <a:lvl4pPr marL="1600200" indent="-228600">
              <a:lnSpc>
                <a:spcPct val="85000"/>
              </a:lnSpc>
              <a:spcBef>
                <a:spcPts val="600"/>
              </a:spcBef>
              <a:buFont typeface="Arial" panose="020B0604020202020204" pitchFamily="34" charset="0"/>
              <a:buChar char=" "/>
              <a:defRPr>
                <a:solidFill>
                  <a:srgbClr val="262626"/>
                </a:solidFill>
                <a:latin typeface="Calibri Light" panose="020F0302020204030204" pitchFamily="34" charset="0"/>
              </a:defRPr>
            </a:lvl4pPr>
            <a:lvl5pPr marL="2057400" indent="-228600">
              <a:lnSpc>
                <a:spcPct val="85000"/>
              </a:lnSpc>
              <a:spcBef>
                <a:spcPts val="600"/>
              </a:spcBef>
              <a:buFont typeface="Arial" panose="020B0604020202020204" pitchFamily="34" charset="0"/>
              <a:buChar char=" "/>
              <a:defRPr>
                <a:solidFill>
                  <a:srgbClr val="262626"/>
                </a:solidFill>
                <a:latin typeface="Calibri Light" panose="020F0302020204030204" pitchFamily="34" charset="0"/>
              </a:defRPr>
            </a:lvl5pPr>
            <a:lvl6pPr marL="25146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6pPr>
            <a:lvl7pPr marL="29718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7pPr>
            <a:lvl8pPr marL="34290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8pPr>
            <a:lvl9pPr marL="3886200" indent="-228600" fontAlgn="base">
              <a:lnSpc>
                <a:spcPct val="85000"/>
              </a:lnSpc>
              <a:spcBef>
                <a:spcPts val="600"/>
              </a:spcBef>
              <a:spcAft>
                <a:spcPct val="0"/>
              </a:spcAft>
              <a:buFont typeface="Arial" panose="020B0604020202020204" pitchFamily="34" charset="0"/>
              <a:buChar char=" "/>
              <a:defRPr>
                <a:solidFill>
                  <a:srgbClr val="262626"/>
                </a:solidFill>
                <a:latin typeface="Calibri Light" panose="020F0302020204030204" pitchFamily="34" charset="0"/>
              </a:defRPr>
            </a:lvl9pPr>
          </a:lstStyle>
          <a:p>
            <a:pPr algn="ctr">
              <a:lnSpc>
                <a:spcPct val="100000"/>
              </a:lnSpc>
              <a:spcBef>
                <a:spcPct val="0"/>
              </a:spcBef>
              <a:buFontTx/>
              <a:buNone/>
            </a:pPr>
            <a:r>
              <a:rPr lang="en-US" altLang="en-US" sz="2000" dirty="0" err="1">
                <a:solidFill>
                  <a:schemeClr val="bg1"/>
                </a:solidFill>
                <a:latin typeface="Calibri" panose="020F0502020204030204" pitchFamily="34" charset="0"/>
              </a:rPr>
              <a:t>Sekpus</a:t>
            </a:r>
            <a:r>
              <a:rPr lang="en-US" altLang="en-US" sz="2000" dirty="0">
                <a:solidFill>
                  <a:schemeClr val="bg1"/>
                </a:solidFill>
                <a:latin typeface="Calibri" panose="020F0502020204030204" pitchFamily="34" charset="0"/>
              </a:rPr>
              <a:t> P2SDM IPB University</a:t>
            </a:r>
          </a:p>
          <a:p>
            <a:pPr algn="ctr">
              <a:lnSpc>
                <a:spcPct val="100000"/>
              </a:lnSpc>
              <a:spcBef>
                <a:spcPct val="0"/>
              </a:spcBef>
              <a:buFontTx/>
              <a:buNone/>
            </a:pPr>
            <a:r>
              <a:rPr lang="en-US" altLang="en-US" sz="2000" dirty="0" err="1">
                <a:solidFill>
                  <a:schemeClr val="bg1"/>
                </a:solidFill>
                <a:latin typeface="Calibri" panose="020F0502020204030204" pitchFamily="34" charset="0"/>
              </a:rPr>
              <a:t>Ketua</a:t>
            </a:r>
            <a:r>
              <a:rPr lang="en-US" altLang="en-US" sz="2000" dirty="0">
                <a:solidFill>
                  <a:schemeClr val="bg1"/>
                </a:solidFill>
                <a:latin typeface="Calibri" panose="020F0502020204030204" pitchFamily="34" charset="0"/>
              </a:rPr>
              <a:t> AP2WI</a:t>
            </a:r>
          </a:p>
          <a:p>
            <a:pPr algn="ctr">
              <a:lnSpc>
                <a:spcPct val="100000"/>
              </a:lnSpc>
              <a:spcBef>
                <a:spcPct val="0"/>
              </a:spcBef>
              <a:buFontTx/>
              <a:buNone/>
            </a:pPr>
            <a:r>
              <a:rPr lang="en-US" altLang="en-US" sz="2000" dirty="0" err="1">
                <a:solidFill>
                  <a:schemeClr val="bg1"/>
                </a:solidFill>
                <a:latin typeface="Calibri" panose="020F0502020204030204" pitchFamily="34" charset="0"/>
              </a:rPr>
              <a:t>Ketua</a:t>
            </a:r>
            <a:r>
              <a:rPr lang="en-US" altLang="en-US" sz="2000" dirty="0">
                <a:solidFill>
                  <a:schemeClr val="bg1"/>
                </a:solidFill>
                <a:latin typeface="Calibri" panose="020F0502020204030204" pitchFamily="34" charset="0"/>
              </a:rPr>
              <a:t> APTI</a:t>
            </a:r>
          </a:p>
        </p:txBody>
      </p:sp>
    </p:spTree>
    <p:extLst>
      <p:ext uri="{BB962C8B-B14F-4D97-AF65-F5344CB8AC3E}">
        <p14:creationId xmlns:p14="http://schemas.microsoft.com/office/powerpoint/2010/main" val="2158752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83368" y="0"/>
            <a:ext cx="9512969" cy="685800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9620" y="6282215"/>
            <a:ext cx="3152259" cy="575785"/>
          </a:xfrm>
          <a:prstGeom prst="rect">
            <a:avLst/>
          </a:prstGeom>
        </p:spPr>
      </p:pic>
    </p:spTree>
    <p:extLst>
      <p:ext uri="{BB962C8B-B14F-4D97-AF65-F5344CB8AC3E}">
        <p14:creationId xmlns:p14="http://schemas.microsoft.com/office/powerpoint/2010/main" val="483326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7432" y="463379"/>
            <a:ext cx="11727347" cy="5728874"/>
          </a:xfrm>
          <a:prstGeom prst="rect">
            <a:avLst/>
          </a:prstGeom>
        </p:spPr>
      </p:pic>
    </p:spTree>
    <p:extLst>
      <p:ext uri="{BB962C8B-B14F-4D97-AF65-F5344CB8AC3E}">
        <p14:creationId xmlns:p14="http://schemas.microsoft.com/office/powerpoint/2010/main" val="20777017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1237" y="0"/>
            <a:ext cx="11888468" cy="6858000"/>
          </a:xfrm>
          <a:prstGeom prst="rect">
            <a:avLst/>
          </a:prstGeom>
        </p:spPr>
      </p:pic>
      <p:sp>
        <p:nvSpPr>
          <p:cNvPr id="3" name="Kotak Teks 2">
            <a:extLst>
              <a:ext uri="{FF2B5EF4-FFF2-40B4-BE49-F238E27FC236}">
                <a16:creationId xmlns:a16="http://schemas.microsoft.com/office/drawing/2014/main" id="{EFFDAF5C-364C-484A-0444-DBC88CBBDD0C}"/>
              </a:ext>
            </a:extLst>
          </p:cNvPr>
          <p:cNvSpPr txBox="1"/>
          <p:nvPr/>
        </p:nvSpPr>
        <p:spPr>
          <a:xfrm>
            <a:off x="515007" y="5696607"/>
            <a:ext cx="4561490" cy="578882"/>
          </a:xfrm>
          <a:prstGeom prst="roundRect">
            <a:avLst/>
          </a:prstGeom>
          <a:solidFill>
            <a:schemeClr val="accent3">
              <a:lumMod val="40000"/>
              <a:lumOff val="60000"/>
            </a:schemeClr>
          </a:solidFill>
        </p:spPr>
        <p:txBody>
          <a:bodyPr wrap="square" rtlCol="0">
            <a:spAutoFit/>
          </a:bodyPr>
          <a:lstStyle/>
          <a:p>
            <a:pPr algn="ctr"/>
            <a:r>
              <a:rPr lang="id-ID" sz="2800" b="1" dirty="0">
                <a:solidFill>
                  <a:srgbClr val="FF0000"/>
                </a:solidFill>
              </a:rPr>
              <a:t>MULTITASKING</a:t>
            </a:r>
          </a:p>
        </p:txBody>
      </p:sp>
    </p:spTree>
    <p:extLst>
      <p:ext uri="{BB962C8B-B14F-4D97-AF65-F5344CB8AC3E}">
        <p14:creationId xmlns:p14="http://schemas.microsoft.com/office/powerpoint/2010/main" val="1110953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62E76B-DCBD-2717-12A0-DD7C6E7670E3}"/>
              </a:ext>
            </a:extLst>
          </p:cNvPr>
          <p:cNvPicPr>
            <a:picLocks noChangeAspect="1"/>
          </p:cNvPicPr>
          <p:nvPr/>
        </p:nvPicPr>
        <p:blipFill rotWithShape="1">
          <a:blip r:embed="rId2"/>
          <a:srcRect l="31875" t="34444" r="15000" b="12222"/>
          <a:stretch/>
        </p:blipFill>
        <p:spPr>
          <a:xfrm>
            <a:off x="-1" y="0"/>
            <a:ext cx="12144375" cy="6858000"/>
          </a:xfrm>
          <a:prstGeom prst="rect">
            <a:avLst/>
          </a:prstGeom>
        </p:spPr>
      </p:pic>
    </p:spTree>
    <p:extLst>
      <p:ext uri="{BB962C8B-B14F-4D97-AF65-F5344CB8AC3E}">
        <p14:creationId xmlns:p14="http://schemas.microsoft.com/office/powerpoint/2010/main" val="3581633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4003" y="333532"/>
            <a:ext cx="11068220" cy="6190936"/>
          </a:xfrm>
          <a:prstGeom prst="rect">
            <a:avLst/>
          </a:prstGeom>
        </p:spPr>
      </p:pic>
    </p:spTree>
    <p:extLst>
      <p:ext uri="{BB962C8B-B14F-4D97-AF65-F5344CB8AC3E}">
        <p14:creationId xmlns:p14="http://schemas.microsoft.com/office/powerpoint/2010/main" val="4128659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8EE509-33A5-01C9-8260-5AC68F8B284C}"/>
              </a:ext>
            </a:extLst>
          </p:cNvPr>
          <p:cNvSpPr>
            <a:spLocks noGrp="1"/>
          </p:cNvSpPr>
          <p:nvPr>
            <p:ph idx="1"/>
          </p:nvPr>
        </p:nvSpPr>
        <p:spPr/>
        <p:txBody>
          <a:bodyPr/>
          <a:lstStyle/>
          <a:p>
            <a:endParaRPr lang="en-US"/>
          </a:p>
        </p:txBody>
      </p:sp>
      <p:pic>
        <p:nvPicPr>
          <p:cNvPr id="4" name="object 2">
            <a:extLst>
              <a:ext uri="{FF2B5EF4-FFF2-40B4-BE49-F238E27FC236}">
                <a16:creationId xmlns:a16="http://schemas.microsoft.com/office/drawing/2014/main" id="{5961F50E-B46F-A68A-82EA-D0A6B0C4191B}"/>
              </a:ext>
            </a:extLst>
          </p:cNvPr>
          <p:cNvPicPr/>
          <p:nvPr/>
        </p:nvPicPr>
        <p:blipFill>
          <a:blip r:embed="rId2" cstate="print"/>
          <a:stretch>
            <a:fillRect/>
          </a:stretch>
        </p:blipFill>
        <p:spPr>
          <a:xfrm>
            <a:off x="37010" y="0"/>
            <a:ext cx="12154989" cy="6858000"/>
          </a:xfrm>
          <a:prstGeom prst="rect">
            <a:avLst/>
          </a:prstGeom>
        </p:spPr>
      </p:pic>
    </p:spTree>
    <p:extLst>
      <p:ext uri="{BB962C8B-B14F-4D97-AF65-F5344CB8AC3E}">
        <p14:creationId xmlns:p14="http://schemas.microsoft.com/office/powerpoint/2010/main" val="4223038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3444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417" y="4354"/>
            <a:ext cx="10879183" cy="677744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7D179-4972-81F9-EB1B-0AD328D42AA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D74EA79-6509-AF73-8A59-59E411C573B3}"/>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2948030-B945-2D4A-757F-CEF82A06AB80}"/>
              </a:ext>
            </a:extLst>
          </p:cNvPr>
          <p:cNvPicPr>
            <a:picLocks noChangeAspect="1"/>
          </p:cNvPicPr>
          <p:nvPr/>
        </p:nvPicPr>
        <p:blipFill rotWithShape="1">
          <a:blip r:embed="rId2"/>
          <a:srcRect l="10362" t="18246" r="28553" b="20877"/>
          <a:stretch/>
        </p:blipFill>
        <p:spPr>
          <a:xfrm>
            <a:off x="0" y="0"/>
            <a:ext cx="12233722" cy="6858000"/>
          </a:xfrm>
          <a:prstGeom prst="rect">
            <a:avLst/>
          </a:prstGeom>
        </p:spPr>
      </p:pic>
    </p:spTree>
    <p:extLst>
      <p:ext uri="{BB962C8B-B14F-4D97-AF65-F5344CB8AC3E}">
        <p14:creationId xmlns:p14="http://schemas.microsoft.com/office/powerpoint/2010/main" val="1586871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64AC9-E308-EAC0-257F-E19C7CAD161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1602981F-334B-2C90-CD82-5D3018013C67}"/>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321386C-361D-41AD-87D0-621419538F6C}"/>
              </a:ext>
            </a:extLst>
          </p:cNvPr>
          <p:cNvPicPr>
            <a:picLocks noChangeAspect="1"/>
          </p:cNvPicPr>
          <p:nvPr/>
        </p:nvPicPr>
        <p:blipFill rotWithShape="1">
          <a:blip r:embed="rId2"/>
          <a:srcRect l="8881" t="17894" r="28158" b="18657"/>
          <a:stretch/>
        </p:blipFill>
        <p:spPr>
          <a:xfrm>
            <a:off x="0" y="0"/>
            <a:ext cx="12098122" cy="6858000"/>
          </a:xfrm>
          <a:prstGeom prst="rect">
            <a:avLst/>
          </a:prstGeom>
        </p:spPr>
      </p:pic>
    </p:spTree>
    <p:extLst>
      <p:ext uri="{BB962C8B-B14F-4D97-AF65-F5344CB8AC3E}">
        <p14:creationId xmlns:p14="http://schemas.microsoft.com/office/powerpoint/2010/main" val="2230727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5EA180-3D4C-C357-C778-5EC0CEBE29AA}"/>
              </a:ext>
            </a:extLst>
          </p:cNvPr>
          <p:cNvSpPr txBox="1"/>
          <p:nvPr/>
        </p:nvSpPr>
        <p:spPr>
          <a:xfrm>
            <a:off x="1046748" y="1997839"/>
            <a:ext cx="8927431" cy="3293209"/>
          </a:xfrm>
          <a:prstGeom prst="rect">
            <a:avLst/>
          </a:prstGeom>
          <a:noFill/>
        </p:spPr>
        <p:txBody>
          <a:bodyPr wrap="square" rtlCol="0">
            <a:spAutoFit/>
          </a:bodyPr>
          <a:lstStyle/>
          <a:p>
            <a:r>
              <a:rPr lang="en-US" sz="4000" b="1" dirty="0"/>
              <a:t>OUTLINE </a:t>
            </a:r>
          </a:p>
          <a:p>
            <a:pPr marL="342900" indent="-342900">
              <a:buAutoNum type="arabicPeriod"/>
            </a:pPr>
            <a:r>
              <a:rPr lang="en-US" sz="2800" dirty="0" err="1"/>
              <a:t>Landasan</a:t>
            </a:r>
            <a:r>
              <a:rPr lang="en-US" sz="2800" dirty="0"/>
              <a:t> Hukum</a:t>
            </a:r>
          </a:p>
          <a:p>
            <a:pPr marL="342900" indent="-342900">
              <a:buAutoNum type="arabicPeriod"/>
            </a:pPr>
            <a:r>
              <a:rPr lang="en-US" sz="2800" dirty="0" err="1"/>
              <a:t>Pergeseran</a:t>
            </a:r>
            <a:r>
              <a:rPr lang="en-US" sz="2800" dirty="0"/>
              <a:t> </a:t>
            </a:r>
            <a:r>
              <a:rPr lang="en-US" sz="2800" dirty="0" err="1"/>
              <a:t>Paradigma</a:t>
            </a:r>
            <a:r>
              <a:rPr lang="en-US" sz="2800" dirty="0"/>
              <a:t> </a:t>
            </a:r>
            <a:r>
              <a:rPr lang="en-US" sz="2800" dirty="0" err="1"/>
              <a:t>Pembelajaran</a:t>
            </a:r>
            <a:r>
              <a:rPr lang="en-US" sz="2800" dirty="0"/>
              <a:t> PT</a:t>
            </a:r>
          </a:p>
          <a:p>
            <a:pPr marL="342900" indent="-342900">
              <a:buAutoNum type="arabicPeriod"/>
            </a:pPr>
            <a:r>
              <a:rPr lang="en-US" sz="2800" dirty="0" err="1"/>
              <a:t>Relaksasi</a:t>
            </a:r>
            <a:r>
              <a:rPr lang="en-US" sz="2800" dirty="0"/>
              <a:t> </a:t>
            </a:r>
            <a:r>
              <a:rPr lang="en-US" sz="2800" dirty="0" err="1"/>
              <a:t>Kurikulum</a:t>
            </a:r>
            <a:endParaRPr lang="en-US" sz="2800" dirty="0"/>
          </a:p>
          <a:p>
            <a:pPr marL="342900" indent="-342900">
              <a:buAutoNum type="arabicPeriod"/>
            </a:pPr>
            <a:r>
              <a:rPr lang="en-US" sz="2800" dirty="0"/>
              <a:t>Dasar dan </a:t>
            </a:r>
            <a:r>
              <a:rPr lang="en-US" sz="2800" dirty="0" err="1"/>
              <a:t>Siklus</a:t>
            </a:r>
            <a:r>
              <a:rPr lang="en-US" sz="2800" dirty="0"/>
              <a:t> </a:t>
            </a:r>
            <a:r>
              <a:rPr lang="en-US" sz="2800" dirty="0" err="1"/>
              <a:t>Kurikulum</a:t>
            </a:r>
            <a:endParaRPr lang="en-US" sz="2800" dirty="0"/>
          </a:p>
          <a:p>
            <a:pPr marL="342900" indent="-342900">
              <a:buAutoNum type="arabicPeriod"/>
            </a:pPr>
            <a:r>
              <a:rPr lang="en-US" sz="2800" dirty="0" err="1"/>
              <a:t>Merumuskan</a:t>
            </a:r>
            <a:r>
              <a:rPr lang="en-US" sz="2800" dirty="0"/>
              <a:t> </a:t>
            </a:r>
            <a:r>
              <a:rPr lang="en-US" sz="2800" dirty="0" err="1"/>
              <a:t>Profil</a:t>
            </a:r>
            <a:r>
              <a:rPr lang="en-US" sz="2800" dirty="0"/>
              <a:t> </a:t>
            </a:r>
            <a:r>
              <a:rPr lang="en-US" sz="2800" dirty="0" err="1"/>
              <a:t>Lulusan</a:t>
            </a:r>
            <a:r>
              <a:rPr lang="en-US" sz="2800" dirty="0"/>
              <a:t>, CPL</a:t>
            </a:r>
          </a:p>
          <a:p>
            <a:pPr marL="342900" indent="-342900">
              <a:buAutoNum type="arabicPeriod"/>
            </a:pPr>
            <a:r>
              <a:rPr lang="en-US" sz="2800" dirty="0"/>
              <a:t>MBKM </a:t>
            </a:r>
          </a:p>
        </p:txBody>
      </p:sp>
    </p:spTree>
    <p:extLst>
      <p:ext uri="{BB962C8B-B14F-4D97-AF65-F5344CB8AC3E}">
        <p14:creationId xmlns:p14="http://schemas.microsoft.com/office/powerpoint/2010/main" val="24157806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925854" y="234695"/>
            <a:ext cx="4940300" cy="680720"/>
          </a:xfrm>
          <a:prstGeom prst="rect">
            <a:avLst/>
          </a:prstGeom>
        </p:spPr>
        <p:txBody>
          <a:bodyPr vert="horz" wrap="square" lIns="0" tIns="12700" rIns="0" bIns="0" rtlCol="0" anchor="ctr">
            <a:spAutoFit/>
          </a:bodyPr>
          <a:lstStyle/>
          <a:p>
            <a:pPr marL="12700">
              <a:lnSpc>
                <a:spcPct val="100000"/>
              </a:lnSpc>
              <a:spcBef>
                <a:spcPts val="100"/>
              </a:spcBef>
            </a:pPr>
            <a:r>
              <a:rPr sz="4300" spc="-30" dirty="0">
                <a:solidFill>
                  <a:schemeClr val="bg1"/>
                </a:solidFill>
                <a:latin typeface="Gill Sans MT"/>
                <a:cs typeface="Gill Sans MT"/>
              </a:rPr>
              <a:t>PARADIGM</a:t>
            </a:r>
            <a:r>
              <a:rPr sz="4300" spc="-229" dirty="0">
                <a:solidFill>
                  <a:schemeClr val="bg1"/>
                </a:solidFill>
                <a:latin typeface="Gill Sans MT"/>
                <a:cs typeface="Gill Sans MT"/>
              </a:rPr>
              <a:t> </a:t>
            </a:r>
            <a:r>
              <a:rPr sz="4300" spc="-10" dirty="0">
                <a:solidFill>
                  <a:schemeClr val="bg1"/>
                </a:solidFill>
                <a:latin typeface="Gill Sans MT"/>
                <a:cs typeface="Gill Sans MT"/>
              </a:rPr>
              <a:t>SHIFT</a:t>
            </a:r>
            <a:endParaRPr sz="4300" dirty="0">
              <a:solidFill>
                <a:schemeClr val="bg1"/>
              </a:solidFill>
              <a:latin typeface="Gill Sans MT"/>
              <a:cs typeface="Gill Sans MT"/>
            </a:endParaRPr>
          </a:p>
        </p:txBody>
      </p:sp>
      <p:pic>
        <p:nvPicPr>
          <p:cNvPr id="4" name="object 4"/>
          <p:cNvPicPr/>
          <p:nvPr/>
        </p:nvPicPr>
        <p:blipFill>
          <a:blip r:embed="rId2" cstate="print"/>
          <a:stretch>
            <a:fillRect/>
          </a:stretch>
        </p:blipFill>
        <p:spPr>
          <a:xfrm>
            <a:off x="2018792" y="1051034"/>
            <a:ext cx="8354918" cy="565760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448910" y="178676"/>
            <a:ext cx="7504387" cy="639029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24000" y="141288"/>
            <a:ext cx="9144000" cy="6575425"/>
            <a:chOff x="0" y="141287"/>
            <a:chExt cx="9144000" cy="6575425"/>
          </a:xfrm>
        </p:grpSpPr>
        <p:pic>
          <p:nvPicPr>
            <p:cNvPr id="3" name="object 3"/>
            <p:cNvPicPr/>
            <p:nvPr/>
          </p:nvPicPr>
          <p:blipFill>
            <a:blip r:embed="rId2" cstate="print"/>
            <a:stretch>
              <a:fillRect/>
            </a:stretch>
          </p:blipFill>
          <p:spPr>
            <a:xfrm>
              <a:off x="0" y="141287"/>
              <a:ext cx="9144000" cy="3287712"/>
            </a:xfrm>
            <a:prstGeom prst="rect">
              <a:avLst/>
            </a:prstGeom>
          </p:spPr>
        </p:pic>
        <p:pic>
          <p:nvPicPr>
            <p:cNvPr id="4" name="object 4"/>
            <p:cNvPicPr/>
            <p:nvPr/>
          </p:nvPicPr>
          <p:blipFill>
            <a:blip r:embed="rId3" cstate="print"/>
            <a:stretch>
              <a:fillRect/>
            </a:stretch>
          </p:blipFill>
          <p:spPr>
            <a:xfrm>
              <a:off x="2213823" y="3363207"/>
              <a:ext cx="4683540" cy="3353505"/>
            </a:xfrm>
            <a:prstGeom prst="rect">
              <a:avLst/>
            </a:prstGeom>
          </p:spPr>
        </p:pic>
        <p:sp>
          <p:nvSpPr>
            <p:cNvPr id="5" name="object 5"/>
            <p:cNvSpPr/>
            <p:nvPr/>
          </p:nvSpPr>
          <p:spPr>
            <a:xfrm>
              <a:off x="88325" y="4710311"/>
              <a:ext cx="1991995" cy="701040"/>
            </a:xfrm>
            <a:custGeom>
              <a:avLst/>
              <a:gdLst/>
              <a:ahLst/>
              <a:cxnLst/>
              <a:rect l="l" t="t" r="r" b="b"/>
              <a:pathLst>
                <a:path w="1991995" h="701039">
                  <a:moveTo>
                    <a:pt x="1991485" y="0"/>
                  </a:moveTo>
                  <a:lnTo>
                    <a:pt x="0" y="0"/>
                  </a:lnTo>
                  <a:lnTo>
                    <a:pt x="0" y="700905"/>
                  </a:lnTo>
                  <a:lnTo>
                    <a:pt x="1991485" y="700905"/>
                  </a:lnTo>
                  <a:lnTo>
                    <a:pt x="1991485" y="0"/>
                  </a:lnTo>
                  <a:close/>
                </a:path>
              </a:pathLst>
            </a:custGeom>
            <a:solidFill>
              <a:srgbClr val="EBA7A8"/>
            </a:solidFill>
          </p:spPr>
          <p:txBody>
            <a:bodyPr wrap="square" lIns="0" tIns="0" rIns="0" bIns="0" rtlCol="0"/>
            <a:lstStyle/>
            <a:p>
              <a:endParaRPr/>
            </a:p>
          </p:txBody>
        </p:sp>
      </p:grpSp>
      <p:sp>
        <p:nvSpPr>
          <p:cNvPr id="6" name="object 6"/>
          <p:cNvSpPr txBox="1"/>
          <p:nvPr/>
        </p:nvSpPr>
        <p:spPr>
          <a:xfrm>
            <a:off x="1773615" y="4643627"/>
            <a:ext cx="1690370" cy="655692"/>
          </a:xfrm>
          <a:prstGeom prst="rect">
            <a:avLst/>
          </a:prstGeom>
        </p:spPr>
        <p:txBody>
          <a:bodyPr vert="horz" wrap="square" lIns="0" tIns="12700" rIns="0" bIns="0" rtlCol="0">
            <a:spAutoFit/>
          </a:bodyPr>
          <a:lstStyle/>
          <a:p>
            <a:pPr marL="12700" marR="5080">
              <a:lnSpc>
                <a:spcPct val="108000"/>
              </a:lnSpc>
              <a:spcBef>
                <a:spcPts val="100"/>
              </a:spcBef>
            </a:pPr>
            <a:r>
              <a:rPr sz="2000" spc="-10" dirty="0">
                <a:solidFill>
                  <a:srgbClr val="FF0000"/>
                </a:solidFill>
                <a:latin typeface="Gill Sans MT"/>
                <a:cs typeface="Gill Sans MT"/>
              </a:rPr>
              <a:t>Prescriptive, </a:t>
            </a:r>
            <a:r>
              <a:rPr sz="2000" dirty="0">
                <a:latin typeface="Gill Sans MT"/>
                <a:cs typeface="Gill Sans MT"/>
              </a:rPr>
              <a:t>knowledge</a:t>
            </a:r>
            <a:r>
              <a:rPr sz="2000" spc="-40" dirty="0">
                <a:latin typeface="Gill Sans MT"/>
                <a:cs typeface="Gill Sans MT"/>
              </a:rPr>
              <a:t> </a:t>
            </a:r>
            <a:r>
              <a:rPr sz="2000" spc="-10" dirty="0">
                <a:latin typeface="Gill Sans MT"/>
                <a:cs typeface="Gill Sans MT"/>
              </a:rPr>
              <a:t>exist</a:t>
            </a:r>
            <a:endParaRPr sz="2000">
              <a:latin typeface="Gill Sans MT"/>
              <a:cs typeface="Gill Sans MT"/>
            </a:endParaRPr>
          </a:p>
        </p:txBody>
      </p:sp>
      <p:sp>
        <p:nvSpPr>
          <p:cNvPr id="7" name="object 7"/>
          <p:cNvSpPr/>
          <p:nvPr/>
        </p:nvSpPr>
        <p:spPr>
          <a:xfrm>
            <a:off x="8421364" y="4553140"/>
            <a:ext cx="2158365" cy="659765"/>
          </a:xfrm>
          <a:custGeom>
            <a:avLst/>
            <a:gdLst/>
            <a:ahLst/>
            <a:cxnLst/>
            <a:rect l="l" t="t" r="r" b="b"/>
            <a:pathLst>
              <a:path w="2158365" h="659764">
                <a:moveTo>
                  <a:pt x="2158310" y="0"/>
                </a:moveTo>
                <a:lnTo>
                  <a:pt x="0" y="0"/>
                </a:lnTo>
                <a:lnTo>
                  <a:pt x="0" y="659295"/>
                </a:lnTo>
                <a:lnTo>
                  <a:pt x="2158310" y="659295"/>
                </a:lnTo>
                <a:lnTo>
                  <a:pt x="2158310" y="0"/>
                </a:lnTo>
                <a:close/>
              </a:path>
            </a:pathLst>
          </a:custGeom>
          <a:solidFill>
            <a:srgbClr val="D0E4A6"/>
          </a:solidFill>
        </p:spPr>
        <p:txBody>
          <a:bodyPr wrap="square" lIns="0" tIns="0" rIns="0" bIns="0" rtlCol="0"/>
          <a:lstStyle/>
          <a:p>
            <a:endParaRPr/>
          </a:p>
        </p:txBody>
      </p:sp>
      <p:sp>
        <p:nvSpPr>
          <p:cNvPr id="8" name="object 8"/>
          <p:cNvSpPr txBox="1"/>
          <p:nvPr/>
        </p:nvSpPr>
        <p:spPr>
          <a:xfrm>
            <a:off x="8582654" y="4485132"/>
            <a:ext cx="1844675" cy="655692"/>
          </a:xfrm>
          <a:prstGeom prst="rect">
            <a:avLst/>
          </a:prstGeom>
        </p:spPr>
        <p:txBody>
          <a:bodyPr vert="horz" wrap="square" lIns="0" tIns="12700" rIns="0" bIns="0" rtlCol="0">
            <a:spAutoFit/>
          </a:bodyPr>
          <a:lstStyle/>
          <a:p>
            <a:pPr marL="12700" marR="5080">
              <a:lnSpc>
                <a:spcPct val="108000"/>
              </a:lnSpc>
              <a:spcBef>
                <a:spcPts val="100"/>
              </a:spcBef>
            </a:pPr>
            <a:r>
              <a:rPr sz="2000" dirty="0">
                <a:solidFill>
                  <a:srgbClr val="FF0000"/>
                </a:solidFill>
                <a:latin typeface="Gill Sans MT"/>
                <a:cs typeface="Gill Sans MT"/>
              </a:rPr>
              <a:t>Self</a:t>
            </a:r>
            <a:r>
              <a:rPr sz="2000" spc="-20" dirty="0">
                <a:solidFill>
                  <a:srgbClr val="FF0000"/>
                </a:solidFill>
                <a:latin typeface="Gill Sans MT"/>
                <a:cs typeface="Gill Sans MT"/>
              </a:rPr>
              <a:t> </a:t>
            </a:r>
            <a:r>
              <a:rPr sz="2000" spc="-10" dirty="0">
                <a:solidFill>
                  <a:srgbClr val="FF0000"/>
                </a:solidFill>
                <a:latin typeface="Gill Sans MT"/>
                <a:cs typeface="Gill Sans MT"/>
              </a:rPr>
              <a:t>directed, </a:t>
            </a:r>
            <a:r>
              <a:rPr sz="2000" dirty="0">
                <a:latin typeface="Gill Sans MT"/>
                <a:cs typeface="Gill Sans MT"/>
              </a:rPr>
              <a:t>knowledge</a:t>
            </a:r>
            <a:r>
              <a:rPr sz="2000" spc="-40" dirty="0">
                <a:latin typeface="Gill Sans MT"/>
                <a:cs typeface="Gill Sans MT"/>
              </a:rPr>
              <a:t> </a:t>
            </a:r>
            <a:r>
              <a:rPr sz="2000" spc="-20" dirty="0">
                <a:latin typeface="Gill Sans MT"/>
                <a:cs typeface="Gill Sans MT"/>
              </a:rPr>
              <a:t>create</a:t>
            </a:r>
            <a:endParaRPr sz="2000">
              <a:latin typeface="Gill Sans MT"/>
              <a:cs typeface="Gill Sans M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19200" y="1145628"/>
            <a:ext cx="9921766" cy="5055475"/>
          </a:xfrm>
          <a:prstGeom prst="rect">
            <a:avLst/>
          </a:prstGeom>
        </p:spPr>
      </p:pic>
      <p:sp>
        <p:nvSpPr>
          <p:cNvPr id="4" name="Kotak Teks 3">
            <a:extLst>
              <a:ext uri="{FF2B5EF4-FFF2-40B4-BE49-F238E27FC236}">
                <a16:creationId xmlns:a16="http://schemas.microsoft.com/office/drawing/2014/main" id="{445439AF-937E-416E-D642-877100CE0D1A}"/>
              </a:ext>
            </a:extLst>
          </p:cNvPr>
          <p:cNvSpPr txBox="1"/>
          <p:nvPr/>
        </p:nvSpPr>
        <p:spPr>
          <a:xfrm>
            <a:off x="788276" y="357352"/>
            <a:ext cx="3909848" cy="523220"/>
          </a:xfrm>
          <a:prstGeom prst="rect">
            <a:avLst/>
          </a:prstGeom>
          <a:noFill/>
        </p:spPr>
        <p:txBody>
          <a:bodyPr wrap="square" rtlCol="0">
            <a:spAutoFit/>
          </a:bodyPr>
          <a:lstStyle/>
          <a:p>
            <a:r>
              <a:rPr lang="id-ID" sz="2800" b="1" dirty="0" err="1">
                <a:solidFill>
                  <a:schemeClr val="bg1"/>
                </a:solidFill>
              </a:rPr>
              <a:t>Shifting</a:t>
            </a:r>
            <a:r>
              <a:rPr lang="id-ID" sz="2800" b="1" dirty="0">
                <a:solidFill>
                  <a:schemeClr val="bg1"/>
                </a:solidFill>
              </a:rPr>
              <a:t> </a:t>
            </a:r>
            <a:r>
              <a:rPr lang="id-ID" sz="2800" b="1" dirty="0" err="1">
                <a:solidFill>
                  <a:schemeClr val="bg1"/>
                </a:solidFill>
              </a:rPr>
              <a:t>Education</a:t>
            </a:r>
            <a:endParaRPr lang="id-ID" sz="2800" b="1"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08386" y="378371"/>
            <a:ext cx="9858704" cy="6106511"/>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1156139" y="273269"/>
            <a:ext cx="10163502" cy="630620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892552" y="545592"/>
            <a:ext cx="7022592" cy="1115567"/>
          </a:xfrm>
          <a:prstGeom prst="rect">
            <a:avLst/>
          </a:prstGeom>
        </p:spPr>
      </p:pic>
      <p:sp>
        <p:nvSpPr>
          <p:cNvPr id="3" name="object 3"/>
          <p:cNvSpPr txBox="1">
            <a:spLocks noGrp="1"/>
          </p:cNvSpPr>
          <p:nvPr>
            <p:ph type="title"/>
          </p:nvPr>
        </p:nvSpPr>
        <p:spPr>
          <a:xfrm>
            <a:off x="3213427" y="683767"/>
            <a:ext cx="6381115" cy="619760"/>
          </a:xfrm>
          <a:prstGeom prst="rect">
            <a:avLst/>
          </a:prstGeom>
        </p:spPr>
        <p:txBody>
          <a:bodyPr vert="horz" wrap="square" lIns="0" tIns="12700" rIns="0" bIns="0" rtlCol="0" anchor="ctr">
            <a:spAutoFit/>
          </a:bodyPr>
          <a:lstStyle/>
          <a:p>
            <a:pPr marL="12700">
              <a:lnSpc>
                <a:spcPct val="100000"/>
              </a:lnSpc>
              <a:spcBef>
                <a:spcPts val="100"/>
              </a:spcBef>
            </a:pPr>
            <a:r>
              <a:rPr sz="3900" dirty="0">
                <a:solidFill>
                  <a:srgbClr val="0070C0"/>
                </a:solidFill>
                <a:latin typeface="Arial Narrow"/>
                <a:cs typeface="Arial Narrow"/>
              </a:rPr>
              <a:t>Goals</a:t>
            </a:r>
            <a:r>
              <a:rPr sz="3900" spc="-45" dirty="0">
                <a:solidFill>
                  <a:srgbClr val="0070C0"/>
                </a:solidFill>
                <a:latin typeface="Arial Narrow"/>
                <a:cs typeface="Arial Narrow"/>
              </a:rPr>
              <a:t> </a:t>
            </a:r>
            <a:r>
              <a:rPr sz="3900" dirty="0">
                <a:solidFill>
                  <a:srgbClr val="0070C0"/>
                </a:solidFill>
                <a:latin typeface="Arial Narrow"/>
                <a:cs typeface="Arial Narrow"/>
              </a:rPr>
              <a:t>Pendidikan</a:t>
            </a:r>
            <a:r>
              <a:rPr sz="3900" spc="-30" dirty="0">
                <a:solidFill>
                  <a:srgbClr val="0070C0"/>
                </a:solidFill>
                <a:latin typeface="Arial Narrow"/>
                <a:cs typeface="Arial Narrow"/>
              </a:rPr>
              <a:t> </a:t>
            </a:r>
            <a:r>
              <a:rPr sz="3900" dirty="0">
                <a:solidFill>
                  <a:srgbClr val="0070C0"/>
                </a:solidFill>
                <a:latin typeface="Arial Narrow"/>
                <a:cs typeface="Arial Narrow"/>
              </a:rPr>
              <a:t>di</a:t>
            </a:r>
            <a:r>
              <a:rPr sz="3900" spc="-30" dirty="0">
                <a:solidFill>
                  <a:srgbClr val="0070C0"/>
                </a:solidFill>
                <a:latin typeface="Arial Narrow"/>
                <a:cs typeface="Arial Narrow"/>
              </a:rPr>
              <a:t> </a:t>
            </a:r>
            <a:r>
              <a:rPr sz="3900" dirty="0">
                <a:solidFill>
                  <a:srgbClr val="0070C0"/>
                </a:solidFill>
                <a:latin typeface="Arial Narrow"/>
                <a:cs typeface="Arial Narrow"/>
              </a:rPr>
              <a:t>Masa</a:t>
            </a:r>
            <a:r>
              <a:rPr sz="3900" spc="-30" dirty="0">
                <a:solidFill>
                  <a:srgbClr val="0070C0"/>
                </a:solidFill>
                <a:latin typeface="Arial Narrow"/>
                <a:cs typeface="Arial Narrow"/>
              </a:rPr>
              <a:t> </a:t>
            </a:r>
            <a:r>
              <a:rPr sz="3900" spc="-10" dirty="0">
                <a:solidFill>
                  <a:srgbClr val="0070C0"/>
                </a:solidFill>
                <a:latin typeface="Arial Narrow"/>
                <a:cs typeface="Arial Narrow"/>
              </a:rPr>
              <a:t>Depan</a:t>
            </a:r>
            <a:endParaRPr sz="3900">
              <a:latin typeface="Arial Narrow"/>
              <a:cs typeface="Arial Narrow"/>
            </a:endParaRPr>
          </a:p>
        </p:txBody>
      </p:sp>
      <p:sp>
        <p:nvSpPr>
          <p:cNvPr id="19" name="object 19"/>
          <p:cNvSpPr txBox="1"/>
          <p:nvPr/>
        </p:nvSpPr>
        <p:spPr>
          <a:xfrm>
            <a:off x="795248" y="3429000"/>
            <a:ext cx="3430585" cy="981148"/>
          </a:xfrm>
          <a:prstGeom prst="rightArrow">
            <a:avLst/>
          </a:prstGeom>
          <a:ln>
            <a:solidFill>
              <a:schemeClr val="bg1"/>
            </a:solidFill>
          </a:ln>
        </p:spPr>
        <p:txBody>
          <a:bodyPr vert="horz" wrap="square" lIns="0" tIns="20955" rIns="0" bIns="0" rtlCol="0">
            <a:spAutoFit/>
          </a:bodyPr>
          <a:lstStyle/>
          <a:p>
            <a:pPr marL="12700" marR="5080" indent="25400" algn="just">
              <a:lnSpc>
                <a:spcPct val="95900"/>
              </a:lnSpc>
              <a:spcBef>
                <a:spcPts val="165"/>
              </a:spcBef>
            </a:pPr>
            <a:r>
              <a:rPr sz="3200" b="1" spc="-50" dirty="0">
                <a:solidFill>
                  <a:srgbClr val="FF0000"/>
                </a:solidFill>
                <a:latin typeface="Bahnschrift SemiBold"/>
                <a:cs typeface="Bahnschrift SemiBold"/>
              </a:rPr>
              <a:t>T R I D H A R M A</a:t>
            </a:r>
            <a:endParaRPr sz="3200" dirty="0">
              <a:solidFill>
                <a:srgbClr val="FF0000"/>
              </a:solidFill>
              <a:latin typeface="Bahnschrift SemiBold"/>
              <a:cs typeface="Bahnschrift SemiBold"/>
            </a:endParaRPr>
          </a:p>
        </p:txBody>
      </p:sp>
      <p:grpSp>
        <p:nvGrpSpPr>
          <p:cNvPr id="21" name="Grup 20">
            <a:extLst>
              <a:ext uri="{FF2B5EF4-FFF2-40B4-BE49-F238E27FC236}">
                <a16:creationId xmlns:a16="http://schemas.microsoft.com/office/drawing/2014/main" id="{B0944E6B-84CB-01E3-B7A9-8A0F4B413A5A}"/>
              </a:ext>
            </a:extLst>
          </p:cNvPr>
          <p:cNvGrpSpPr/>
          <p:nvPr/>
        </p:nvGrpSpPr>
        <p:grpSpPr>
          <a:xfrm>
            <a:off x="4453727" y="1602433"/>
            <a:ext cx="5809460" cy="4640970"/>
            <a:chOff x="3297589" y="1623123"/>
            <a:chExt cx="5809460" cy="4640970"/>
          </a:xfrm>
        </p:grpSpPr>
        <p:grpSp>
          <p:nvGrpSpPr>
            <p:cNvPr id="4" name="object 4"/>
            <p:cNvGrpSpPr/>
            <p:nvPr/>
          </p:nvGrpSpPr>
          <p:grpSpPr>
            <a:xfrm>
              <a:off x="3297589" y="1623123"/>
              <a:ext cx="5346065" cy="2775585"/>
              <a:chOff x="1783179" y="1644656"/>
              <a:chExt cx="5346065" cy="2775585"/>
            </a:xfrm>
          </p:grpSpPr>
          <p:sp>
            <p:nvSpPr>
              <p:cNvPr id="5" name="object 5"/>
              <p:cNvSpPr/>
              <p:nvPr/>
            </p:nvSpPr>
            <p:spPr>
              <a:xfrm>
                <a:off x="1795879" y="1657356"/>
                <a:ext cx="4895215" cy="942975"/>
              </a:xfrm>
              <a:custGeom>
                <a:avLst/>
                <a:gdLst/>
                <a:ahLst/>
                <a:cxnLst/>
                <a:rect l="l" t="t" r="r" b="b"/>
                <a:pathLst>
                  <a:path w="4895215" h="942975">
                    <a:moveTo>
                      <a:pt x="4800387" y="0"/>
                    </a:moveTo>
                    <a:lnTo>
                      <a:pt x="94241" y="0"/>
                    </a:lnTo>
                    <a:lnTo>
                      <a:pt x="57558" y="7405"/>
                    </a:lnTo>
                    <a:lnTo>
                      <a:pt x="27602" y="27602"/>
                    </a:lnTo>
                    <a:lnTo>
                      <a:pt x="7405" y="57558"/>
                    </a:lnTo>
                    <a:lnTo>
                      <a:pt x="0" y="94241"/>
                    </a:lnTo>
                    <a:lnTo>
                      <a:pt x="0" y="848152"/>
                    </a:lnTo>
                    <a:lnTo>
                      <a:pt x="27602" y="914791"/>
                    </a:lnTo>
                    <a:lnTo>
                      <a:pt x="94241" y="942394"/>
                    </a:lnTo>
                    <a:lnTo>
                      <a:pt x="4800381" y="942399"/>
                    </a:lnTo>
                    <a:lnTo>
                      <a:pt x="4837064" y="934993"/>
                    </a:lnTo>
                    <a:lnTo>
                      <a:pt x="4867021" y="914797"/>
                    </a:lnTo>
                    <a:lnTo>
                      <a:pt x="4887218" y="884841"/>
                    </a:lnTo>
                    <a:lnTo>
                      <a:pt x="4894624" y="848158"/>
                    </a:lnTo>
                    <a:lnTo>
                      <a:pt x="4894629" y="94241"/>
                    </a:lnTo>
                    <a:lnTo>
                      <a:pt x="4887223" y="57558"/>
                    </a:lnTo>
                    <a:lnTo>
                      <a:pt x="4867026" y="27602"/>
                    </a:lnTo>
                    <a:lnTo>
                      <a:pt x="4837071" y="7405"/>
                    </a:lnTo>
                    <a:lnTo>
                      <a:pt x="4800387" y="0"/>
                    </a:lnTo>
                    <a:close/>
                  </a:path>
                </a:pathLst>
              </a:custGeom>
              <a:solidFill>
                <a:srgbClr val="3891A7"/>
              </a:solidFill>
            </p:spPr>
            <p:txBody>
              <a:bodyPr wrap="square" lIns="0" tIns="0" rIns="0" bIns="0" rtlCol="0"/>
              <a:lstStyle/>
              <a:p>
                <a:endParaRPr/>
              </a:p>
            </p:txBody>
          </p:sp>
          <p:sp>
            <p:nvSpPr>
              <p:cNvPr id="6" name="object 6"/>
              <p:cNvSpPr/>
              <p:nvPr/>
            </p:nvSpPr>
            <p:spPr>
              <a:xfrm>
                <a:off x="1795879" y="1657356"/>
                <a:ext cx="4895215" cy="942975"/>
              </a:xfrm>
              <a:custGeom>
                <a:avLst/>
                <a:gdLst/>
                <a:ahLst/>
                <a:cxnLst/>
                <a:rect l="l" t="t" r="r" b="b"/>
                <a:pathLst>
                  <a:path w="4895215" h="942975">
                    <a:moveTo>
                      <a:pt x="0" y="94242"/>
                    </a:moveTo>
                    <a:lnTo>
                      <a:pt x="7405" y="57558"/>
                    </a:lnTo>
                    <a:lnTo>
                      <a:pt x="27602" y="27602"/>
                    </a:lnTo>
                    <a:lnTo>
                      <a:pt x="57558" y="7406"/>
                    </a:lnTo>
                    <a:lnTo>
                      <a:pt x="94241" y="0"/>
                    </a:lnTo>
                    <a:lnTo>
                      <a:pt x="4800388" y="0"/>
                    </a:lnTo>
                    <a:lnTo>
                      <a:pt x="4837071" y="7406"/>
                    </a:lnTo>
                    <a:lnTo>
                      <a:pt x="4867027" y="27602"/>
                    </a:lnTo>
                    <a:lnTo>
                      <a:pt x="4887224" y="57558"/>
                    </a:lnTo>
                    <a:lnTo>
                      <a:pt x="4894630" y="94242"/>
                    </a:lnTo>
                    <a:lnTo>
                      <a:pt x="4894624" y="848158"/>
                    </a:lnTo>
                    <a:lnTo>
                      <a:pt x="4887218" y="884841"/>
                    </a:lnTo>
                    <a:lnTo>
                      <a:pt x="4867021" y="914797"/>
                    </a:lnTo>
                    <a:lnTo>
                      <a:pt x="4837065" y="934994"/>
                    </a:lnTo>
                    <a:lnTo>
                      <a:pt x="4800382" y="942400"/>
                    </a:lnTo>
                    <a:lnTo>
                      <a:pt x="94241" y="942395"/>
                    </a:lnTo>
                    <a:lnTo>
                      <a:pt x="57558" y="934989"/>
                    </a:lnTo>
                    <a:lnTo>
                      <a:pt x="27602" y="914792"/>
                    </a:lnTo>
                    <a:lnTo>
                      <a:pt x="7405" y="884836"/>
                    </a:lnTo>
                    <a:lnTo>
                      <a:pt x="0" y="848152"/>
                    </a:lnTo>
                    <a:lnTo>
                      <a:pt x="0" y="94242"/>
                    </a:lnTo>
                    <a:close/>
                  </a:path>
                </a:pathLst>
              </a:custGeom>
              <a:ln w="25400">
                <a:solidFill>
                  <a:srgbClr val="FFFFFF"/>
                </a:solidFill>
              </a:ln>
            </p:spPr>
            <p:txBody>
              <a:bodyPr wrap="square" lIns="0" tIns="0" rIns="0" bIns="0" rtlCol="0"/>
              <a:lstStyle/>
              <a:p>
                <a:endParaRPr/>
              </a:p>
            </p:txBody>
          </p:sp>
          <p:sp>
            <p:nvSpPr>
              <p:cNvPr id="7" name="object 7"/>
              <p:cNvSpPr/>
              <p:nvPr/>
            </p:nvSpPr>
            <p:spPr>
              <a:xfrm>
                <a:off x="2221884" y="2578224"/>
                <a:ext cx="4895215" cy="1829435"/>
              </a:xfrm>
              <a:custGeom>
                <a:avLst/>
                <a:gdLst/>
                <a:ahLst/>
                <a:cxnLst/>
                <a:rect l="l" t="t" r="r" b="b"/>
                <a:pathLst>
                  <a:path w="4895215" h="1829435">
                    <a:moveTo>
                      <a:pt x="4711717" y="0"/>
                    </a:moveTo>
                    <a:lnTo>
                      <a:pt x="182905" y="0"/>
                    </a:lnTo>
                    <a:lnTo>
                      <a:pt x="134281" y="6533"/>
                    </a:lnTo>
                    <a:lnTo>
                      <a:pt x="90589" y="24971"/>
                    </a:lnTo>
                    <a:lnTo>
                      <a:pt x="53571" y="53571"/>
                    </a:lnTo>
                    <a:lnTo>
                      <a:pt x="24971" y="90589"/>
                    </a:lnTo>
                    <a:lnTo>
                      <a:pt x="6533" y="134281"/>
                    </a:lnTo>
                    <a:lnTo>
                      <a:pt x="0" y="182905"/>
                    </a:lnTo>
                    <a:lnTo>
                      <a:pt x="0" y="1646177"/>
                    </a:lnTo>
                    <a:lnTo>
                      <a:pt x="6533" y="1694801"/>
                    </a:lnTo>
                    <a:lnTo>
                      <a:pt x="24971" y="1738493"/>
                    </a:lnTo>
                    <a:lnTo>
                      <a:pt x="53571" y="1775511"/>
                    </a:lnTo>
                    <a:lnTo>
                      <a:pt x="90589" y="1804111"/>
                    </a:lnTo>
                    <a:lnTo>
                      <a:pt x="134281" y="1822549"/>
                    </a:lnTo>
                    <a:lnTo>
                      <a:pt x="182905" y="1829083"/>
                    </a:lnTo>
                    <a:lnTo>
                      <a:pt x="4711717" y="1829083"/>
                    </a:lnTo>
                    <a:lnTo>
                      <a:pt x="4760341" y="1822549"/>
                    </a:lnTo>
                    <a:lnTo>
                      <a:pt x="4804033" y="1804111"/>
                    </a:lnTo>
                    <a:lnTo>
                      <a:pt x="4841052" y="1775511"/>
                    </a:lnTo>
                    <a:lnTo>
                      <a:pt x="4869652" y="1738493"/>
                    </a:lnTo>
                    <a:lnTo>
                      <a:pt x="4888090" y="1694801"/>
                    </a:lnTo>
                    <a:lnTo>
                      <a:pt x="4894624" y="1646177"/>
                    </a:lnTo>
                    <a:lnTo>
                      <a:pt x="4894624" y="182905"/>
                    </a:lnTo>
                    <a:lnTo>
                      <a:pt x="4888090" y="134281"/>
                    </a:lnTo>
                    <a:lnTo>
                      <a:pt x="4869652" y="90589"/>
                    </a:lnTo>
                    <a:lnTo>
                      <a:pt x="4841052" y="53571"/>
                    </a:lnTo>
                    <a:lnTo>
                      <a:pt x="4804033" y="24971"/>
                    </a:lnTo>
                    <a:lnTo>
                      <a:pt x="4760341" y="6533"/>
                    </a:lnTo>
                    <a:lnTo>
                      <a:pt x="4711717" y="0"/>
                    </a:lnTo>
                    <a:close/>
                  </a:path>
                </a:pathLst>
              </a:custGeom>
              <a:solidFill>
                <a:srgbClr val="3891A7"/>
              </a:solidFill>
            </p:spPr>
            <p:txBody>
              <a:bodyPr wrap="square" lIns="0" tIns="0" rIns="0" bIns="0" rtlCol="0"/>
              <a:lstStyle/>
              <a:p>
                <a:endParaRPr/>
              </a:p>
            </p:txBody>
          </p:sp>
          <p:sp>
            <p:nvSpPr>
              <p:cNvPr id="8" name="object 8"/>
              <p:cNvSpPr/>
              <p:nvPr/>
            </p:nvSpPr>
            <p:spPr>
              <a:xfrm>
                <a:off x="2221884" y="2578224"/>
                <a:ext cx="4895215" cy="1829435"/>
              </a:xfrm>
              <a:custGeom>
                <a:avLst/>
                <a:gdLst/>
                <a:ahLst/>
                <a:cxnLst/>
                <a:rect l="l" t="t" r="r" b="b"/>
                <a:pathLst>
                  <a:path w="4895215" h="1829435">
                    <a:moveTo>
                      <a:pt x="0" y="182906"/>
                    </a:moveTo>
                    <a:lnTo>
                      <a:pt x="6533" y="134282"/>
                    </a:lnTo>
                    <a:lnTo>
                      <a:pt x="24972" y="90589"/>
                    </a:lnTo>
                    <a:lnTo>
                      <a:pt x="53571" y="53572"/>
                    </a:lnTo>
                    <a:lnTo>
                      <a:pt x="90589" y="24972"/>
                    </a:lnTo>
                    <a:lnTo>
                      <a:pt x="134282" y="6533"/>
                    </a:lnTo>
                    <a:lnTo>
                      <a:pt x="182906" y="0"/>
                    </a:lnTo>
                    <a:lnTo>
                      <a:pt x="4711718" y="0"/>
                    </a:lnTo>
                    <a:lnTo>
                      <a:pt x="4760341" y="6533"/>
                    </a:lnTo>
                    <a:lnTo>
                      <a:pt x="4804034" y="24972"/>
                    </a:lnTo>
                    <a:lnTo>
                      <a:pt x="4841052" y="53572"/>
                    </a:lnTo>
                    <a:lnTo>
                      <a:pt x="4869651" y="90589"/>
                    </a:lnTo>
                    <a:lnTo>
                      <a:pt x="4888090" y="134282"/>
                    </a:lnTo>
                    <a:lnTo>
                      <a:pt x="4894624" y="182906"/>
                    </a:lnTo>
                    <a:lnTo>
                      <a:pt x="4894624" y="1646178"/>
                    </a:lnTo>
                    <a:lnTo>
                      <a:pt x="4888090" y="1694801"/>
                    </a:lnTo>
                    <a:lnTo>
                      <a:pt x="4869651" y="1738494"/>
                    </a:lnTo>
                    <a:lnTo>
                      <a:pt x="4841052" y="1775512"/>
                    </a:lnTo>
                    <a:lnTo>
                      <a:pt x="4804034" y="1804111"/>
                    </a:lnTo>
                    <a:lnTo>
                      <a:pt x="4760341" y="1822550"/>
                    </a:lnTo>
                    <a:lnTo>
                      <a:pt x="4711718" y="1829084"/>
                    </a:lnTo>
                    <a:lnTo>
                      <a:pt x="182906" y="1829084"/>
                    </a:lnTo>
                    <a:lnTo>
                      <a:pt x="134282" y="1822550"/>
                    </a:lnTo>
                    <a:lnTo>
                      <a:pt x="90589" y="1804111"/>
                    </a:lnTo>
                    <a:lnTo>
                      <a:pt x="53571" y="1775512"/>
                    </a:lnTo>
                    <a:lnTo>
                      <a:pt x="24972" y="1738494"/>
                    </a:lnTo>
                    <a:lnTo>
                      <a:pt x="6533" y="1694801"/>
                    </a:lnTo>
                    <a:lnTo>
                      <a:pt x="0" y="1646178"/>
                    </a:lnTo>
                    <a:lnTo>
                      <a:pt x="0" y="182906"/>
                    </a:lnTo>
                    <a:close/>
                  </a:path>
                </a:pathLst>
              </a:custGeom>
              <a:ln w="25400">
                <a:solidFill>
                  <a:srgbClr val="FFFFFF"/>
                </a:solidFill>
              </a:ln>
            </p:spPr>
            <p:txBody>
              <a:bodyPr wrap="square" lIns="0" tIns="0" rIns="0" bIns="0" rtlCol="0"/>
              <a:lstStyle/>
              <a:p>
                <a:endParaRPr/>
              </a:p>
            </p:txBody>
          </p:sp>
        </p:grpSp>
        <p:sp>
          <p:nvSpPr>
            <p:cNvPr id="9" name="object 9"/>
            <p:cNvSpPr txBox="1"/>
            <p:nvPr/>
          </p:nvSpPr>
          <p:spPr>
            <a:xfrm>
              <a:off x="3403361" y="1718565"/>
              <a:ext cx="4384159" cy="779701"/>
            </a:xfrm>
            <a:prstGeom prst="rect">
              <a:avLst/>
            </a:prstGeom>
          </p:spPr>
          <p:txBody>
            <a:bodyPr vert="horz" wrap="square" lIns="0" tIns="48260" rIns="0" bIns="0" rtlCol="0">
              <a:spAutoFit/>
            </a:bodyPr>
            <a:lstStyle/>
            <a:p>
              <a:pPr marL="12700" marR="5080">
                <a:lnSpc>
                  <a:spcPts val="1900"/>
                </a:lnSpc>
                <a:spcBef>
                  <a:spcPts val="380"/>
                </a:spcBef>
              </a:pPr>
              <a:r>
                <a:rPr b="1" dirty="0">
                  <a:latin typeface="Arial" panose="020B0604020202020204" pitchFamily="34" charset="0"/>
                  <a:cs typeface="Arial" panose="020B0604020202020204" pitchFamily="34" charset="0"/>
                </a:rPr>
                <a:t>Be</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distruptor</a:t>
              </a:r>
              <a:r>
                <a:rPr b="1" spc="-10"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instead</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of</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distrupted</a:t>
              </a:r>
              <a:r>
                <a:rPr b="1" spc="-5" dirty="0">
                  <a:latin typeface="Arial" panose="020B0604020202020204" pitchFamily="34" charset="0"/>
                  <a:cs typeface="Arial" panose="020B0604020202020204" pitchFamily="34" charset="0"/>
                </a:rPr>
                <a:t> </a:t>
              </a:r>
              <a:r>
                <a:rPr b="1" spc="-50"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taking</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benefit</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from</a:t>
              </a:r>
              <a:r>
                <a:rPr b="1" spc="-10"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unpredictable</a:t>
              </a:r>
              <a:r>
                <a:rPr b="1" spc="-5" dirty="0">
                  <a:latin typeface="Arial" panose="020B0604020202020204" pitchFamily="34" charset="0"/>
                  <a:cs typeface="Arial" panose="020B0604020202020204" pitchFamily="34" charset="0"/>
                </a:rPr>
                <a:t> </a:t>
              </a:r>
              <a:r>
                <a:rPr b="1" spc="-10" dirty="0">
                  <a:latin typeface="Arial" panose="020B0604020202020204" pitchFamily="34" charset="0"/>
                  <a:cs typeface="Arial" panose="020B0604020202020204" pitchFamily="34" charset="0"/>
                </a:rPr>
                <a:t>future, </a:t>
              </a:r>
              <a:r>
                <a:rPr b="1" dirty="0">
                  <a:latin typeface="Arial" panose="020B0604020202020204" pitchFamily="34" charset="0"/>
                  <a:cs typeface="Arial" panose="020B0604020202020204" pitchFamily="34" charset="0"/>
                </a:rPr>
                <a:t>drive</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the future</a:t>
              </a:r>
              <a:r>
                <a:rPr b="1" spc="-5" dirty="0">
                  <a:latin typeface="Arial" panose="020B0604020202020204" pitchFamily="34" charset="0"/>
                  <a:cs typeface="Arial" panose="020B0604020202020204" pitchFamily="34" charset="0"/>
                </a:rPr>
                <a:t> </a:t>
              </a:r>
              <a:r>
                <a:rPr b="1" dirty="0">
                  <a:latin typeface="Arial" panose="020B0604020202020204" pitchFamily="34" charset="0"/>
                  <a:cs typeface="Arial" panose="020B0604020202020204" pitchFamily="34" charset="0"/>
                </a:rPr>
                <a:t>with </a:t>
              </a:r>
              <a:r>
                <a:rPr b="1" spc="-10" dirty="0">
                  <a:latin typeface="Arial" panose="020B0604020202020204" pitchFamily="34" charset="0"/>
                  <a:cs typeface="Arial" panose="020B0604020202020204" pitchFamily="34" charset="0"/>
                </a:rPr>
                <a:t>empathy</a:t>
              </a:r>
              <a:endParaRPr dirty="0">
                <a:latin typeface="Arial" panose="020B0604020202020204" pitchFamily="34" charset="0"/>
                <a:cs typeface="Arial" panose="020B0604020202020204" pitchFamily="34" charset="0"/>
              </a:endParaRPr>
            </a:p>
          </p:txBody>
        </p:sp>
        <p:grpSp>
          <p:nvGrpSpPr>
            <p:cNvPr id="10" name="object 10"/>
            <p:cNvGrpSpPr/>
            <p:nvPr/>
          </p:nvGrpSpPr>
          <p:grpSpPr>
            <a:xfrm>
              <a:off x="4170937" y="4538286"/>
              <a:ext cx="4920615" cy="1725807"/>
              <a:chOff x="2646936" y="4538285"/>
              <a:chExt cx="4920615" cy="1346835"/>
            </a:xfrm>
          </p:grpSpPr>
          <p:sp>
            <p:nvSpPr>
              <p:cNvPr id="11" name="object 11"/>
              <p:cNvSpPr/>
              <p:nvPr/>
            </p:nvSpPr>
            <p:spPr>
              <a:xfrm>
                <a:off x="2659636" y="4550985"/>
                <a:ext cx="4895215" cy="1321435"/>
              </a:xfrm>
              <a:custGeom>
                <a:avLst/>
                <a:gdLst/>
                <a:ahLst/>
                <a:cxnLst/>
                <a:rect l="l" t="t" r="r" b="b"/>
                <a:pathLst>
                  <a:path w="4895215" h="1321435">
                    <a:moveTo>
                      <a:pt x="4762488" y="0"/>
                    </a:moveTo>
                    <a:lnTo>
                      <a:pt x="132133" y="0"/>
                    </a:lnTo>
                    <a:lnTo>
                      <a:pt x="90368" y="6736"/>
                    </a:lnTo>
                    <a:lnTo>
                      <a:pt x="54097" y="25494"/>
                    </a:lnTo>
                    <a:lnTo>
                      <a:pt x="25494" y="54097"/>
                    </a:lnTo>
                    <a:lnTo>
                      <a:pt x="6736" y="90369"/>
                    </a:lnTo>
                    <a:lnTo>
                      <a:pt x="0" y="132134"/>
                    </a:lnTo>
                    <a:lnTo>
                      <a:pt x="0" y="1189190"/>
                    </a:lnTo>
                    <a:lnTo>
                      <a:pt x="6736" y="1230954"/>
                    </a:lnTo>
                    <a:lnTo>
                      <a:pt x="25494" y="1267227"/>
                    </a:lnTo>
                    <a:lnTo>
                      <a:pt x="54097" y="1295830"/>
                    </a:lnTo>
                    <a:lnTo>
                      <a:pt x="90368" y="1314588"/>
                    </a:lnTo>
                    <a:lnTo>
                      <a:pt x="132133" y="1321324"/>
                    </a:lnTo>
                    <a:lnTo>
                      <a:pt x="4762488" y="1321324"/>
                    </a:lnTo>
                    <a:lnTo>
                      <a:pt x="4804253" y="1314588"/>
                    </a:lnTo>
                    <a:lnTo>
                      <a:pt x="4840525" y="1295830"/>
                    </a:lnTo>
                    <a:lnTo>
                      <a:pt x="4869129" y="1267227"/>
                    </a:lnTo>
                    <a:lnTo>
                      <a:pt x="4887886" y="1230954"/>
                    </a:lnTo>
                    <a:lnTo>
                      <a:pt x="4894623" y="1189190"/>
                    </a:lnTo>
                    <a:lnTo>
                      <a:pt x="4894623" y="132134"/>
                    </a:lnTo>
                    <a:lnTo>
                      <a:pt x="4887886" y="90369"/>
                    </a:lnTo>
                    <a:lnTo>
                      <a:pt x="4869129" y="54097"/>
                    </a:lnTo>
                    <a:lnTo>
                      <a:pt x="4840525" y="25494"/>
                    </a:lnTo>
                    <a:lnTo>
                      <a:pt x="4804253" y="6736"/>
                    </a:lnTo>
                    <a:lnTo>
                      <a:pt x="4762488" y="0"/>
                    </a:lnTo>
                    <a:close/>
                  </a:path>
                </a:pathLst>
              </a:custGeom>
              <a:solidFill>
                <a:srgbClr val="3891A7"/>
              </a:solidFill>
            </p:spPr>
            <p:txBody>
              <a:bodyPr wrap="square" lIns="0" tIns="0" rIns="0" bIns="0" rtlCol="0"/>
              <a:lstStyle/>
              <a:p>
                <a:endParaRPr/>
              </a:p>
            </p:txBody>
          </p:sp>
          <p:sp>
            <p:nvSpPr>
              <p:cNvPr id="12" name="object 12"/>
              <p:cNvSpPr/>
              <p:nvPr/>
            </p:nvSpPr>
            <p:spPr>
              <a:xfrm>
                <a:off x="2659636" y="4550985"/>
                <a:ext cx="4895215" cy="1321435"/>
              </a:xfrm>
              <a:custGeom>
                <a:avLst/>
                <a:gdLst/>
                <a:ahLst/>
                <a:cxnLst/>
                <a:rect l="l" t="t" r="r" b="b"/>
                <a:pathLst>
                  <a:path w="4895215" h="1321435">
                    <a:moveTo>
                      <a:pt x="0" y="132134"/>
                    </a:moveTo>
                    <a:lnTo>
                      <a:pt x="6736" y="90369"/>
                    </a:lnTo>
                    <a:lnTo>
                      <a:pt x="25494" y="54097"/>
                    </a:lnTo>
                    <a:lnTo>
                      <a:pt x="54097" y="25494"/>
                    </a:lnTo>
                    <a:lnTo>
                      <a:pt x="90369" y="6736"/>
                    </a:lnTo>
                    <a:lnTo>
                      <a:pt x="132134" y="0"/>
                    </a:lnTo>
                    <a:lnTo>
                      <a:pt x="4762490" y="0"/>
                    </a:lnTo>
                    <a:lnTo>
                      <a:pt x="4804254" y="6736"/>
                    </a:lnTo>
                    <a:lnTo>
                      <a:pt x="4840526" y="25494"/>
                    </a:lnTo>
                    <a:lnTo>
                      <a:pt x="4869129" y="54097"/>
                    </a:lnTo>
                    <a:lnTo>
                      <a:pt x="4887887" y="90369"/>
                    </a:lnTo>
                    <a:lnTo>
                      <a:pt x="4894624" y="132134"/>
                    </a:lnTo>
                    <a:lnTo>
                      <a:pt x="4894624" y="1189190"/>
                    </a:lnTo>
                    <a:lnTo>
                      <a:pt x="4887887" y="1230954"/>
                    </a:lnTo>
                    <a:lnTo>
                      <a:pt x="4869129" y="1267227"/>
                    </a:lnTo>
                    <a:lnTo>
                      <a:pt x="4840526" y="1295830"/>
                    </a:lnTo>
                    <a:lnTo>
                      <a:pt x="4804254" y="1314588"/>
                    </a:lnTo>
                    <a:lnTo>
                      <a:pt x="4762490" y="1321325"/>
                    </a:lnTo>
                    <a:lnTo>
                      <a:pt x="132134" y="1321325"/>
                    </a:lnTo>
                    <a:lnTo>
                      <a:pt x="90369" y="1314588"/>
                    </a:lnTo>
                    <a:lnTo>
                      <a:pt x="54097" y="1295830"/>
                    </a:lnTo>
                    <a:lnTo>
                      <a:pt x="25494" y="1267227"/>
                    </a:lnTo>
                    <a:lnTo>
                      <a:pt x="6736" y="1230954"/>
                    </a:lnTo>
                    <a:lnTo>
                      <a:pt x="0" y="1189190"/>
                    </a:lnTo>
                    <a:lnTo>
                      <a:pt x="0" y="132134"/>
                    </a:lnTo>
                    <a:close/>
                  </a:path>
                </a:pathLst>
              </a:custGeom>
              <a:ln w="25400">
                <a:solidFill>
                  <a:srgbClr val="FFFFFF"/>
                </a:solidFill>
              </a:ln>
            </p:spPr>
            <p:txBody>
              <a:bodyPr wrap="square" lIns="0" tIns="0" rIns="0" bIns="0" rtlCol="0"/>
              <a:lstStyle/>
              <a:p>
                <a:endParaRPr/>
              </a:p>
            </p:txBody>
          </p:sp>
        </p:grpSp>
        <p:sp>
          <p:nvSpPr>
            <p:cNvPr id="13" name="object 13"/>
            <p:cNvSpPr txBox="1"/>
            <p:nvPr/>
          </p:nvSpPr>
          <p:spPr>
            <a:xfrm>
              <a:off x="3829366" y="2900088"/>
              <a:ext cx="4503804" cy="1544462"/>
            </a:xfrm>
            <a:prstGeom prst="rect">
              <a:avLst/>
            </a:prstGeom>
          </p:spPr>
          <p:txBody>
            <a:bodyPr vert="horz" wrap="square" lIns="0" tIns="55880" rIns="0" bIns="0" rtlCol="0">
              <a:spAutoFit/>
            </a:bodyPr>
            <a:lstStyle/>
            <a:p>
              <a:pPr marL="12700" marR="120650">
                <a:lnSpc>
                  <a:spcPct val="88100"/>
                </a:lnSpc>
                <a:spcBef>
                  <a:spcPts val="440"/>
                </a:spcBef>
              </a:pPr>
              <a:r>
                <a:rPr lang="id-ID" sz="2400" b="1" spc="-10" dirty="0">
                  <a:solidFill>
                    <a:srgbClr val="FFFF00"/>
                  </a:solidFill>
                  <a:latin typeface="Arial" panose="020B0604020202020204" pitchFamily="34" charset="0"/>
                  <a:cs typeface="Arial" panose="020B0604020202020204" pitchFamily="34" charset="0"/>
                </a:rPr>
                <a:t>Pendidikan</a:t>
              </a:r>
              <a:r>
                <a:rPr lang="id-ID" sz="2400" b="1" spc="-10" dirty="0">
                  <a:solidFill>
                    <a:schemeClr val="bg1"/>
                  </a:solidFill>
                  <a:latin typeface="Arial" panose="020B0604020202020204" pitchFamily="34" charset="0"/>
                  <a:cs typeface="Arial" panose="020B0604020202020204" pitchFamily="34" charset="0"/>
                </a:rPr>
                <a:t> </a:t>
              </a:r>
              <a:r>
                <a:rPr sz="2400" b="1" dirty="0">
                  <a:latin typeface="Agency FB"/>
                  <a:cs typeface="Agency FB"/>
                </a:rPr>
                <a:t>Powerful</a:t>
              </a:r>
              <a:r>
                <a:rPr sz="2400" b="1" spc="-10" dirty="0">
                  <a:latin typeface="Agency FB"/>
                  <a:cs typeface="Agency FB"/>
                </a:rPr>
                <a:t> </a:t>
              </a:r>
              <a:r>
                <a:rPr sz="2400" b="1" dirty="0">
                  <a:latin typeface="Agency FB"/>
                  <a:cs typeface="Agency FB"/>
                </a:rPr>
                <a:t>Agile</a:t>
              </a:r>
              <a:r>
                <a:rPr sz="2400" b="1" spc="-5" dirty="0">
                  <a:latin typeface="Agency FB"/>
                  <a:cs typeface="Agency FB"/>
                </a:rPr>
                <a:t> </a:t>
              </a:r>
              <a:r>
                <a:rPr sz="2400" b="1" spc="-10" dirty="0">
                  <a:latin typeface="Agency FB"/>
                  <a:cs typeface="Agency FB"/>
                </a:rPr>
                <a:t>Learner</a:t>
              </a:r>
              <a:r>
                <a:rPr sz="2400" spc="-10" dirty="0">
                  <a:latin typeface="Agency FB"/>
                  <a:cs typeface="Agency FB"/>
                </a:rPr>
                <a:t>: </a:t>
              </a:r>
              <a:r>
                <a:rPr sz="2400" b="1" dirty="0">
                  <a:latin typeface="Agency FB"/>
                  <a:cs typeface="Agency FB"/>
                </a:rPr>
                <a:t>Empathy:</a:t>
              </a:r>
              <a:r>
                <a:rPr sz="2400" b="1" spc="-10" dirty="0">
                  <a:latin typeface="Agency FB"/>
                  <a:cs typeface="Agency FB"/>
                </a:rPr>
                <a:t> </a:t>
              </a:r>
              <a:r>
                <a:rPr sz="2400" b="1" dirty="0">
                  <a:latin typeface="Agency FB"/>
                  <a:cs typeface="Agency FB"/>
                </a:rPr>
                <a:t>Curiosity</a:t>
              </a:r>
              <a:r>
                <a:rPr sz="2400" b="1" spc="-5" dirty="0">
                  <a:latin typeface="Agency FB"/>
                  <a:cs typeface="Agency FB"/>
                </a:rPr>
                <a:t> </a:t>
              </a:r>
              <a:r>
                <a:rPr sz="2400" b="1" dirty="0">
                  <a:latin typeface="Agency FB"/>
                  <a:cs typeface="Agency FB"/>
                </a:rPr>
                <a:t>&amp;</a:t>
              </a:r>
              <a:r>
                <a:rPr sz="2400" b="1" spc="-10" dirty="0">
                  <a:latin typeface="Agency FB"/>
                  <a:cs typeface="Agency FB"/>
                </a:rPr>
                <a:t> Creativity, </a:t>
              </a:r>
              <a:r>
                <a:rPr sz="2400" b="1" dirty="0">
                  <a:latin typeface="Agency FB"/>
                  <a:cs typeface="Agency FB"/>
                </a:rPr>
                <a:t>Complex</a:t>
              </a:r>
              <a:r>
                <a:rPr sz="2400" b="1" spc="-15" dirty="0">
                  <a:latin typeface="Agency FB"/>
                  <a:cs typeface="Agency FB"/>
                </a:rPr>
                <a:t> </a:t>
              </a:r>
              <a:r>
                <a:rPr sz="2400" b="1" dirty="0">
                  <a:latin typeface="Agency FB"/>
                  <a:cs typeface="Agency FB"/>
                </a:rPr>
                <a:t>Problem</a:t>
              </a:r>
              <a:r>
                <a:rPr sz="2400" b="1" spc="-5" dirty="0">
                  <a:latin typeface="Agency FB"/>
                  <a:cs typeface="Agency FB"/>
                </a:rPr>
                <a:t> </a:t>
              </a:r>
              <a:r>
                <a:rPr sz="2400" b="1" spc="-10" dirty="0">
                  <a:latin typeface="Agency FB"/>
                  <a:cs typeface="Agency FB"/>
                </a:rPr>
                <a:t>Solving, Determination</a:t>
              </a:r>
              <a:endParaRPr sz="2400" dirty="0">
                <a:latin typeface="Agency FB"/>
                <a:cs typeface="Agency FB"/>
              </a:endParaRPr>
            </a:p>
            <a:p>
              <a:pPr marL="434975">
                <a:lnSpc>
                  <a:spcPts val="2845"/>
                </a:lnSpc>
                <a:spcBef>
                  <a:spcPts val="1200"/>
                </a:spcBef>
              </a:pPr>
              <a:endParaRPr sz="2400" b="1" dirty="0">
                <a:solidFill>
                  <a:srgbClr val="002060"/>
                </a:solidFill>
                <a:latin typeface="Agency FB"/>
                <a:cs typeface="Agency FB"/>
              </a:endParaRPr>
            </a:p>
          </p:txBody>
        </p:sp>
        <p:grpSp>
          <p:nvGrpSpPr>
            <p:cNvPr id="14" name="object 14"/>
            <p:cNvGrpSpPr/>
            <p:nvPr/>
          </p:nvGrpSpPr>
          <p:grpSpPr>
            <a:xfrm>
              <a:off x="7787519" y="2282534"/>
              <a:ext cx="1319530" cy="2420620"/>
              <a:chOff x="5817353" y="2455609"/>
              <a:chExt cx="1319530" cy="2420620"/>
            </a:xfrm>
          </p:grpSpPr>
          <p:sp>
            <p:nvSpPr>
              <p:cNvPr id="15" name="object 15"/>
              <p:cNvSpPr/>
              <p:nvPr/>
            </p:nvSpPr>
            <p:spPr>
              <a:xfrm>
                <a:off x="5831640" y="2469897"/>
                <a:ext cx="859155" cy="859155"/>
              </a:xfrm>
              <a:custGeom>
                <a:avLst/>
                <a:gdLst/>
                <a:ahLst/>
                <a:cxnLst/>
                <a:rect l="l" t="t" r="r" b="b"/>
                <a:pathLst>
                  <a:path w="859154" h="859154">
                    <a:moveTo>
                      <a:pt x="665617" y="0"/>
                    </a:moveTo>
                    <a:lnTo>
                      <a:pt x="193244" y="0"/>
                    </a:lnTo>
                    <a:lnTo>
                      <a:pt x="193244" y="472372"/>
                    </a:lnTo>
                    <a:lnTo>
                      <a:pt x="0" y="472372"/>
                    </a:lnTo>
                    <a:lnTo>
                      <a:pt x="429430" y="858860"/>
                    </a:lnTo>
                    <a:lnTo>
                      <a:pt x="858861" y="472372"/>
                    </a:lnTo>
                    <a:lnTo>
                      <a:pt x="665617" y="472372"/>
                    </a:lnTo>
                    <a:lnTo>
                      <a:pt x="665617" y="0"/>
                    </a:lnTo>
                    <a:close/>
                  </a:path>
                </a:pathLst>
              </a:custGeom>
              <a:solidFill>
                <a:srgbClr val="CEDCE1">
                  <a:alpha val="90199"/>
                </a:srgbClr>
              </a:solidFill>
            </p:spPr>
            <p:txBody>
              <a:bodyPr wrap="square" lIns="0" tIns="0" rIns="0" bIns="0" rtlCol="0"/>
              <a:lstStyle/>
              <a:p>
                <a:endParaRPr/>
              </a:p>
            </p:txBody>
          </p:sp>
          <p:sp>
            <p:nvSpPr>
              <p:cNvPr id="16" name="object 16"/>
              <p:cNvSpPr/>
              <p:nvPr/>
            </p:nvSpPr>
            <p:spPr>
              <a:xfrm>
                <a:off x="5831640" y="2469897"/>
                <a:ext cx="859155" cy="859155"/>
              </a:xfrm>
              <a:custGeom>
                <a:avLst/>
                <a:gdLst/>
                <a:ahLst/>
                <a:cxnLst/>
                <a:rect l="l" t="t" r="r" b="b"/>
                <a:pathLst>
                  <a:path w="859154" h="859154">
                    <a:moveTo>
                      <a:pt x="0" y="472373"/>
                    </a:moveTo>
                    <a:lnTo>
                      <a:pt x="193243" y="472373"/>
                    </a:lnTo>
                    <a:lnTo>
                      <a:pt x="193243" y="0"/>
                    </a:lnTo>
                    <a:lnTo>
                      <a:pt x="665617" y="0"/>
                    </a:lnTo>
                    <a:lnTo>
                      <a:pt x="665617" y="472373"/>
                    </a:lnTo>
                    <a:lnTo>
                      <a:pt x="858861" y="472373"/>
                    </a:lnTo>
                    <a:lnTo>
                      <a:pt x="429430" y="858861"/>
                    </a:lnTo>
                    <a:lnTo>
                      <a:pt x="0" y="472373"/>
                    </a:lnTo>
                    <a:close/>
                  </a:path>
                </a:pathLst>
              </a:custGeom>
              <a:ln w="28575">
                <a:solidFill>
                  <a:srgbClr val="7030A0"/>
                </a:solidFill>
              </a:ln>
            </p:spPr>
            <p:txBody>
              <a:bodyPr wrap="square" lIns="0" tIns="0" rIns="0" bIns="0" rtlCol="0"/>
              <a:lstStyle/>
              <a:p>
                <a:endParaRPr/>
              </a:p>
            </p:txBody>
          </p:sp>
          <p:sp>
            <p:nvSpPr>
              <p:cNvPr id="17" name="object 17"/>
              <p:cNvSpPr/>
              <p:nvPr/>
            </p:nvSpPr>
            <p:spPr>
              <a:xfrm>
                <a:off x="6263520" y="4002634"/>
                <a:ext cx="859155" cy="859155"/>
              </a:xfrm>
              <a:custGeom>
                <a:avLst/>
                <a:gdLst/>
                <a:ahLst/>
                <a:cxnLst/>
                <a:rect l="l" t="t" r="r" b="b"/>
                <a:pathLst>
                  <a:path w="859154" h="859154">
                    <a:moveTo>
                      <a:pt x="665617" y="0"/>
                    </a:moveTo>
                    <a:lnTo>
                      <a:pt x="193243" y="0"/>
                    </a:lnTo>
                    <a:lnTo>
                      <a:pt x="193243" y="472373"/>
                    </a:lnTo>
                    <a:lnTo>
                      <a:pt x="0" y="472373"/>
                    </a:lnTo>
                    <a:lnTo>
                      <a:pt x="429430" y="858860"/>
                    </a:lnTo>
                    <a:lnTo>
                      <a:pt x="858860" y="472373"/>
                    </a:lnTo>
                    <a:lnTo>
                      <a:pt x="665617" y="472373"/>
                    </a:lnTo>
                    <a:lnTo>
                      <a:pt x="665617" y="0"/>
                    </a:lnTo>
                    <a:close/>
                  </a:path>
                </a:pathLst>
              </a:custGeom>
              <a:solidFill>
                <a:srgbClr val="CEDCE1">
                  <a:alpha val="90199"/>
                </a:srgbClr>
              </a:solidFill>
            </p:spPr>
            <p:txBody>
              <a:bodyPr wrap="square" lIns="0" tIns="0" rIns="0" bIns="0" rtlCol="0"/>
              <a:lstStyle/>
              <a:p>
                <a:endParaRPr/>
              </a:p>
            </p:txBody>
          </p:sp>
          <p:sp>
            <p:nvSpPr>
              <p:cNvPr id="18" name="object 18"/>
              <p:cNvSpPr/>
              <p:nvPr/>
            </p:nvSpPr>
            <p:spPr>
              <a:xfrm>
                <a:off x="6263520" y="4002634"/>
                <a:ext cx="859155" cy="859155"/>
              </a:xfrm>
              <a:custGeom>
                <a:avLst/>
                <a:gdLst/>
                <a:ahLst/>
                <a:cxnLst/>
                <a:rect l="l" t="t" r="r" b="b"/>
                <a:pathLst>
                  <a:path w="859154" h="859154">
                    <a:moveTo>
                      <a:pt x="0" y="472373"/>
                    </a:moveTo>
                    <a:lnTo>
                      <a:pt x="193243" y="472373"/>
                    </a:lnTo>
                    <a:lnTo>
                      <a:pt x="193243" y="0"/>
                    </a:lnTo>
                    <a:lnTo>
                      <a:pt x="665617" y="0"/>
                    </a:lnTo>
                    <a:lnTo>
                      <a:pt x="665617" y="472373"/>
                    </a:lnTo>
                    <a:lnTo>
                      <a:pt x="858861" y="472373"/>
                    </a:lnTo>
                    <a:lnTo>
                      <a:pt x="429430" y="858861"/>
                    </a:lnTo>
                    <a:lnTo>
                      <a:pt x="0" y="472373"/>
                    </a:lnTo>
                    <a:close/>
                  </a:path>
                </a:pathLst>
              </a:custGeom>
              <a:ln w="28575">
                <a:solidFill>
                  <a:srgbClr val="7030A0"/>
                </a:solidFill>
              </a:ln>
            </p:spPr>
            <p:txBody>
              <a:bodyPr wrap="square" lIns="0" tIns="0" rIns="0" bIns="0" rtlCol="0"/>
              <a:lstStyle/>
              <a:p>
                <a:endParaRPr/>
              </a:p>
            </p:txBody>
          </p:sp>
        </p:grpSp>
        <p:sp>
          <p:nvSpPr>
            <p:cNvPr id="22" name="Kotak Teks 21">
              <a:extLst>
                <a:ext uri="{FF2B5EF4-FFF2-40B4-BE49-F238E27FC236}">
                  <a16:creationId xmlns:a16="http://schemas.microsoft.com/office/drawing/2014/main" id="{086CC521-AF4E-CF8D-6718-EDE84FCCB38F}"/>
                </a:ext>
              </a:extLst>
            </p:cNvPr>
            <p:cNvSpPr txBox="1"/>
            <p:nvPr/>
          </p:nvSpPr>
          <p:spPr>
            <a:xfrm>
              <a:off x="4055790" y="4645994"/>
              <a:ext cx="4772899" cy="1359859"/>
            </a:xfrm>
            <a:prstGeom prst="rect">
              <a:avLst/>
            </a:prstGeom>
            <a:noFill/>
          </p:spPr>
          <p:txBody>
            <a:bodyPr wrap="square">
              <a:spAutoFit/>
            </a:bodyPr>
            <a:lstStyle/>
            <a:p>
              <a:pPr marL="434975">
                <a:lnSpc>
                  <a:spcPts val="2845"/>
                </a:lnSpc>
                <a:spcBef>
                  <a:spcPts val="1200"/>
                </a:spcBef>
              </a:pPr>
              <a:r>
                <a:rPr lang="en-US" sz="2000" b="1" dirty="0" err="1">
                  <a:solidFill>
                    <a:srgbClr val="FFFF00"/>
                  </a:solidFill>
                  <a:latin typeface="Arial" panose="020B0604020202020204" pitchFamily="34" charset="0"/>
                  <a:cs typeface="Arial" panose="020B0604020202020204" pitchFamily="34" charset="0"/>
                </a:rPr>
                <a:t>Penelitian</a:t>
              </a:r>
              <a:r>
                <a:rPr lang="en-US" sz="2000" b="1" spc="-15" dirty="0">
                  <a:solidFill>
                    <a:srgbClr val="FFFF00"/>
                  </a:solidFill>
                  <a:latin typeface="Arial" panose="020B0604020202020204" pitchFamily="34" charset="0"/>
                  <a:cs typeface="Arial" panose="020B0604020202020204" pitchFamily="34" charset="0"/>
                </a:rPr>
                <a:t> </a:t>
              </a:r>
              <a:r>
                <a:rPr lang="en-US" sz="2000" b="1" dirty="0">
                  <a:solidFill>
                    <a:srgbClr val="FFFF00"/>
                  </a:solidFill>
                  <a:latin typeface="Arial" panose="020B0604020202020204" pitchFamily="34" charset="0"/>
                  <a:cs typeface="Arial" panose="020B0604020202020204" pitchFamily="34" charset="0"/>
                </a:rPr>
                <a:t>&amp;</a:t>
              </a:r>
              <a:r>
                <a:rPr lang="en-US" sz="2000" b="1" spc="-10" dirty="0">
                  <a:solidFill>
                    <a:srgbClr val="FFFF00"/>
                  </a:solidFill>
                  <a:latin typeface="Arial" panose="020B0604020202020204" pitchFamily="34" charset="0"/>
                  <a:cs typeface="Arial" panose="020B0604020202020204" pitchFamily="34" charset="0"/>
                </a:rPr>
                <a:t> </a:t>
              </a:r>
              <a:r>
                <a:rPr lang="en-US" sz="2000" b="1" spc="-35" dirty="0">
                  <a:solidFill>
                    <a:srgbClr val="FFFF00"/>
                  </a:solidFill>
                  <a:latin typeface="Arial" panose="020B0604020202020204" pitchFamily="34" charset="0"/>
                  <a:cs typeface="Arial" panose="020B0604020202020204" pitchFamily="34" charset="0"/>
                </a:rPr>
                <a:t>PM</a:t>
              </a:r>
              <a:endParaRPr lang="en-US" sz="2000" dirty="0">
                <a:solidFill>
                  <a:srgbClr val="FFFF00"/>
                </a:solidFill>
                <a:latin typeface="Arial" panose="020B0604020202020204" pitchFamily="34" charset="0"/>
                <a:cs typeface="Arial" panose="020B0604020202020204" pitchFamily="34" charset="0"/>
              </a:endParaRPr>
            </a:p>
            <a:p>
              <a:pPr marL="434975" marR="5080">
                <a:lnSpc>
                  <a:spcPct val="97100"/>
                </a:lnSpc>
                <a:spcBef>
                  <a:spcPts val="50"/>
                </a:spcBef>
              </a:pPr>
              <a:r>
                <a:rPr lang="en-US" sz="2000" b="1" dirty="0">
                  <a:latin typeface="Arial" panose="020B0604020202020204" pitchFamily="34" charset="0"/>
                  <a:cs typeface="Arial" panose="020B0604020202020204" pitchFamily="34" charset="0"/>
                </a:rPr>
                <a:t>Visionary</a:t>
              </a:r>
              <a:r>
                <a:rPr lang="en-US" sz="2000" b="1" spc="-15"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Contribution:</a:t>
              </a:r>
              <a:r>
                <a:rPr lang="en-US" sz="2000" b="1" spc="-15" dirty="0">
                  <a:latin typeface="Arial" panose="020B0604020202020204" pitchFamily="34" charset="0"/>
                  <a:cs typeface="Arial" panose="020B0604020202020204" pitchFamily="34" charset="0"/>
                </a:rPr>
                <a:t> </a:t>
              </a:r>
              <a:r>
                <a:rPr lang="en-US" sz="2000" b="1" spc="-10" dirty="0">
                  <a:latin typeface="Arial" panose="020B0604020202020204" pitchFamily="34" charset="0"/>
                  <a:cs typeface="Arial" panose="020B0604020202020204" pitchFamily="34" charset="0"/>
                </a:rPr>
                <a:t>High- </a:t>
              </a:r>
              <a:r>
                <a:rPr lang="en-US" sz="2000" b="1" dirty="0">
                  <a:latin typeface="Arial" panose="020B0604020202020204" pitchFamily="34" charset="0"/>
                  <a:cs typeface="Arial" panose="020B0604020202020204" pitchFamily="34" charset="0"/>
                </a:rPr>
                <a:t>end</a:t>
              </a:r>
              <a:r>
                <a:rPr lang="en-US" sz="2000" b="1" spc="-15"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Products,</a:t>
              </a:r>
              <a:r>
                <a:rPr lang="en-US" sz="2000" b="1" spc="-5" dirty="0">
                  <a:latin typeface="Arial" panose="020B0604020202020204" pitchFamily="34" charset="0"/>
                  <a:cs typeface="Arial" panose="020B0604020202020204" pitchFamily="34" charset="0"/>
                </a:rPr>
                <a:t> </a:t>
              </a:r>
              <a:r>
                <a:rPr lang="en-US" sz="2000" b="1" spc="-10" dirty="0" err="1">
                  <a:latin typeface="Arial" panose="020B0604020202020204" pitchFamily="34" charset="0"/>
                  <a:cs typeface="Arial" panose="020B0604020202020204" pitchFamily="34" charset="0"/>
                </a:rPr>
                <a:t>Relevan</a:t>
              </a:r>
              <a:r>
                <a:rPr lang="en-US" sz="2000" b="1" spc="-1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Research</a:t>
              </a:r>
              <a:r>
                <a:rPr lang="en-US" sz="2000" b="1" spc="-5"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&amp;</a:t>
              </a:r>
              <a:r>
                <a:rPr lang="en-US" sz="2000" b="1" spc="-1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Solving</a:t>
              </a:r>
              <a:r>
                <a:rPr lang="en-US" sz="2000" b="1" spc="-5" dirty="0">
                  <a:latin typeface="Arial" panose="020B0604020202020204" pitchFamily="34" charset="0"/>
                  <a:cs typeface="Arial" panose="020B0604020202020204" pitchFamily="34" charset="0"/>
                </a:rPr>
                <a:t> </a:t>
              </a:r>
              <a:r>
                <a:rPr lang="en-US" sz="2000" b="1" spc="-10" dirty="0">
                  <a:latin typeface="Arial" panose="020B0604020202020204" pitchFamily="34" charset="0"/>
                  <a:cs typeface="Arial" panose="020B0604020202020204" pitchFamily="34" charset="0"/>
                </a:rPr>
                <a:t>Problem</a:t>
              </a:r>
              <a:endParaRPr lang="en-US" sz="2000" dirty="0">
                <a:latin typeface="Arial" panose="020B0604020202020204" pitchFamily="34" charset="0"/>
                <a:cs typeface="Arial" panose="020B0604020202020204" pitchFamily="34" charset="0"/>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12017" y="765315"/>
            <a:ext cx="4383983" cy="4694581"/>
          </a:xfrm>
          <a:prstGeom prst="rect">
            <a:avLst/>
          </a:prstGeom>
        </p:spPr>
      </p:pic>
      <p:pic>
        <p:nvPicPr>
          <p:cNvPr id="3" name="object 3"/>
          <p:cNvPicPr/>
          <p:nvPr/>
        </p:nvPicPr>
        <p:blipFill>
          <a:blip r:embed="rId3" cstate="print"/>
          <a:stretch>
            <a:fillRect/>
          </a:stretch>
        </p:blipFill>
        <p:spPr>
          <a:xfrm>
            <a:off x="6212786" y="765315"/>
            <a:ext cx="4267198" cy="4694581"/>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16424" y="796739"/>
            <a:ext cx="9134395" cy="526452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16424" y="796739"/>
            <a:ext cx="9359153" cy="526452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394E5A4D-0A5A-8D81-7388-E320D6DC55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002" t="18889" r="17529" b="13333"/>
          <a:stretch>
            <a:fillRect/>
          </a:stretch>
        </p:blipFill>
        <p:spPr bwMode="auto">
          <a:xfrm>
            <a:off x="0" y="32084"/>
            <a:ext cx="12115799" cy="666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383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416424" y="796739"/>
            <a:ext cx="9359153" cy="5264524"/>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39CF2-C987-329B-9A64-5C383B05ADE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07BBE24-6F7D-AA4A-DB28-2CC6AFC3D96E}"/>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0CF245A-853B-290E-C8B5-48A0A3549E04}"/>
              </a:ext>
            </a:extLst>
          </p:cNvPr>
          <p:cNvPicPr>
            <a:picLocks noChangeAspect="1"/>
          </p:cNvPicPr>
          <p:nvPr/>
        </p:nvPicPr>
        <p:blipFill rotWithShape="1">
          <a:blip r:embed="rId2"/>
          <a:srcRect l="8487" t="17018" r="26973" b="19533"/>
          <a:stretch/>
        </p:blipFill>
        <p:spPr>
          <a:xfrm>
            <a:off x="51562" y="0"/>
            <a:ext cx="12140438" cy="6713621"/>
          </a:xfrm>
          <a:prstGeom prst="rect">
            <a:avLst/>
          </a:prstGeom>
        </p:spPr>
      </p:pic>
    </p:spTree>
    <p:extLst>
      <p:ext uri="{BB962C8B-B14F-4D97-AF65-F5344CB8AC3E}">
        <p14:creationId xmlns:p14="http://schemas.microsoft.com/office/powerpoint/2010/main" val="1589238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email">
            <a:extLst>
              <a:ext uri="{28A0092B-C50C-407E-A947-70E740481C1C}">
                <a14:useLocalDpi xmlns:a14="http://schemas.microsoft.com/office/drawing/2010/main" val="0"/>
              </a:ext>
            </a:extLst>
          </a:blip>
          <a:srcRect t="2910" r="1001" b="4764"/>
          <a:stretch/>
        </p:blipFill>
        <p:spPr>
          <a:xfrm>
            <a:off x="1638300" y="1143000"/>
            <a:ext cx="7936831" cy="5444309"/>
          </a:xfrm>
          <a:prstGeom prst="rect">
            <a:avLst/>
          </a:prstGeom>
        </p:spPr>
      </p:pic>
      <p:sp>
        <p:nvSpPr>
          <p:cNvPr id="2" name="Rectangle 1"/>
          <p:cNvSpPr/>
          <p:nvPr/>
        </p:nvSpPr>
        <p:spPr>
          <a:xfrm>
            <a:off x="165100" y="132289"/>
            <a:ext cx="1473200" cy="16711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254000" y="132289"/>
            <a:ext cx="7645400" cy="800219"/>
          </a:xfrm>
          <a:prstGeom prst="rect">
            <a:avLst/>
          </a:prstGeom>
          <a:solidFill>
            <a:schemeClr val="bg1"/>
          </a:solidFill>
        </p:spPr>
        <p:txBody>
          <a:bodyPr wrap="square" rtlCol="0">
            <a:spAutoFit/>
          </a:bodyPr>
          <a:lstStyle/>
          <a:p>
            <a:r>
              <a:rPr lang="id-ID" sz="2800" b="1" dirty="0"/>
              <a:t>PROSES BISNIS DI PERGURUAN TINGGI</a:t>
            </a:r>
          </a:p>
          <a:p>
            <a:r>
              <a:rPr lang="id-ID" b="1" dirty="0"/>
              <a:t>Model Porter, modifikasi, (Ridwan, W.A, 2010)</a:t>
            </a:r>
          </a:p>
        </p:txBody>
      </p:sp>
    </p:spTree>
    <p:extLst>
      <p:ext uri="{BB962C8B-B14F-4D97-AF65-F5344CB8AC3E}">
        <p14:creationId xmlns:p14="http://schemas.microsoft.com/office/powerpoint/2010/main" val="7328782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6357620"/>
            <a:ext cx="127000" cy="88900"/>
          </a:xfrm>
          <a:custGeom>
            <a:avLst/>
            <a:gdLst/>
            <a:ahLst/>
            <a:cxnLst/>
            <a:rect l="l" t="t" r="r" b="b"/>
            <a:pathLst>
              <a:path w="127000" h="88900">
                <a:moveTo>
                  <a:pt x="0" y="88899"/>
                </a:moveTo>
                <a:lnTo>
                  <a:pt x="127000" y="88899"/>
                </a:lnTo>
                <a:lnTo>
                  <a:pt x="127000" y="0"/>
                </a:lnTo>
                <a:lnTo>
                  <a:pt x="0" y="0"/>
                </a:lnTo>
                <a:lnTo>
                  <a:pt x="0" y="88899"/>
                </a:lnTo>
                <a:close/>
              </a:path>
            </a:pathLst>
          </a:custGeom>
          <a:solidFill>
            <a:srgbClr val="F1F1F1"/>
          </a:solidFill>
        </p:spPr>
        <p:txBody>
          <a:bodyPr wrap="square" lIns="0" tIns="0" rIns="0" bIns="0" rtlCol="0"/>
          <a:lstStyle/>
          <a:p>
            <a:endParaRPr/>
          </a:p>
        </p:txBody>
      </p:sp>
      <p:sp>
        <p:nvSpPr>
          <p:cNvPr id="6" name="object 6"/>
          <p:cNvSpPr txBox="1"/>
          <p:nvPr/>
        </p:nvSpPr>
        <p:spPr>
          <a:xfrm>
            <a:off x="203444" y="6446520"/>
            <a:ext cx="11303000" cy="465455"/>
          </a:xfrm>
          <a:prstGeom prst="rect">
            <a:avLst/>
          </a:prstGeom>
        </p:spPr>
        <p:txBody>
          <a:bodyPr vert="horz" wrap="square" lIns="0" tIns="13970" rIns="0" bIns="0" rtlCol="0">
            <a:spAutoFit/>
          </a:bodyPr>
          <a:lstStyle/>
          <a:p>
            <a:pPr marL="12700">
              <a:lnSpc>
                <a:spcPct val="100000"/>
              </a:lnSpc>
              <a:spcBef>
                <a:spcPts val="110"/>
              </a:spcBef>
            </a:pPr>
            <a:r>
              <a:rPr sz="1050" b="1" spc="5" dirty="0">
                <a:solidFill>
                  <a:srgbClr val="002E66"/>
                </a:solidFill>
                <a:latin typeface="Arial"/>
                <a:cs typeface="Arial"/>
              </a:rPr>
              <a:t>*) </a:t>
            </a:r>
            <a:r>
              <a:rPr sz="1050" b="1" spc="-5" dirty="0">
                <a:solidFill>
                  <a:srgbClr val="002E66"/>
                </a:solidFill>
                <a:latin typeface="Arial"/>
                <a:cs typeface="Arial"/>
              </a:rPr>
              <a:t>Berdasarkan surat </a:t>
            </a:r>
            <a:r>
              <a:rPr sz="1050" b="1" dirty="0">
                <a:solidFill>
                  <a:srgbClr val="002E66"/>
                </a:solidFill>
                <a:latin typeface="Arial"/>
                <a:cs typeface="Arial"/>
              </a:rPr>
              <a:t>Sekretaris Direktorat </a:t>
            </a:r>
            <a:r>
              <a:rPr sz="1050" b="1" spc="-5" dirty="0">
                <a:solidFill>
                  <a:srgbClr val="002E66"/>
                </a:solidFill>
                <a:latin typeface="Arial"/>
                <a:cs typeface="Arial"/>
              </a:rPr>
              <a:t>Jenderal Pendidikan Tinggi </a:t>
            </a:r>
            <a:r>
              <a:rPr sz="1050" b="1" dirty="0">
                <a:solidFill>
                  <a:srgbClr val="002E66"/>
                </a:solidFill>
                <a:latin typeface="Arial"/>
                <a:cs typeface="Arial"/>
              </a:rPr>
              <a:t>nomor </a:t>
            </a:r>
            <a:r>
              <a:rPr sz="1050" b="1" spc="-5" dirty="0">
                <a:solidFill>
                  <a:srgbClr val="002E66"/>
                </a:solidFill>
                <a:latin typeface="Arial"/>
                <a:cs typeface="Arial"/>
              </a:rPr>
              <a:t>826/E.E1/PR/2020 tanggal </a:t>
            </a:r>
            <a:r>
              <a:rPr sz="1050" b="1" dirty="0">
                <a:solidFill>
                  <a:srgbClr val="002E66"/>
                </a:solidFill>
                <a:latin typeface="Arial"/>
                <a:cs typeface="Arial"/>
              </a:rPr>
              <a:t>28 </a:t>
            </a:r>
            <a:r>
              <a:rPr sz="1050" b="1" spc="-5" dirty="0">
                <a:solidFill>
                  <a:srgbClr val="002E66"/>
                </a:solidFill>
                <a:latin typeface="Arial"/>
                <a:cs typeface="Arial"/>
              </a:rPr>
              <a:t>Agustus 2020 </a:t>
            </a:r>
            <a:r>
              <a:rPr sz="1050" b="1" dirty="0">
                <a:solidFill>
                  <a:srgbClr val="002E66"/>
                </a:solidFill>
                <a:latin typeface="Arial"/>
                <a:cs typeface="Arial"/>
              </a:rPr>
              <a:t>tentang </a:t>
            </a:r>
            <a:r>
              <a:rPr sz="1050" b="1" spc="-5" dirty="0">
                <a:solidFill>
                  <a:srgbClr val="002E66"/>
                </a:solidFill>
                <a:latin typeface="Arial"/>
                <a:cs typeface="Arial"/>
              </a:rPr>
              <a:t>Penyampaian </a:t>
            </a:r>
            <a:r>
              <a:rPr sz="1050" b="1" dirty="0">
                <a:solidFill>
                  <a:srgbClr val="002E66"/>
                </a:solidFill>
                <a:latin typeface="Arial"/>
                <a:cs typeface="Arial"/>
              </a:rPr>
              <a:t>Perjanjian Kinerja</a:t>
            </a:r>
            <a:r>
              <a:rPr sz="1050" b="1" spc="220" dirty="0">
                <a:solidFill>
                  <a:srgbClr val="002E66"/>
                </a:solidFill>
                <a:latin typeface="Arial"/>
                <a:cs typeface="Arial"/>
              </a:rPr>
              <a:t> </a:t>
            </a:r>
            <a:r>
              <a:rPr sz="1050" b="1" spc="-5" dirty="0">
                <a:solidFill>
                  <a:srgbClr val="002E66"/>
                </a:solidFill>
                <a:latin typeface="Arial"/>
                <a:cs typeface="Arial"/>
              </a:rPr>
              <a:t>PTN/LLDIKTI</a:t>
            </a:r>
            <a:endParaRPr sz="1050" dirty="0">
              <a:latin typeface="Arial"/>
              <a:cs typeface="Arial"/>
            </a:endParaRPr>
          </a:p>
          <a:p>
            <a:pPr>
              <a:lnSpc>
                <a:spcPct val="100000"/>
              </a:lnSpc>
              <a:spcBef>
                <a:spcPts val="20"/>
              </a:spcBef>
            </a:pPr>
            <a:endParaRPr sz="950" dirty="0">
              <a:latin typeface="Arial"/>
              <a:cs typeface="Arial"/>
            </a:endParaRPr>
          </a:p>
          <a:p>
            <a:pPr marR="5080" algn="r">
              <a:lnSpc>
                <a:spcPct val="100000"/>
              </a:lnSpc>
            </a:pPr>
            <a:r>
              <a:rPr sz="900" spc="-45" dirty="0">
                <a:solidFill>
                  <a:srgbClr val="FFFFFF"/>
                </a:solidFill>
                <a:latin typeface="Arial"/>
                <a:cs typeface="Arial"/>
              </a:rPr>
              <a:t>2</a:t>
            </a:r>
            <a:endParaRPr sz="900" dirty="0">
              <a:latin typeface="Arial"/>
              <a:cs typeface="Arial"/>
            </a:endParaRPr>
          </a:p>
        </p:txBody>
      </p:sp>
      <p:grpSp>
        <p:nvGrpSpPr>
          <p:cNvPr id="7" name="object 7"/>
          <p:cNvGrpSpPr/>
          <p:nvPr/>
        </p:nvGrpSpPr>
        <p:grpSpPr>
          <a:xfrm>
            <a:off x="-5080" y="22859"/>
            <a:ext cx="12202160" cy="459740"/>
            <a:chOff x="-5080" y="22859"/>
            <a:chExt cx="12202160" cy="459740"/>
          </a:xfrm>
        </p:grpSpPr>
        <p:sp>
          <p:nvSpPr>
            <p:cNvPr id="8" name="object 8"/>
            <p:cNvSpPr/>
            <p:nvPr/>
          </p:nvSpPr>
          <p:spPr>
            <a:xfrm>
              <a:off x="0" y="27939"/>
              <a:ext cx="12192000" cy="449580"/>
            </a:xfrm>
            <a:custGeom>
              <a:avLst/>
              <a:gdLst/>
              <a:ahLst/>
              <a:cxnLst/>
              <a:rect l="l" t="t" r="r" b="b"/>
              <a:pathLst>
                <a:path w="12192000" h="449580">
                  <a:moveTo>
                    <a:pt x="0" y="449579"/>
                  </a:moveTo>
                  <a:lnTo>
                    <a:pt x="12192000" y="449579"/>
                  </a:lnTo>
                  <a:lnTo>
                    <a:pt x="12192000" y="0"/>
                  </a:lnTo>
                  <a:lnTo>
                    <a:pt x="0" y="0"/>
                  </a:lnTo>
                  <a:lnTo>
                    <a:pt x="0" y="449579"/>
                  </a:lnTo>
                  <a:close/>
                </a:path>
              </a:pathLst>
            </a:custGeom>
            <a:solidFill>
              <a:srgbClr val="001F5F"/>
            </a:solidFill>
          </p:spPr>
          <p:txBody>
            <a:bodyPr wrap="square" lIns="0" tIns="0" rIns="0" bIns="0" rtlCol="0"/>
            <a:lstStyle/>
            <a:p>
              <a:endParaRPr/>
            </a:p>
          </p:txBody>
        </p:sp>
        <p:sp>
          <p:nvSpPr>
            <p:cNvPr id="9" name="object 9"/>
            <p:cNvSpPr/>
            <p:nvPr/>
          </p:nvSpPr>
          <p:spPr>
            <a:xfrm>
              <a:off x="0" y="27939"/>
              <a:ext cx="12192000" cy="449580"/>
            </a:xfrm>
            <a:custGeom>
              <a:avLst/>
              <a:gdLst/>
              <a:ahLst/>
              <a:cxnLst/>
              <a:rect l="l" t="t" r="r" b="b"/>
              <a:pathLst>
                <a:path w="12192000" h="449580">
                  <a:moveTo>
                    <a:pt x="0" y="449579"/>
                  </a:moveTo>
                  <a:lnTo>
                    <a:pt x="12192000" y="449579"/>
                  </a:lnTo>
                </a:path>
                <a:path w="12192000" h="449580">
                  <a:moveTo>
                    <a:pt x="12192000" y="0"/>
                  </a:moveTo>
                  <a:lnTo>
                    <a:pt x="0" y="0"/>
                  </a:lnTo>
                  <a:lnTo>
                    <a:pt x="0" y="449579"/>
                  </a:lnTo>
                </a:path>
              </a:pathLst>
            </a:custGeom>
            <a:ln w="10160">
              <a:solidFill>
                <a:srgbClr val="001F5F"/>
              </a:solidFill>
            </a:ln>
          </p:spPr>
          <p:txBody>
            <a:bodyPr wrap="square" lIns="0" tIns="0" rIns="0" bIns="0" rtlCol="0"/>
            <a:lstStyle/>
            <a:p>
              <a:endParaRPr/>
            </a:p>
          </p:txBody>
        </p:sp>
      </p:grpSp>
      <p:sp>
        <p:nvSpPr>
          <p:cNvPr id="10" name="object 10"/>
          <p:cNvSpPr txBox="1">
            <a:spLocks noGrp="1"/>
          </p:cNvSpPr>
          <p:nvPr>
            <p:ph type="title"/>
          </p:nvPr>
        </p:nvSpPr>
        <p:spPr>
          <a:xfrm>
            <a:off x="5080" y="25400"/>
            <a:ext cx="10119995" cy="452120"/>
          </a:xfrm>
          <a:prstGeom prst="rect">
            <a:avLst/>
          </a:prstGeom>
        </p:spPr>
        <p:txBody>
          <a:bodyPr vert="horz" wrap="square" lIns="0" tIns="12700" rIns="0" bIns="0" rtlCol="0">
            <a:spAutoFit/>
          </a:bodyPr>
          <a:lstStyle/>
          <a:p>
            <a:pPr marL="12700">
              <a:lnSpc>
                <a:spcPct val="100000"/>
              </a:lnSpc>
              <a:spcBef>
                <a:spcPts val="100"/>
              </a:spcBef>
            </a:pPr>
            <a:r>
              <a:rPr sz="2800" b="1" spc="-45" dirty="0">
                <a:solidFill>
                  <a:srgbClr val="FFFFFF"/>
                </a:solidFill>
                <a:latin typeface="Arial"/>
                <a:cs typeface="Arial"/>
              </a:rPr>
              <a:t>INDIKATOR </a:t>
            </a:r>
            <a:r>
              <a:rPr sz="2800" b="1" dirty="0">
                <a:solidFill>
                  <a:srgbClr val="FFFFFF"/>
                </a:solidFill>
                <a:latin typeface="Arial"/>
                <a:cs typeface="Arial"/>
              </a:rPr>
              <a:t>KINERJA </a:t>
            </a:r>
            <a:r>
              <a:rPr sz="2800" b="1" spc="-60" dirty="0">
                <a:solidFill>
                  <a:srgbClr val="FFFFFF"/>
                </a:solidFill>
                <a:latin typeface="Arial"/>
                <a:cs typeface="Arial"/>
              </a:rPr>
              <a:t>UTAMA </a:t>
            </a:r>
            <a:r>
              <a:rPr sz="2800" b="1" spc="-15" dirty="0">
                <a:solidFill>
                  <a:srgbClr val="FFFFFF"/>
                </a:solidFill>
                <a:latin typeface="Arial"/>
                <a:cs typeface="Arial"/>
              </a:rPr>
              <a:t>PTN </a:t>
            </a:r>
            <a:r>
              <a:rPr sz="2800" b="1" spc="-15" dirty="0" err="1">
                <a:solidFill>
                  <a:srgbClr val="FFFFFF"/>
                </a:solidFill>
                <a:latin typeface="Arial"/>
                <a:cs typeface="Arial"/>
              </a:rPr>
              <a:t>dan</a:t>
            </a:r>
            <a:r>
              <a:rPr sz="2800" b="1" spc="-15" dirty="0">
                <a:solidFill>
                  <a:srgbClr val="FFFFFF"/>
                </a:solidFill>
                <a:latin typeface="Arial"/>
                <a:cs typeface="Arial"/>
              </a:rPr>
              <a:t> </a:t>
            </a:r>
            <a:r>
              <a:rPr sz="2800" b="1" spc="-15" dirty="0">
                <a:solidFill>
                  <a:srgbClr val="FFFF00"/>
                </a:solidFill>
                <a:latin typeface="Arial"/>
                <a:cs typeface="Arial"/>
              </a:rPr>
              <a:t>L2Dikti</a:t>
            </a:r>
            <a:endParaRPr sz="2800" dirty="0">
              <a:solidFill>
                <a:srgbClr val="FFFF00"/>
              </a:solidFill>
              <a:latin typeface="Arial"/>
              <a:cs typeface="Arial"/>
            </a:endParaRPr>
          </a:p>
        </p:txBody>
      </p:sp>
      <p:sp>
        <p:nvSpPr>
          <p:cNvPr id="12" name="object 12"/>
          <p:cNvSpPr/>
          <p:nvPr/>
        </p:nvSpPr>
        <p:spPr>
          <a:xfrm>
            <a:off x="99743" y="603467"/>
            <a:ext cx="11852771" cy="575415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51725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8">
            <a:extLst>
              <a:ext uri="{FF2B5EF4-FFF2-40B4-BE49-F238E27FC236}">
                <a16:creationId xmlns:a16="http://schemas.microsoft.com/office/drawing/2014/main" id="{2A041EA5-3476-2AC1-B19B-E3329CCF8350}"/>
              </a:ext>
            </a:extLst>
          </p:cNvPr>
          <p:cNvPicPr/>
          <p:nvPr/>
        </p:nvPicPr>
        <p:blipFill>
          <a:blip r:embed="rId2" cstate="print"/>
          <a:stretch>
            <a:fillRect/>
          </a:stretch>
        </p:blipFill>
        <p:spPr>
          <a:xfrm>
            <a:off x="1290552" y="3210770"/>
            <a:ext cx="2246069" cy="535993"/>
          </a:xfrm>
          <a:prstGeom prst="rect">
            <a:avLst/>
          </a:prstGeom>
        </p:spPr>
      </p:pic>
      <p:sp>
        <p:nvSpPr>
          <p:cNvPr id="5" name="object 11">
            <a:extLst>
              <a:ext uri="{FF2B5EF4-FFF2-40B4-BE49-F238E27FC236}">
                <a16:creationId xmlns:a16="http://schemas.microsoft.com/office/drawing/2014/main" id="{799EA39D-1ABB-FF1A-CCE6-53E484306221}"/>
              </a:ext>
            </a:extLst>
          </p:cNvPr>
          <p:cNvSpPr/>
          <p:nvPr/>
        </p:nvSpPr>
        <p:spPr>
          <a:xfrm>
            <a:off x="3810001" y="3211937"/>
            <a:ext cx="2362200" cy="521863"/>
          </a:xfrm>
          <a:custGeom>
            <a:avLst/>
            <a:gdLst/>
            <a:ahLst/>
            <a:cxnLst/>
            <a:rect l="l" t="t" r="r" b="b"/>
            <a:pathLst>
              <a:path w="1711960" h="328295">
                <a:moveTo>
                  <a:pt x="1296542" y="56768"/>
                </a:moveTo>
                <a:lnTo>
                  <a:pt x="1209674" y="56768"/>
                </a:lnTo>
                <a:lnTo>
                  <a:pt x="1209768" y="250701"/>
                </a:lnTo>
                <a:lnTo>
                  <a:pt x="1214501" y="295909"/>
                </a:lnTo>
                <a:lnTo>
                  <a:pt x="1243794" y="324236"/>
                </a:lnTo>
                <a:lnTo>
                  <a:pt x="1268475" y="328040"/>
                </a:lnTo>
                <a:lnTo>
                  <a:pt x="1276617" y="327592"/>
                </a:lnTo>
                <a:lnTo>
                  <a:pt x="1311401" y="309879"/>
                </a:lnTo>
                <a:lnTo>
                  <a:pt x="1312163" y="301878"/>
                </a:lnTo>
                <a:lnTo>
                  <a:pt x="1399031" y="301878"/>
                </a:lnTo>
                <a:lnTo>
                  <a:pt x="1399031" y="274446"/>
                </a:lnTo>
                <a:lnTo>
                  <a:pt x="1300733" y="274446"/>
                </a:lnTo>
                <a:lnTo>
                  <a:pt x="1298574" y="273049"/>
                </a:lnTo>
                <a:lnTo>
                  <a:pt x="1297812" y="270509"/>
                </a:lnTo>
                <a:lnTo>
                  <a:pt x="1297239" y="266983"/>
                </a:lnTo>
                <a:lnTo>
                  <a:pt x="1296844" y="260206"/>
                </a:lnTo>
                <a:lnTo>
                  <a:pt x="1296628" y="250701"/>
                </a:lnTo>
                <a:lnTo>
                  <a:pt x="1296542" y="56768"/>
                </a:lnTo>
                <a:close/>
              </a:path>
              <a:path w="1711960" h="328295">
                <a:moveTo>
                  <a:pt x="1399031" y="301878"/>
                </a:moveTo>
                <a:lnTo>
                  <a:pt x="1312163" y="301878"/>
                </a:lnTo>
                <a:lnTo>
                  <a:pt x="1310893" y="323214"/>
                </a:lnTo>
                <a:lnTo>
                  <a:pt x="1399031" y="323214"/>
                </a:lnTo>
                <a:lnTo>
                  <a:pt x="1399031" y="301878"/>
                </a:lnTo>
                <a:close/>
              </a:path>
              <a:path w="1711960" h="328295">
                <a:moveTo>
                  <a:pt x="1399031" y="56768"/>
                </a:moveTo>
                <a:lnTo>
                  <a:pt x="1312163" y="56768"/>
                </a:lnTo>
                <a:lnTo>
                  <a:pt x="1312053" y="250701"/>
                </a:lnTo>
                <a:lnTo>
                  <a:pt x="1311878" y="259317"/>
                </a:lnTo>
                <a:lnTo>
                  <a:pt x="1311520" y="266471"/>
                </a:lnTo>
                <a:lnTo>
                  <a:pt x="1311020" y="270255"/>
                </a:lnTo>
                <a:lnTo>
                  <a:pt x="1310258" y="273049"/>
                </a:lnTo>
                <a:lnTo>
                  <a:pt x="1307973" y="274446"/>
                </a:lnTo>
                <a:lnTo>
                  <a:pt x="1399031" y="274446"/>
                </a:lnTo>
                <a:lnTo>
                  <a:pt x="1399031" y="56768"/>
                </a:lnTo>
                <a:close/>
              </a:path>
              <a:path w="1711960" h="328295">
                <a:moveTo>
                  <a:pt x="971931" y="56768"/>
                </a:moveTo>
                <a:lnTo>
                  <a:pt x="885062" y="56768"/>
                </a:lnTo>
                <a:lnTo>
                  <a:pt x="885156" y="250701"/>
                </a:lnTo>
                <a:lnTo>
                  <a:pt x="889888" y="295909"/>
                </a:lnTo>
                <a:lnTo>
                  <a:pt x="919182" y="324236"/>
                </a:lnTo>
                <a:lnTo>
                  <a:pt x="943863" y="328040"/>
                </a:lnTo>
                <a:lnTo>
                  <a:pt x="952005" y="327592"/>
                </a:lnTo>
                <a:lnTo>
                  <a:pt x="986790" y="309879"/>
                </a:lnTo>
                <a:lnTo>
                  <a:pt x="987551" y="301878"/>
                </a:lnTo>
                <a:lnTo>
                  <a:pt x="1074419" y="301878"/>
                </a:lnTo>
                <a:lnTo>
                  <a:pt x="1074419" y="274446"/>
                </a:lnTo>
                <a:lnTo>
                  <a:pt x="976121" y="274446"/>
                </a:lnTo>
                <a:lnTo>
                  <a:pt x="973962" y="273049"/>
                </a:lnTo>
                <a:lnTo>
                  <a:pt x="973201" y="270509"/>
                </a:lnTo>
                <a:lnTo>
                  <a:pt x="972627" y="266983"/>
                </a:lnTo>
                <a:lnTo>
                  <a:pt x="972232" y="260206"/>
                </a:lnTo>
                <a:lnTo>
                  <a:pt x="972016" y="250701"/>
                </a:lnTo>
                <a:lnTo>
                  <a:pt x="971931" y="56768"/>
                </a:lnTo>
                <a:close/>
              </a:path>
              <a:path w="1711960" h="328295">
                <a:moveTo>
                  <a:pt x="1074419" y="301878"/>
                </a:moveTo>
                <a:lnTo>
                  <a:pt x="987551" y="301878"/>
                </a:lnTo>
                <a:lnTo>
                  <a:pt x="986281" y="323214"/>
                </a:lnTo>
                <a:lnTo>
                  <a:pt x="1074419" y="323214"/>
                </a:lnTo>
                <a:lnTo>
                  <a:pt x="1074419" y="301878"/>
                </a:lnTo>
                <a:close/>
              </a:path>
              <a:path w="1711960" h="328295">
                <a:moveTo>
                  <a:pt x="1074419" y="56768"/>
                </a:moveTo>
                <a:lnTo>
                  <a:pt x="987551" y="56768"/>
                </a:lnTo>
                <a:lnTo>
                  <a:pt x="987441" y="250701"/>
                </a:lnTo>
                <a:lnTo>
                  <a:pt x="987266" y="259317"/>
                </a:lnTo>
                <a:lnTo>
                  <a:pt x="986908" y="266471"/>
                </a:lnTo>
                <a:lnTo>
                  <a:pt x="986408" y="270255"/>
                </a:lnTo>
                <a:lnTo>
                  <a:pt x="985646" y="273049"/>
                </a:lnTo>
                <a:lnTo>
                  <a:pt x="983361" y="274446"/>
                </a:lnTo>
                <a:lnTo>
                  <a:pt x="1074419" y="274446"/>
                </a:lnTo>
                <a:lnTo>
                  <a:pt x="1074419" y="56768"/>
                </a:lnTo>
                <a:close/>
              </a:path>
              <a:path w="1711960" h="328295">
                <a:moveTo>
                  <a:pt x="667638" y="56768"/>
                </a:moveTo>
                <a:lnTo>
                  <a:pt x="578485" y="56768"/>
                </a:lnTo>
                <a:lnTo>
                  <a:pt x="578485" y="323214"/>
                </a:lnTo>
                <a:lnTo>
                  <a:pt x="667638" y="323214"/>
                </a:lnTo>
                <a:lnTo>
                  <a:pt x="667638" y="56768"/>
                </a:lnTo>
                <a:close/>
              </a:path>
              <a:path w="1711960" h="328295">
                <a:moveTo>
                  <a:pt x="302894" y="56768"/>
                </a:moveTo>
                <a:lnTo>
                  <a:pt x="216026" y="56768"/>
                </a:lnTo>
                <a:lnTo>
                  <a:pt x="216120" y="250701"/>
                </a:lnTo>
                <a:lnTo>
                  <a:pt x="220853" y="295909"/>
                </a:lnTo>
                <a:lnTo>
                  <a:pt x="250146" y="324236"/>
                </a:lnTo>
                <a:lnTo>
                  <a:pt x="274828" y="328040"/>
                </a:lnTo>
                <a:lnTo>
                  <a:pt x="282969" y="327592"/>
                </a:lnTo>
                <a:lnTo>
                  <a:pt x="317753" y="309879"/>
                </a:lnTo>
                <a:lnTo>
                  <a:pt x="318516" y="301878"/>
                </a:lnTo>
                <a:lnTo>
                  <a:pt x="405384" y="301878"/>
                </a:lnTo>
                <a:lnTo>
                  <a:pt x="405384" y="274446"/>
                </a:lnTo>
                <a:lnTo>
                  <a:pt x="307085" y="274446"/>
                </a:lnTo>
                <a:lnTo>
                  <a:pt x="304926" y="273049"/>
                </a:lnTo>
                <a:lnTo>
                  <a:pt x="304165" y="270509"/>
                </a:lnTo>
                <a:lnTo>
                  <a:pt x="303591" y="266983"/>
                </a:lnTo>
                <a:lnTo>
                  <a:pt x="303196" y="260206"/>
                </a:lnTo>
                <a:lnTo>
                  <a:pt x="302980" y="250701"/>
                </a:lnTo>
                <a:lnTo>
                  <a:pt x="302894" y="56768"/>
                </a:lnTo>
                <a:close/>
              </a:path>
              <a:path w="1711960" h="328295">
                <a:moveTo>
                  <a:pt x="405384" y="301878"/>
                </a:moveTo>
                <a:lnTo>
                  <a:pt x="318516" y="301878"/>
                </a:lnTo>
                <a:lnTo>
                  <a:pt x="317245" y="323214"/>
                </a:lnTo>
                <a:lnTo>
                  <a:pt x="405384" y="323214"/>
                </a:lnTo>
                <a:lnTo>
                  <a:pt x="405384" y="301878"/>
                </a:lnTo>
                <a:close/>
              </a:path>
              <a:path w="1711960" h="328295">
                <a:moveTo>
                  <a:pt x="405384" y="56768"/>
                </a:moveTo>
                <a:lnTo>
                  <a:pt x="318516" y="56768"/>
                </a:lnTo>
                <a:lnTo>
                  <a:pt x="318405" y="250701"/>
                </a:lnTo>
                <a:lnTo>
                  <a:pt x="318230" y="259317"/>
                </a:lnTo>
                <a:lnTo>
                  <a:pt x="317873" y="266471"/>
                </a:lnTo>
                <a:lnTo>
                  <a:pt x="317372" y="270255"/>
                </a:lnTo>
                <a:lnTo>
                  <a:pt x="316611" y="273049"/>
                </a:lnTo>
                <a:lnTo>
                  <a:pt x="314325" y="274446"/>
                </a:lnTo>
                <a:lnTo>
                  <a:pt x="405384" y="274446"/>
                </a:lnTo>
                <a:lnTo>
                  <a:pt x="405384" y="56768"/>
                </a:lnTo>
                <a:close/>
              </a:path>
              <a:path w="1711960" h="328295">
                <a:moveTo>
                  <a:pt x="1508505" y="56768"/>
                </a:moveTo>
                <a:lnTo>
                  <a:pt x="1422781" y="56768"/>
                </a:lnTo>
                <a:lnTo>
                  <a:pt x="1422781" y="323214"/>
                </a:lnTo>
                <a:lnTo>
                  <a:pt x="1507108" y="323214"/>
                </a:lnTo>
                <a:lnTo>
                  <a:pt x="1507211" y="120556"/>
                </a:lnTo>
                <a:lnTo>
                  <a:pt x="1507236" y="118998"/>
                </a:lnTo>
                <a:lnTo>
                  <a:pt x="1507743" y="112902"/>
                </a:lnTo>
                <a:lnTo>
                  <a:pt x="1508632" y="110363"/>
                </a:lnTo>
                <a:lnTo>
                  <a:pt x="1510411" y="108584"/>
                </a:lnTo>
                <a:lnTo>
                  <a:pt x="1512188" y="106679"/>
                </a:lnTo>
                <a:lnTo>
                  <a:pt x="1514220" y="105663"/>
                </a:lnTo>
                <a:lnTo>
                  <a:pt x="1710177" y="105663"/>
                </a:lnTo>
                <a:lnTo>
                  <a:pt x="1709148" y="96986"/>
                </a:lnTo>
                <a:lnTo>
                  <a:pt x="1707387" y="88391"/>
                </a:lnTo>
                <a:lnTo>
                  <a:pt x="1704889" y="81279"/>
                </a:lnTo>
                <a:lnTo>
                  <a:pt x="1507108" y="81279"/>
                </a:lnTo>
                <a:lnTo>
                  <a:pt x="1508505" y="56768"/>
                </a:lnTo>
                <a:close/>
              </a:path>
              <a:path w="1711960" h="328295">
                <a:moveTo>
                  <a:pt x="1614678" y="105663"/>
                </a:moveTo>
                <a:lnTo>
                  <a:pt x="1519936" y="105663"/>
                </a:lnTo>
                <a:lnTo>
                  <a:pt x="1522221" y="107695"/>
                </a:lnTo>
                <a:lnTo>
                  <a:pt x="1523237" y="111632"/>
                </a:lnTo>
                <a:lnTo>
                  <a:pt x="1524635" y="323214"/>
                </a:lnTo>
                <a:lnTo>
                  <a:pt x="1609090" y="323214"/>
                </a:lnTo>
                <a:lnTo>
                  <a:pt x="1609209" y="135978"/>
                </a:lnTo>
                <a:lnTo>
                  <a:pt x="1612265" y="107695"/>
                </a:lnTo>
                <a:lnTo>
                  <a:pt x="1614678" y="105663"/>
                </a:lnTo>
                <a:close/>
              </a:path>
              <a:path w="1711960" h="328295">
                <a:moveTo>
                  <a:pt x="1710177" y="105663"/>
                </a:moveTo>
                <a:lnTo>
                  <a:pt x="1621662" y="105663"/>
                </a:lnTo>
                <a:lnTo>
                  <a:pt x="1623948" y="107822"/>
                </a:lnTo>
                <a:lnTo>
                  <a:pt x="1625218" y="112013"/>
                </a:lnTo>
                <a:lnTo>
                  <a:pt x="1625978" y="116724"/>
                </a:lnTo>
                <a:lnTo>
                  <a:pt x="1626528" y="124634"/>
                </a:lnTo>
                <a:lnTo>
                  <a:pt x="1626877" y="135978"/>
                </a:lnTo>
                <a:lnTo>
                  <a:pt x="1626996" y="323214"/>
                </a:lnTo>
                <a:lnTo>
                  <a:pt x="1711451" y="323214"/>
                </a:lnTo>
                <a:lnTo>
                  <a:pt x="1711451" y="135508"/>
                </a:lnTo>
                <a:lnTo>
                  <a:pt x="1711191" y="120556"/>
                </a:lnTo>
                <a:lnTo>
                  <a:pt x="1710418" y="107695"/>
                </a:lnTo>
                <a:lnTo>
                  <a:pt x="1710177" y="105663"/>
                </a:lnTo>
                <a:close/>
              </a:path>
              <a:path w="1711960" h="328295">
                <a:moveTo>
                  <a:pt x="1553717" y="52069"/>
                </a:moveTo>
                <a:lnTo>
                  <a:pt x="1516806" y="64205"/>
                </a:lnTo>
                <a:lnTo>
                  <a:pt x="1507108" y="81279"/>
                </a:lnTo>
                <a:lnTo>
                  <a:pt x="1603629" y="81279"/>
                </a:lnTo>
                <a:lnTo>
                  <a:pt x="1594491" y="68518"/>
                </a:lnTo>
                <a:lnTo>
                  <a:pt x="1583102" y="59388"/>
                </a:lnTo>
                <a:lnTo>
                  <a:pt x="1569499" y="53901"/>
                </a:lnTo>
                <a:lnTo>
                  <a:pt x="1553717" y="52069"/>
                </a:lnTo>
                <a:close/>
              </a:path>
              <a:path w="1711960" h="328295">
                <a:moveTo>
                  <a:pt x="1653412" y="52069"/>
                </a:moveTo>
                <a:lnTo>
                  <a:pt x="1612153" y="69071"/>
                </a:lnTo>
                <a:lnTo>
                  <a:pt x="1603629" y="81279"/>
                </a:lnTo>
                <a:lnTo>
                  <a:pt x="1704889" y="81279"/>
                </a:lnTo>
                <a:lnTo>
                  <a:pt x="1673129" y="54720"/>
                </a:lnTo>
                <a:lnTo>
                  <a:pt x="1653412" y="52069"/>
                </a:lnTo>
                <a:close/>
              </a:path>
              <a:path w="1711960" h="328295">
                <a:moveTo>
                  <a:pt x="517271" y="56768"/>
                </a:moveTo>
                <a:lnTo>
                  <a:pt x="430657" y="56768"/>
                </a:lnTo>
                <a:lnTo>
                  <a:pt x="430657" y="323214"/>
                </a:lnTo>
                <a:lnTo>
                  <a:pt x="517397" y="323214"/>
                </a:lnTo>
                <a:lnTo>
                  <a:pt x="517397" y="217169"/>
                </a:lnTo>
                <a:lnTo>
                  <a:pt x="517538" y="200260"/>
                </a:lnTo>
                <a:lnTo>
                  <a:pt x="524510" y="159638"/>
                </a:lnTo>
                <a:lnTo>
                  <a:pt x="563880" y="151002"/>
                </a:lnTo>
                <a:lnTo>
                  <a:pt x="563880" y="90804"/>
                </a:lnTo>
                <a:lnTo>
                  <a:pt x="514222" y="90804"/>
                </a:lnTo>
                <a:lnTo>
                  <a:pt x="517271" y="56768"/>
                </a:lnTo>
                <a:close/>
              </a:path>
              <a:path w="1711960" h="328295">
                <a:moveTo>
                  <a:pt x="563880" y="52069"/>
                </a:moveTo>
                <a:lnTo>
                  <a:pt x="546048" y="55353"/>
                </a:lnTo>
                <a:lnTo>
                  <a:pt x="531812" y="62912"/>
                </a:lnTo>
                <a:lnTo>
                  <a:pt x="521196" y="74733"/>
                </a:lnTo>
                <a:lnTo>
                  <a:pt x="514222" y="90804"/>
                </a:lnTo>
                <a:lnTo>
                  <a:pt x="563880" y="90804"/>
                </a:lnTo>
                <a:lnTo>
                  <a:pt x="563880" y="52069"/>
                </a:lnTo>
                <a:close/>
              </a:path>
              <a:path w="1711960" h="328295">
                <a:moveTo>
                  <a:pt x="1188846" y="0"/>
                </a:moveTo>
                <a:lnTo>
                  <a:pt x="1099692" y="0"/>
                </a:lnTo>
                <a:lnTo>
                  <a:pt x="1099692" y="323214"/>
                </a:lnTo>
                <a:lnTo>
                  <a:pt x="1188846" y="323214"/>
                </a:lnTo>
                <a:lnTo>
                  <a:pt x="1188846" y="0"/>
                </a:lnTo>
                <a:close/>
              </a:path>
              <a:path w="1711960" h="328295">
                <a:moveTo>
                  <a:pt x="778001" y="0"/>
                </a:moveTo>
                <a:lnTo>
                  <a:pt x="691261" y="0"/>
                </a:lnTo>
                <a:lnTo>
                  <a:pt x="691261" y="323214"/>
                </a:lnTo>
                <a:lnTo>
                  <a:pt x="778001" y="323214"/>
                </a:lnTo>
                <a:lnTo>
                  <a:pt x="778129" y="210692"/>
                </a:lnTo>
                <a:lnTo>
                  <a:pt x="848952" y="210692"/>
                </a:lnTo>
                <a:lnTo>
                  <a:pt x="836803" y="163956"/>
                </a:lnTo>
                <a:lnTo>
                  <a:pt x="846244" y="132333"/>
                </a:lnTo>
                <a:lnTo>
                  <a:pt x="778129" y="132333"/>
                </a:lnTo>
                <a:lnTo>
                  <a:pt x="778001" y="0"/>
                </a:lnTo>
                <a:close/>
              </a:path>
              <a:path w="1711960" h="328295">
                <a:moveTo>
                  <a:pt x="848952" y="210692"/>
                </a:moveTo>
                <a:lnTo>
                  <a:pt x="778129" y="210692"/>
                </a:lnTo>
                <a:lnTo>
                  <a:pt x="795401" y="323214"/>
                </a:lnTo>
                <a:lnTo>
                  <a:pt x="878205" y="323214"/>
                </a:lnTo>
                <a:lnTo>
                  <a:pt x="848952" y="210692"/>
                </a:lnTo>
                <a:close/>
              </a:path>
              <a:path w="1711960" h="328295">
                <a:moveTo>
                  <a:pt x="868806" y="56768"/>
                </a:moveTo>
                <a:lnTo>
                  <a:pt x="795655" y="56768"/>
                </a:lnTo>
                <a:lnTo>
                  <a:pt x="778129" y="132333"/>
                </a:lnTo>
                <a:lnTo>
                  <a:pt x="846244" y="132333"/>
                </a:lnTo>
                <a:lnTo>
                  <a:pt x="868806" y="56768"/>
                </a:lnTo>
                <a:close/>
              </a:path>
              <a:path w="1711960" h="328295">
                <a:moveTo>
                  <a:pt x="667638" y="0"/>
                </a:moveTo>
                <a:lnTo>
                  <a:pt x="578485" y="0"/>
                </a:lnTo>
                <a:lnTo>
                  <a:pt x="578485" y="49020"/>
                </a:lnTo>
                <a:lnTo>
                  <a:pt x="667638" y="49020"/>
                </a:lnTo>
                <a:lnTo>
                  <a:pt x="667638" y="0"/>
                </a:lnTo>
                <a:close/>
              </a:path>
              <a:path w="1711960" h="328295">
                <a:moveTo>
                  <a:pt x="90169" y="0"/>
                </a:moveTo>
                <a:lnTo>
                  <a:pt x="0" y="0"/>
                </a:lnTo>
                <a:lnTo>
                  <a:pt x="0" y="323214"/>
                </a:lnTo>
                <a:lnTo>
                  <a:pt x="90169" y="323214"/>
                </a:lnTo>
                <a:lnTo>
                  <a:pt x="90169" y="188086"/>
                </a:lnTo>
                <a:lnTo>
                  <a:pt x="168867" y="188086"/>
                </a:lnTo>
                <a:lnTo>
                  <a:pt x="156717" y="146430"/>
                </a:lnTo>
                <a:lnTo>
                  <a:pt x="164379" y="122554"/>
                </a:lnTo>
                <a:lnTo>
                  <a:pt x="90169" y="122554"/>
                </a:lnTo>
                <a:lnTo>
                  <a:pt x="90169" y="0"/>
                </a:lnTo>
                <a:close/>
              </a:path>
              <a:path w="1711960" h="328295">
                <a:moveTo>
                  <a:pt x="168867" y="188086"/>
                </a:moveTo>
                <a:lnTo>
                  <a:pt x="90169" y="188086"/>
                </a:lnTo>
                <a:lnTo>
                  <a:pt x="116332" y="323214"/>
                </a:lnTo>
                <a:lnTo>
                  <a:pt x="208279" y="323214"/>
                </a:lnTo>
                <a:lnTo>
                  <a:pt x="168867" y="188086"/>
                </a:lnTo>
                <a:close/>
              </a:path>
              <a:path w="1711960" h="328295">
                <a:moveTo>
                  <a:pt x="203707" y="0"/>
                </a:moveTo>
                <a:lnTo>
                  <a:pt x="119634" y="0"/>
                </a:lnTo>
                <a:lnTo>
                  <a:pt x="90169" y="122554"/>
                </a:lnTo>
                <a:lnTo>
                  <a:pt x="164379" y="122554"/>
                </a:lnTo>
                <a:lnTo>
                  <a:pt x="203707" y="0"/>
                </a:lnTo>
                <a:close/>
              </a:path>
            </a:pathLst>
          </a:custGeom>
          <a:solidFill>
            <a:srgbClr val="392F2A"/>
          </a:solidFill>
        </p:spPr>
        <p:txBody>
          <a:bodyPr wrap="square" lIns="0" tIns="0" rIns="0" bIns="0" rtlCol="0"/>
          <a:lstStyle/>
          <a:p>
            <a:endParaRPr/>
          </a:p>
        </p:txBody>
      </p:sp>
    </p:spTree>
    <p:extLst>
      <p:ext uri="{BB962C8B-B14F-4D97-AF65-F5344CB8AC3E}">
        <p14:creationId xmlns:p14="http://schemas.microsoft.com/office/powerpoint/2010/main" val="3765718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object 8"/>
          <p:cNvPicPr/>
          <p:nvPr/>
        </p:nvPicPr>
        <p:blipFill>
          <a:blip r:embed="rId2" cstate="print"/>
          <a:stretch>
            <a:fillRect/>
          </a:stretch>
        </p:blipFill>
        <p:spPr>
          <a:xfrm>
            <a:off x="605307" y="283175"/>
            <a:ext cx="2339187" cy="445879"/>
          </a:xfrm>
          <a:prstGeom prst="rect">
            <a:avLst/>
          </a:prstGeom>
        </p:spPr>
      </p:pic>
      <p:sp>
        <p:nvSpPr>
          <p:cNvPr id="11" name="object 11"/>
          <p:cNvSpPr/>
          <p:nvPr/>
        </p:nvSpPr>
        <p:spPr>
          <a:xfrm>
            <a:off x="3124755" y="284342"/>
            <a:ext cx="2460133" cy="434125"/>
          </a:xfrm>
          <a:custGeom>
            <a:avLst/>
            <a:gdLst/>
            <a:ahLst/>
            <a:cxnLst/>
            <a:rect l="l" t="t" r="r" b="b"/>
            <a:pathLst>
              <a:path w="1711960" h="328295">
                <a:moveTo>
                  <a:pt x="1296542" y="56768"/>
                </a:moveTo>
                <a:lnTo>
                  <a:pt x="1209674" y="56768"/>
                </a:lnTo>
                <a:lnTo>
                  <a:pt x="1209768" y="250701"/>
                </a:lnTo>
                <a:lnTo>
                  <a:pt x="1214501" y="295909"/>
                </a:lnTo>
                <a:lnTo>
                  <a:pt x="1243794" y="324236"/>
                </a:lnTo>
                <a:lnTo>
                  <a:pt x="1268475" y="328040"/>
                </a:lnTo>
                <a:lnTo>
                  <a:pt x="1276617" y="327592"/>
                </a:lnTo>
                <a:lnTo>
                  <a:pt x="1311401" y="309879"/>
                </a:lnTo>
                <a:lnTo>
                  <a:pt x="1312163" y="301878"/>
                </a:lnTo>
                <a:lnTo>
                  <a:pt x="1399031" y="301878"/>
                </a:lnTo>
                <a:lnTo>
                  <a:pt x="1399031" y="274446"/>
                </a:lnTo>
                <a:lnTo>
                  <a:pt x="1300733" y="274446"/>
                </a:lnTo>
                <a:lnTo>
                  <a:pt x="1298574" y="273049"/>
                </a:lnTo>
                <a:lnTo>
                  <a:pt x="1297812" y="270509"/>
                </a:lnTo>
                <a:lnTo>
                  <a:pt x="1297239" y="266983"/>
                </a:lnTo>
                <a:lnTo>
                  <a:pt x="1296844" y="260206"/>
                </a:lnTo>
                <a:lnTo>
                  <a:pt x="1296628" y="250701"/>
                </a:lnTo>
                <a:lnTo>
                  <a:pt x="1296542" y="56768"/>
                </a:lnTo>
                <a:close/>
              </a:path>
              <a:path w="1711960" h="328295">
                <a:moveTo>
                  <a:pt x="1399031" y="301878"/>
                </a:moveTo>
                <a:lnTo>
                  <a:pt x="1312163" y="301878"/>
                </a:lnTo>
                <a:lnTo>
                  <a:pt x="1310893" y="323214"/>
                </a:lnTo>
                <a:lnTo>
                  <a:pt x="1399031" y="323214"/>
                </a:lnTo>
                <a:lnTo>
                  <a:pt x="1399031" y="301878"/>
                </a:lnTo>
                <a:close/>
              </a:path>
              <a:path w="1711960" h="328295">
                <a:moveTo>
                  <a:pt x="1399031" y="56768"/>
                </a:moveTo>
                <a:lnTo>
                  <a:pt x="1312163" y="56768"/>
                </a:lnTo>
                <a:lnTo>
                  <a:pt x="1312053" y="250701"/>
                </a:lnTo>
                <a:lnTo>
                  <a:pt x="1311878" y="259317"/>
                </a:lnTo>
                <a:lnTo>
                  <a:pt x="1311520" y="266471"/>
                </a:lnTo>
                <a:lnTo>
                  <a:pt x="1311020" y="270255"/>
                </a:lnTo>
                <a:lnTo>
                  <a:pt x="1310258" y="273049"/>
                </a:lnTo>
                <a:lnTo>
                  <a:pt x="1307973" y="274446"/>
                </a:lnTo>
                <a:lnTo>
                  <a:pt x="1399031" y="274446"/>
                </a:lnTo>
                <a:lnTo>
                  <a:pt x="1399031" y="56768"/>
                </a:lnTo>
                <a:close/>
              </a:path>
              <a:path w="1711960" h="328295">
                <a:moveTo>
                  <a:pt x="971931" y="56768"/>
                </a:moveTo>
                <a:lnTo>
                  <a:pt x="885062" y="56768"/>
                </a:lnTo>
                <a:lnTo>
                  <a:pt x="885156" y="250701"/>
                </a:lnTo>
                <a:lnTo>
                  <a:pt x="889888" y="295909"/>
                </a:lnTo>
                <a:lnTo>
                  <a:pt x="919182" y="324236"/>
                </a:lnTo>
                <a:lnTo>
                  <a:pt x="943863" y="328040"/>
                </a:lnTo>
                <a:lnTo>
                  <a:pt x="952005" y="327592"/>
                </a:lnTo>
                <a:lnTo>
                  <a:pt x="986790" y="309879"/>
                </a:lnTo>
                <a:lnTo>
                  <a:pt x="987551" y="301878"/>
                </a:lnTo>
                <a:lnTo>
                  <a:pt x="1074419" y="301878"/>
                </a:lnTo>
                <a:lnTo>
                  <a:pt x="1074419" y="274446"/>
                </a:lnTo>
                <a:lnTo>
                  <a:pt x="976121" y="274446"/>
                </a:lnTo>
                <a:lnTo>
                  <a:pt x="973962" y="273049"/>
                </a:lnTo>
                <a:lnTo>
                  <a:pt x="973201" y="270509"/>
                </a:lnTo>
                <a:lnTo>
                  <a:pt x="972627" y="266983"/>
                </a:lnTo>
                <a:lnTo>
                  <a:pt x="972232" y="260206"/>
                </a:lnTo>
                <a:lnTo>
                  <a:pt x="972016" y="250701"/>
                </a:lnTo>
                <a:lnTo>
                  <a:pt x="971931" y="56768"/>
                </a:lnTo>
                <a:close/>
              </a:path>
              <a:path w="1711960" h="328295">
                <a:moveTo>
                  <a:pt x="1074419" y="301878"/>
                </a:moveTo>
                <a:lnTo>
                  <a:pt x="987551" y="301878"/>
                </a:lnTo>
                <a:lnTo>
                  <a:pt x="986281" y="323214"/>
                </a:lnTo>
                <a:lnTo>
                  <a:pt x="1074419" y="323214"/>
                </a:lnTo>
                <a:lnTo>
                  <a:pt x="1074419" y="301878"/>
                </a:lnTo>
                <a:close/>
              </a:path>
              <a:path w="1711960" h="328295">
                <a:moveTo>
                  <a:pt x="1074419" y="56768"/>
                </a:moveTo>
                <a:lnTo>
                  <a:pt x="987551" y="56768"/>
                </a:lnTo>
                <a:lnTo>
                  <a:pt x="987441" y="250701"/>
                </a:lnTo>
                <a:lnTo>
                  <a:pt x="987266" y="259317"/>
                </a:lnTo>
                <a:lnTo>
                  <a:pt x="986908" y="266471"/>
                </a:lnTo>
                <a:lnTo>
                  <a:pt x="986408" y="270255"/>
                </a:lnTo>
                <a:lnTo>
                  <a:pt x="985646" y="273049"/>
                </a:lnTo>
                <a:lnTo>
                  <a:pt x="983361" y="274446"/>
                </a:lnTo>
                <a:lnTo>
                  <a:pt x="1074419" y="274446"/>
                </a:lnTo>
                <a:lnTo>
                  <a:pt x="1074419" y="56768"/>
                </a:lnTo>
                <a:close/>
              </a:path>
              <a:path w="1711960" h="328295">
                <a:moveTo>
                  <a:pt x="667638" y="56768"/>
                </a:moveTo>
                <a:lnTo>
                  <a:pt x="578485" y="56768"/>
                </a:lnTo>
                <a:lnTo>
                  <a:pt x="578485" y="323214"/>
                </a:lnTo>
                <a:lnTo>
                  <a:pt x="667638" y="323214"/>
                </a:lnTo>
                <a:lnTo>
                  <a:pt x="667638" y="56768"/>
                </a:lnTo>
                <a:close/>
              </a:path>
              <a:path w="1711960" h="328295">
                <a:moveTo>
                  <a:pt x="302894" y="56768"/>
                </a:moveTo>
                <a:lnTo>
                  <a:pt x="216026" y="56768"/>
                </a:lnTo>
                <a:lnTo>
                  <a:pt x="216120" y="250701"/>
                </a:lnTo>
                <a:lnTo>
                  <a:pt x="220853" y="295909"/>
                </a:lnTo>
                <a:lnTo>
                  <a:pt x="250146" y="324236"/>
                </a:lnTo>
                <a:lnTo>
                  <a:pt x="274828" y="328040"/>
                </a:lnTo>
                <a:lnTo>
                  <a:pt x="282969" y="327592"/>
                </a:lnTo>
                <a:lnTo>
                  <a:pt x="317753" y="309879"/>
                </a:lnTo>
                <a:lnTo>
                  <a:pt x="318516" y="301878"/>
                </a:lnTo>
                <a:lnTo>
                  <a:pt x="405384" y="301878"/>
                </a:lnTo>
                <a:lnTo>
                  <a:pt x="405384" y="274446"/>
                </a:lnTo>
                <a:lnTo>
                  <a:pt x="307085" y="274446"/>
                </a:lnTo>
                <a:lnTo>
                  <a:pt x="304926" y="273049"/>
                </a:lnTo>
                <a:lnTo>
                  <a:pt x="304165" y="270509"/>
                </a:lnTo>
                <a:lnTo>
                  <a:pt x="303591" y="266983"/>
                </a:lnTo>
                <a:lnTo>
                  <a:pt x="303196" y="260206"/>
                </a:lnTo>
                <a:lnTo>
                  <a:pt x="302980" y="250701"/>
                </a:lnTo>
                <a:lnTo>
                  <a:pt x="302894" y="56768"/>
                </a:lnTo>
                <a:close/>
              </a:path>
              <a:path w="1711960" h="328295">
                <a:moveTo>
                  <a:pt x="405384" y="301878"/>
                </a:moveTo>
                <a:lnTo>
                  <a:pt x="318516" y="301878"/>
                </a:lnTo>
                <a:lnTo>
                  <a:pt x="317245" y="323214"/>
                </a:lnTo>
                <a:lnTo>
                  <a:pt x="405384" y="323214"/>
                </a:lnTo>
                <a:lnTo>
                  <a:pt x="405384" y="301878"/>
                </a:lnTo>
                <a:close/>
              </a:path>
              <a:path w="1711960" h="328295">
                <a:moveTo>
                  <a:pt x="405384" y="56768"/>
                </a:moveTo>
                <a:lnTo>
                  <a:pt x="318516" y="56768"/>
                </a:lnTo>
                <a:lnTo>
                  <a:pt x="318405" y="250701"/>
                </a:lnTo>
                <a:lnTo>
                  <a:pt x="318230" y="259317"/>
                </a:lnTo>
                <a:lnTo>
                  <a:pt x="317873" y="266471"/>
                </a:lnTo>
                <a:lnTo>
                  <a:pt x="317372" y="270255"/>
                </a:lnTo>
                <a:lnTo>
                  <a:pt x="316611" y="273049"/>
                </a:lnTo>
                <a:lnTo>
                  <a:pt x="314325" y="274446"/>
                </a:lnTo>
                <a:lnTo>
                  <a:pt x="405384" y="274446"/>
                </a:lnTo>
                <a:lnTo>
                  <a:pt x="405384" y="56768"/>
                </a:lnTo>
                <a:close/>
              </a:path>
              <a:path w="1711960" h="328295">
                <a:moveTo>
                  <a:pt x="1508505" y="56768"/>
                </a:moveTo>
                <a:lnTo>
                  <a:pt x="1422781" y="56768"/>
                </a:lnTo>
                <a:lnTo>
                  <a:pt x="1422781" y="323214"/>
                </a:lnTo>
                <a:lnTo>
                  <a:pt x="1507108" y="323214"/>
                </a:lnTo>
                <a:lnTo>
                  <a:pt x="1507211" y="120556"/>
                </a:lnTo>
                <a:lnTo>
                  <a:pt x="1507236" y="118998"/>
                </a:lnTo>
                <a:lnTo>
                  <a:pt x="1507743" y="112902"/>
                </a:lnTo>
                <a:lnTo>
                  <a:pt x="1508632" y="110363"/>
                </a:lnTo>
                <a:lnTo>
                  <a:pt x="1510411" y="108584"/>
                </a:lnTo>
                <a:lnTo>
                  <a:pt x="1512188" y="106679"/>
                </a:lnTo>
                <a:lnTo>
                  <a:pt x="1514220" y="105663"/>
                </a:lnTo>
                <a:lnTo>
                  <a:pt x="1710177" y="105663"/>
                </a:lnTo>
                <a:lnTo>
                  <a:pt x="1709148" y="96986"/>
                </a:lnTo>
                <a:lnTo>
                  <a:pt x="1707387" y="88391"/>
                </a:lnTo>
                <a:lnTo>
                  <a:pt x="1704889" y="81279"/>
                </a:lnTo>
                <a:lnTo>
                  <a:pt x="1507108" y="81279"/>
                </a:lnTo>
                <a:lnTo>
                  <a:pt x="1508505" y="56768"/>
                </a:lnTo>
                <a:close/>
              </a:path>
              <a:path w="1711960" h="328295">
                <a:moveTo>
                  <a:pt x="1614678" y="105663"/>
                </a:moveTo>
                <a:lnTo>
                  <a:pt x="1519936" y="105663"/>
                </a:lnTo>
                <a:lnTo>
                  <a:pt x="1522221" y="107695"/>
                </a:lnTo>
                <a:lnTo>
                  <a:pt x="1523237" y="111632"/>
                </a:lnTo>
                <a:lnTo>
                  <a:pt x="1524635" y="323214"/>
                </a:lnTo>
                <a:lnTo>
                  <a:pt x="1609090" y="323214"/>
                </a:lnTo>
                <a:lnTo>
                  <a:pt x="1609209" y="135978"/>
                </a:lnTo>
                <a:lnTo>
                  <a:pt x="1612265" y="107695"/>
                </a:lnTo>
                <a:lnTo>
                  <a:pt x="1614678" y="105663"/>
                </a:lnTo>
                <a:close/>
              </a:path>
              <a:path w="1711960" h="328295">
                <a:moveTo>
                  <a:pt x="1710177" y="105663"/>
                </a:moveTo>
                <a:lnTo>
                  <a:pt x="1621662" y="105663"/>
                </a:lnTo>
                <a:lnTo>
                  <a:pt x="1623948" y="107822"/>
                </a:lnTo>
                <a:lnTo>
                  <a:pt x="1625218" y="112013"/>
                </a:lnTo>
                <a:lnTo>
                  <a:pt x="1625978" y="116724"/>
                </a:lnTo>
                <a:lnTo>
                  <a:pt x="1626528" y="124634"/>
                </a:lnTo>
                <a:lnTo>
                  <a:pt x="1626877" y="135978"/>
                </a:lnTo>
                <a:lnTo>
                  <a:pt x="1626996" y="323214"/>
                </a:lnTo>
                <a:lnTo>
                  <a:pt x="1711451" y="323214"/>
                </a:lnTo>
                <a:lnTo>
                  <a:pt x="1711451" y="135508"/>
                </a:lnTo>
                <a:lnTo>
                  <a:pt x="1711191" y="120556"/>
                </a:lnTo>
                <a:lnTo>
                  <a:pt x="1710418" y="107695"/>
                </a:lnTo>
                <a:lnTo>
                  <a:pt x="1710177" y="105663"/>
                </a:lnTo>
                <a:close/>
              </a:path>
              <a:path w="1711960" h="328295">
                <a:moveTo>
                  <a:pt x="1553717" y="52069"/>
                </a:moveTo>
                <a:lnTo>
                  <a:pt x="1516806" y="64205"/>
                </a:lnTo>
                <a:lnTo>
                  <a:pt x="1507108" y="81279"/>
                </a:lnTo>
                <a:lnTo>
                  <a:pt x="1603629" y="81279"/>
                </a:lnTo>
                <a:lnTo>
                  <a:pt x="1594491" y="68518"/>
                </a:lnTo>
                <a:lnTo>
                  <a:pt x="1583102" y="59388"/>
                </a:lnTo>
                <a:lnTo>
                  <a:pt x="1569499" y="53901"/>
                </a:lnTo>
                <a:lnTo>
                  <a:pt x="1553717" y="52069"/>
                </a:lnTo>
                <a:close/>
              </a:path>
              <a:path w="1711960" h="328295">
                <a:moveTo>
                  <a:pt x="1653412" y="52069"/>
                </a:moveTo>
                <a:lnTo>
                  <a:pt x="1612153" y="69071"/>
                </a:lnTo>
                <a:lnTo>
                  <a:pt x="1603629" y="81279"/>
                </a:lnTo>
                <a:lnTo>
                  <a:pt x="1704889" y="81279"/>
                </a:lnTo>
                <a:lnTo>
                  <a:pt x="1673129" y="54720"/>
                </a:lnTo>
                <a:lnTo>
                  <a:pt x="1653412" y="52069"/>
                </a:lnTo>
                <a:close/>
              </a:path>
              <a:path w="1711960" h="328295">
                <a:moveTo>
                  <a:pt x="517271" y="56768"/>
                </a:moveTo>
                <a:lnTo>
                  <a:pt x="430657" y="56768"/>
                </a:lnTo>
                <a:lnTo>
                  <a:pt x="430657" y="323214"/>
                </a:lnTo>
                <a:lnTo>
                  <a:pt x="517397" y="323214"/>
                </a:lnTo>
                <a:lnTo>
                  <a:pt x="517397" y="217169"/>
                </a:lnTo>
                <a:lnTo>
                  <a:pt x="517538" y="200260"/>
                </a:lnTo>
                <a:lnTo>
                  <a:pt x="524510" y="159638"/>
                </a:lnTo>
                <a:lnTo>
                  <a:pt x="563880" y="151002"/>
                </a:lnTo>
                <a:lnTo>
                  <a:pt x="563880" y="90804"/>
                </a:lnTo>
                <a:lnTo>
                  <a:pt x="514222" y="90804"/>
                </a:lnTo>
                <a:lnTo>
                  <a:pt x="517271" y="56768"/>
                </a:lnTo>
                <a:close/>
              </a:path>
              <a:path w="1711960" h="328295">
                <a:moveTo>
                  <a:pt x="563880" y="52069"/>
                </a:moveTo>
                <a:lnTo>
                  <a:pt x="546048" y="55353"/>
                </a:lnTo>
                <a:lnTo>
                  <a:pt x="531812" y="62912"/>
                </a:lnTo>
                <a:lnTo>
                  <a:pt x="521196" y="74733"/>
                </a:lnTo>
                <a:lnTo>
                  <a:pt x="514222" y="90804"/>
                </a:lnTo>
                <a:lnTo>
                  <a:pt x="563880" y="90804"/>
                </a:lnTo>
                <a:lnTo>
                  <a:pt x="563880" y="52069"/>
                </a:lnTo>
                <a:close/>
              </a:path>
              <a:path w="1711960" h="328295">
                <a:moveTo>
                  <a:pt x="1188846" y="0"/>
                </a:moveTo>
                <a:lnTo>
                  <a:pt x="1099692" y="0"/>
                </a:lnTo>
                <a:lnTo>
                  <a:pt x="1099692" y="323214"/>
                </a:lnTo>
                <a:lnTo>
                  <a:pt x="1188846" y="323214"/>
                </a:lnTo>
                <a:lnTo>
                  <a:pt x="1188846" y="0"/>
                </a:lnTo>
                <a:close/>
              </a:path>
              <a:path w="1711960" h="328295">
                <a:moveTo>
                  <a:pt x="778001" y="0"/>
                </a:moveTo>
                <a:lnTo>
                  <a:pt x="691261" y="0"/>
                </a:lnTo>
                <a:lnTo>
                  <a:pt x="691261" y="323214"/>
                </a:lnTo>
                <a:lnTo>
                  <a:pt x="778001" y="323214"/>
                </a:lnTo>
                <a:lnTo>
                  <a:pt x="778129" y="210692"/>
                </a:lnTo>
                <a:lnTo>
                  <a:pt x="848952" y="210692"/>
                </a:lnTo>
                <a:lnTo>
                  <a:pt x="836803" y="163956"/>
                </a:lnTo>
                <a:lnTo>
                  <a:pt x="846244" y="132333"/>
                </a:lnTo>
                <a:lnTo>
                  <a:pt x="778129" y="132333"/>
                </a:lnTo>
                <a:lnTo>
                  <a:pt x="778001" y="0"/>
                </a:lnTo>
                <a:close/>
              </a:path>
              <a:path w="1711960" h="328295">
                <a:moveTo>
                  <a:pt x="848952" y="210692"/>
                </a:moveTo>
                <a:lnTo>
                  <a:pt x="778129" y="210692"/>
                </a:lnTo>
                <a:lnTo>
                  <a:pt x="795401" y="323214"/>
                </a:lnTo>
                <a:lnTo>
                  <a:pt x="878205" y="323214"/>
                </a:lnTo>
                <a:lnTo>
                  <a:pt x="848952" y="210692"/>
                </a:lnTo>
                <a:close/>
              </a:path>
              <a:path w="1711960" h="328295">
                <a:moveTo>
                  <a:pt x="868806" y="56768"/>
                </a:moveTo>
                <a:lnTo>
                  <a:pt x="795655" y="56768"/>
                </a:lnTo>
                <a:lnTo>
                  <a:pt x="778129" y="132333"/>
                </a:lnTo>
                <a:lnTo>
                  <a:pt x="846244" y="132333"/>
                </a:lnTo>
                <a:lnTo>
                  <a:pt x="868806" y="56768"/>
                </a:lnTo>
                <a:close/>
              </a:path>
              <a:path w="1711960" h="328295">
                <a:moveTo>
                  <a:pt x="667638" y="0"/>
                </a:moveTo>
                <a:lnTo>
                  <a:pt x="578485" y="0"/>
                </a:lnTo>
                <a:lnTo>
                  <a:pt x="578485" y="49020"/>
                </a:lnTo>
                <a:lnTo>
                  <a:pt x="667638" y="49020"/>
                </a:lnTo>
                <a:lnTo>
                  <a:pt x="667638" y="0"/>
                </a:lnTo>
                <a:close/>
              </a:path>
              <a:path w="1711960" h="328295">
                <a:moveTo>
                  <a:pt x="90169" y="0"/>
                </a:moveTo>
                <a:lnTo>
                  <a:pt x="0" y="0"/>
                </a:lnTo>
                <a:lnTo>
                  <a:pt x="0" y="323214"/>
                </a:lnTo>
                <a:lnTo>
                  <a:pt x="90169" y="323214"/>
                </a:lnTo>
                <a:lnTo>
                  <a:pt x="90169" y="188086"/>
                </a:lnTo>
                <a:lnTo>
                  <a:pt x="168867" y="188086"/>
                </a:lnTo>
                <a:lnTo>
                  <a:pt x="156717" y="146430"/>
                </a:lnTo>
                <a:lnTo>
                  <a:pt x="164379" y="122554"/>
                </a:lnTo>
                <a:lnTo>
                  <a:pt x="90169" y="122554"/>
                </a:lnTo>
                <a:lnTo>
                  <a:pt x="90169" y="0"/>
                </a:lnTo>
                <a:close/>
              </a:path>
              <a:path w="1711960" h="328295">
                <a:moveTo>
                  <a:pt x="168867" y="188086"/>
                </a:moveTo>
                <a:lnTo>
                  <a:pt x="90169" y="188086"/>
                </a:lnTo>
                <a:lnTo>
                  <a:pt x="116332" y="323214"/>
                </a:lnTo>
                <a:lnTo>
                  <a:pt x="208279" y="323214"/>
                </a:lnTo>
                <a:lnTo>
                  <a:pt x="168867" y="188086"/>
                </a:lnTo>
                <a:close/>
              </a:path>
              <a:path w="1711960" h="328295">
                <a:moveTo>
                  <a:pt x="203707" y="0"/>
                </a:moveTo>
                <a:lnTo>
                  <a:pt x="119634" y="0"/>
                </a:lnTo>
                <a:lnTo>
                  <a:pt x="90169" y="122554"/>
                </a:lnTo>
                <a:lnTo>
                  <a:pt x="164379" y="122554"/>
                </a:lnTo>
                <a:lnTo>
                  <a:pt x="203707" y="0"/>
                </a:lnTo>
                <a:close/>
              </a:path>
            </a:pathLst>
          </a:custGeom>
          <a:solidFill>
            <a:srgbClr val="392F2A"/>
          </a:solidFill>
        </p:spPr>
        <p:txBody>
          <a:bodyPr wrap="square" lIns="0" tIns="0" rIns="0" bIns="0" rtlCol="0"/>
          <a:lstStyle/>
          <a:p>
            <a:endParaRPr/>
          </a:p>
        </p:txBody>
      </p:sp>
      <p:sp>
        <p:nvSpPr>
          <p:cNvPr id="13" name="object 13"/>
          <p:cNvSpPr txBox="1"/>
          <p:nvPr/>
        </p:nvSpPr>
        <p:spPr>
          <a:xfrm>
            <a:off x="8558021" y="4480305"/>
            <a:ext cx="2715260" cy="1021715"/>
          </a:xfrm>
          <a:prstGeom prst="rect">
            <a:avLst/>
          </a:prstGeom>
        </p:spPr>
        <p:txBody>
          <a:bodyPr vert="horz" wrap="square" lIns="0" tIns="16510" rIns="0" bIns="0" rtlCol="0">
            <a:spAutoFit/>
          </a:bodyPr>
          <a:lstStyle/>
          <a:p>
            <a:pPr marL="12700" marR="5080">
              <a:lnSpc>
                <a:spcPct val="98600"/>
              </a:lnSpc>
              <a:spcBef>
                <a:spcPts val="130"/>
              </a:spcBef>
            </a:pPr>
            <a:r>
              <a:rPr sz="2200" b="1" spc="-10" dirty="0">
                <a:solidFill>
                  <a:srgbClr val="CC2230"/>
                </a:solidFill>
                <a:latin typeface="Segoe UI"/>
                <a:cs typeface="Segoe UI"/>
              </a:rPr>
              <a:t>Memanfaatkan </a:t>
            </a:r>
            <a:r>
              <a:rPr sz="2200" b="1" spc="-5" dirty="0">
                <a:solidFill>
                  <a:srgbClr val="CC2230"/>
                </a:solidFill>
                <a:latin typeface="Segoe UI"/>
                <a:cs typeface="Segoe UI"/>
              </a:rPr>
              <a:t> </a:t>
            </a:r>
            <a:r>
              <a:rPr sz="2200" b="1" spc="-10" dirty="0">
                <a:solidFill>
                  <a:srgbClr val="CC2230"/>
                </a:solidFill>
                <a:latin typeface="Segoe UI"/>
                <a:cs typeface="Segoe UI"/>
              </a:rPr>
              <a:t>Digital</a:t>
            </a:r>
            <a:r>
              <a:rPr sz="2200" b="1" spc="5" dirty="0">
                <a:solidFill>
                  <a:srgbClr val="CC2230"/>
                </a:solidFill>
                <a:latin typeface="Segoe UI"/>
                <a:cs typeface="Segoe UI"/>
              </a:rPr>
              <a:t> </a:t>
            </a:r>
            <a:r>
              <a:rPr sz="2200" b="1" spc="-5" dirty="0">
                <a:solidFill>
                  <a:srgbClr val="CC2230"/>
                </a:solidFill>
                <a:latin typeface="Segoe UI"/>
                <a:cs typeface="Segoe UI"/>
              </a:rPr>
              <a:t>Technology, </a:t>
            </a:r>
            <a:r>
              <a:rPr sz="2200" b="1" dirty="0">
                <a:solidFill>
                  <a:srgbClr val="CC2230"/>
                </a:solidFill>
                <a:latin typeface="Segoe UI"/>
                <a:cs typeface="Segoe UI"/>
              </a:rPr>
              <a:t> </a:t>
            </a:r>
            <a:r>
              <a:rPr sz="2200" b="1" spc="-10" dirty="0">
                <a:solidFill>
                  <a:srgbClr val="CC2230"/>
                </a:solidFill>
                <a:latin typeface="Segoe UI"/>
                <a:cs typeface="Segoe UI"/>
              </a:rPr>
              <a:t>Big</a:t>
            </a:r>
            <a:r>
              <a:rPr sz="2200" b="1" spc="-5" dirty="0">
                <a:solidFill>
                  <a:srgbClr val="CC2230"/>
                </a:solidFill>
                <a:latin typeface="Segoe UI"/>
                <a:cs typeface="Segoe UI"/>
              </a:rPr>
              <a:t> </a:t>
            </a:r>
            <a:r>
              <a:rPr sz="2200" b="1" spc="-10" dirty="0">
                <a:solidFill>
                  <a:srgbClr val="CC2230"/>
                </a:solidFill>
                <a:latin typeface="Segoe UI"/>
                <a:cs typeface="Segoe UI"/>
              </a:rPr>
              <a:t>Data</a:t>
            </a:r>
            <a:r>
              <a:rPr sz="2200" b="1" spc="15" dirty="0">
                <a:solidFill>
                  <a:srgbClr val="CC2230"/>
                </a:solidFill>
                <a:latin typeface="Segoe UI"/>
                <a:cs typeface="Segoe UI"/>
              </a:rPr>
              <a:t> </a:t>
            </a:r>
            <a:r>
              <a:rPr sz="2200" b="1" spc="-5" dirty="0">
                <a:solidFill>
                  <a:srgbClr val="CC2230"/>
                </a:solidFill>
                <a:latin typeface="Segoe UI"/>
                <a:cs typeface="Segoe UI"/>
              </a:rPr>
              <a:t>Science,</a:t>
            </a:r>
            <a:r>
              <a:rPr sz="2200" b="1" spc="-25" dirty="0">
                <a:solidFill>
                  <a:srgbClr val="CC2230"/>
                </a:solidFill>
                <a:latin typeface="Segoe UI"/>
                <a:cs typeface="Segoe UI"/>
              </a:rPr>
              <a:t> </a:t>
            </a:r>
            <a:r>
              <a:rPr sz="2200" b="1" spc="-10" dirty="0">
                <a:solidFill>
                  <a:srgbClr val="CC2230"/>
                </a:solidFill>
                <a:latin typeface="Segoe UI"/>
                <a:cs typeface="Segoe UI"/>
              </a:rPr>
              <a:t>AI.</a:t>
            </a:r>
            <a:endParaRPr sz="2200">
              <a:latin typeface="Segoe UI"/>
              <a:cs typeface="Segoe UI"/>
            </a:endParaRPr>
          </a:p>
        </p:txBody>
      </p:sp>
      <p:sp>
        <p:nvSpPr>
          <p:cNvPr id="14" name="object 14"/>
          <p:cNvSpPr txBox="1"/>
          <p:nvPr/>
        </p:nvSpPr>
        <p:spPr>
          <a:xfrm>
            <a:off x="7762493" y="1039825"/>
            <a:ext cx="667385" cy="4540885"/>
          </a:xfrm>
          <a:prstGeom prst="rect">
            <a:avLst/>
          </a:prstGeom>
        </p:spPr>
        <p:txBody>
          <a:bodyPr vert="horz" wrap="square" lIns="0" tIns="12700" rIns="0" bIns="0" rtlCol="0">
            <a:spAutoFit/>
          </a:bodyPr>
          <a:lstStyle/>
          <a:p>
            <a:pPr marL="36195">
              <a:lnSpc>
                <a:spcPts val="11305"/>
              </a:lnSpc>
              <a:spcBef>
                <a:spcPts val="100"/>
              </a:spcBef>
            </a:pPr>
            <a:r>
              <a:rPr sz="9600" dirty="0">
                <a:solidFill>
                  <a:srgbClr val="FFC958"/>
                </a:solidFill>
                <a:latin typeface="Calibri"/>
                <a:cs typeface="Calibri"/>
              </a:rPr>
              <a:t>4</a:t>
            </a:r>
            <a:endParaRPr sz="9600">
              <a:latin typeface="Calibri"/>
              <a:cs typeface="Calibri"/>
            </a:endParaRPr>
          </a:p>
          <a:p>
            <a:pPr marL="36195">
              <a:lnSpc>
                <a:spcPts val="11305"/>
              </a:lnSpc>
            </a:pPr>
            <a:r>
              <a:rPr sz="9600" dirty="0">
                <a:solidFill>
                  <a:srgbClr val="FF912B"/>
                </a:solidFill>
                <a:latin typeface="Calibri"/>
                <a:cs typeface="Calibri"/>
              </a:rPr>
              <a:t>5</a:t>
            </a:r>
            <a:endParaRPr sz="9600">
              <a:latin typeface="Calibri"/>
              <a:cs typeface="Calibri"/>
            </a:endParaRPr>
          </a:p>
          <a:p>
            <a:pPr marL="12700">
              <a:lnSpc>
                <a:spcPct val="100000"/>
              </a:lnSpc>
              <a:spcBef>
                <a:spcPts val="1305"/>
              </a:spcBef>
            </a:pPr>
            <a:r>
              <a:rPr sz="9700" spc="-5" dirty="0">
                <a:solidFill>
                  <a:srgbClr val="E14855"/>
                </a:solidFill>
                <a:latin typeface="Calibri"/>
                <a:cs typeface="Calibri"/>
              </a:rPr>
              <a:t>6</a:t>
            </a:r>
            <a:endParaRPr sz="9700">
              <a:latin typeface="Calibri"/>
              <a:cs typeface="Calibri"/>
            </a:endParaRPr>
          </a:p>
        </p:txBody>
      </p:sp>
      <p:sp>
        <p:nvSpPr>
          <p:cNvPr id="15" name="object 15"/>
          <p:cNvSpPr txBox="1"/>
          <p:nvPr/>
        </p:nvSpPr>
        <p:spPr>
          <a:xfrm>
            <a:off x="8612885" y="1315353"/>
            <a:ext cx="2326005" cy="896619"/>
          </a:xfrm>
          <a:prstGeom prst="rect">
            <a:avLst/>
          </a:prstGeom>
        </p:spPr>
        <p:txBody>
          <a:bodyPr vert="horz" wrap="square" lIns="0" tIns="122555" rIns="0" bIns="0" rtlCol="0">
            <a:spAutoFit/>
          </a:bodyPr>
          <a:lstStyle/>
          <a:p>
            <a:pPr marL="12700">
              <a:lnSpc>
                <a:spcPct val="100000"/>
              </a:lnSpc>
              <a:spcBef>
                <a:spcPts val="965"/>
              </a:spcBef>
            </a:pPr>
            <a:r>
              <a:rPr sz="2200" b="1" spc="-5" dirty="0">
                <a:solidFill>
                  <a:srgbClr val="F9B31F"/>
                </a:solidFill>
                <a:latin typeface="Segoe UI"/>
                <a:cs typeface="Segoe UI"/>
              </a:rPr>
              <a:t>Dosen</a:t>
            </a:r>
            <a:r>
              <a:rPr sz="2200" b="1" spc="-35" dirty="0">
                <a:solidFill>
                  <a:srgbClr val="F9B31F"/>
                </a:solidFill>
                <a:latin typeface="Segoe UI"/>
                <a:cs typeface="Segoe UI"/>
              </a:rPr>
              <a:t> </a:t>
            </a:r>
            <a:r>
              <a:rPr sz="2200" b="1" spc="-10" dirty="0">
                <a:solidFill>
                  <a:srgbClr val="F9B31F"/>
                </a:solidFill>
                <a:latin typeface="Segoe UI"/>
                <a:cs typeface="Segoe UI"/>
              </a:rPr>
              <a:t>Penggerak</a:t>
            </a:r>
            <a:endParaRPr sz="2200">
              <a:latin typeface="Segoe UI"/>
              <a:cs typeface="Segoe UI"/>
            </a:endParaRPr>
          </a:p>
          <a:p>
            <a:pPr marL="14604" marR="332740">
              <a:lnSpc>
                <a:spcPct val="100000"/>
              </a:lnSpc>
              <a:spcBef>
                <a:spcPts val="470"/>
              </a:spcBef>
            </a:pPr>
            <a:r>
              <a:rPr sz="1200" spc="-5" dirty="0">
                <a:latin typeface="Segoe UI"/>
                <a:cs typeface="Segoe UI"/>
              </a:rPr>
              <a:t>Menfasilitasi </a:t>
            </a:r>
            <a:r>
              <a:rPr sz="1200" dirty="0">
                <a:latin typeface="Segoe UI"/>
                <a:cs typeface="Segoe UI"/>
              </a:rPr>
              <a:t>&amp; </a:t>
            </a:r>
            <a:r>
              <a:rPr sz="1200" spc="-5" dirty="0">
                <a:latin typeface="Segoe UI"/>
                <a:cs typeface="Segoe UI"/>
              </a:rPr>
              <a:t>menginspirasi </a:t>
            </a:r>
            <a:r>
              <a:rPr sz="1200" spc="-315" dirty="0">
                <a:latin typeface="Segoe UI"/>
                <a:cs typeface="Segoe UI"/>
              </a:rPr>
              <a:t> </a:t>
            </a:r>
            <a:r>
              <a:rPr sz="1200" spc="-5" dirty="0">
                <a:latin typeface="Segoe UI"/>
                <a:cs typeface="Segoe UI"/>
              </a:rPr>
              <a:t>mahasiswa</a:t>
            </a:r>
            <a:r>
              <a:rPr sz="1200" spc="5" dirty="0">
                <a:latin typeface="Segoe UI"/>
                <a:cs typeface="Segoe UI"/>
              </a:rPr>
              <a:t> </a:t>
            </a:r>
            <a:r>
              <a:rPr sz="1200" spc="-5" dirty="0">
                <a:latin typeface="Segoe UI"/>
                <a:cs typeface="Segoe UI"/>
              </a:rPr>
              <a:t>belajar</a:t>
            </a:r>
            <a:endParaRPr sz="1200">
              <a:latin typeface="Segoe UI"/>
              <a:cs typeface="Segoe UI"/>
            </a:endParaRPr>
          </a:p>
        </p:txBody>
      </p:sp>
      <p:sp>
        <p:nvSpPr>
          <p:cNvPr id="16" name="object 16"/>
          <p:cNvSpPr txBox="1"/>
          <p:nvPr/>
        </p:nvSpPr>
        <p:spPr>
          <a:xfrm>
            <a:off x="711809" y="4511420"/>
            <a:ext cx="2476500" cy="1021715"/>
          </a:xfrm>
          <a:prstGeom prst="rect">
            <a:avLst/>
          </a:prstGeom>
        </p:spPr>
        <p:txBody>
          <a:bodyPr vert="horz" wrap="square" lIns="0" tIns="12065" rIns="0" bIns="0" rtlCol="0">
            <a:spAutoFit/>
          </a:bodyPr>
          <a:lstStyle/>
          <a:p>
            <a:pPr marR="8255" algn="r">
              <a:lnSpc>
                <a:spcPct val="100000"/>
              </a:lnSpc>
              <a:spcBef>
                <a:spcPts val="95"/>
              </a:spcBef>
            </a:pPr>
            <a:r>
              <a:rPr sz="2200" b="1" spc="-5" dirty="0">
                <a:solidFill>
                  <a:srgbClr val="0997CF"/>
                </a:solidFill>
                <a:latin typeface="Segoe UI"/>
                <a:cs typeface="Segoe UI"/>
              </a:rPr>
              <a:t>Theory</a:t>
            </a:r>
            <a:r>
              <a:rPr sz="2200" b="1" spc="-10" dirty="0">
                <a:solidFill>
                  <a:srgbClr val="0997CF"/>
                </a:solidFill>
                <a:latin typeface="Segoe UI"/>
                <a:cs typeface="Segoe UI"/>
              </a:rPr>
              <a:t> Building </a:t>
            </a:r>
            <a:r>
              <a:rPr sz="2200" spc="-5" dirty="0">
                <a:solidFill>
                  <a:srgbClr val="0997CF"/>
                </a:solidFill>
                <a:latin typeface="Symbol"/>
                <a:cs typeface="Symbol"/>
              </a:rPr>
              <a:t></a:t>
            </a:r>
            <a:endParaRPr sz="2200">
              <a:latin typeface="Symbol"/>
              <a:cs typeface="Symbol"/>
            </a:endParaRPr>
          </a:p>
          <a:p>
            <a:pPr marR="6985" algn="r">
              <a:lnSpc>
                <a:spcPts val="2605"/>
              </a:lnSpc>
            </a:pPr>
            <a:r>
              <a:rPr sz="2200" b="1" spc="-10" dirty="0">
                <a:solidFill>
                  <a:srgbClr val="0997CF"/>
                </a:solidFill>
                <a:latin typeface="Segoe UI"/>
                <a:cs typeface="Segoe UI"/>
              </a:rPr>
              <a:t>Complex</a:t>
            </a:r>
            <a:r>
              <a:rPr sz="2200" b="1" spc="-50" dirty="0">
                <a:solidFill>
                  <a:srgbClr val="0997CF"/>
                </a:solidFill>
                <a:latin typeface="Segoe UI"/>
                <a:cs typeface="Segoe UI"/>
              </a:rPr>
              <a:t> </a:t>
            </a:r>
            <a:r>
              <a:rPr sz="2200" b="1" spc="-10" dirty="0">
                <a:solidFill>
                  <a:srgbClr val="0997CF"/>
                </a:solidFill>
                <a:latin typeface="Segoe UI"/>
                <a:cs typeface="Segoe UI"/>
              </a:rPr>
              <a:t>Problem</a:t>
            </a:r>
            <a:endParaRPr sz="2200">
              <a:latin typeface="Segoe UI"/>
              <a:cs typeface="Segoe UI"/>
            </a:endParaRPr>
          </a:p>
          <a:p>
            <a:pPr marR="5080" algn="r">
              <a:lnSpc>
                <a:spcPts val="2605"/>
              </a:lnSpc>
            </a:pPr>
            <a:r>
              <a:rPr sz="2200" b="1" spc="-5" dirty="0">
                <a:solidFill>
                  <a:srgbClr val="0997CF"/>
                </a:solidFill>
                <a:latin typeface="Segoe UI"/>
                <a:cs typeface="Segoe UI"/>
              </a:rPr>
              <a:t>Solving</a:t>
            </a:r>
            <a:endParaRPr sz="2200">
              <a:latin typeface="Segoe UI"/>
              <a:cs typeface="Segoe UI"/>
            </a:endParaRPr>
          </a:p>
        </p:txBody>
      </p:sp>
      <p:sp>
        <p:nvSpPr>
          <p:cNvPr id="17" name="object 17"/>
          <p:cNvSpPr txBox="1"/>
          <p:nvPr/>
        </p:nvSpPr>
        <p:spPr>
          <a:xfrm>
            <a:off x="3310508" y="1014476"/>
            <a:ext cx="699135" cy="4618355"/>
          </a:xfrm>
          <a:prstGeom prst="rect">
            <a:avLst/>
          </a:prstGeom>
        </p:spPr>
        <p:txBody>
          <a:bodyPr vert="horz" wrap="square" lIns="0" tIns="12700" rIns="0" bIns="0" rtlCol="0">
            <a:spAutoFit/>
          </a:bodyPr>
          <a:lstStyle/>
          <a:p>
            <a:pPr marL="15875">
              <a:lnSpc>
                <a:spcPts val="11415"/>
              </a:lnSpc>
              <a:spcBef>
                <a:spcPts val="100"/>
              </a:spcBef>
            </a:pPr>
            <a:r>
              <a:rPr sz="9900" dirty="0">
                <a:solidFill>
                  <a:srgbClr val="69DAAB"/>
                </a:solidFill>
                <a:latin typeface="Calibri"/>
                <a:cs typeface="Calibri"/>
              </a:rPr>
              <a:t>1</a:t>
            </a:r>
            <a:endParaRPr sz="9900">
              <a:latin typeface="Calibri"/>
              <a:cs typeface="Calibri"/>
            </a:endParaRPr>
          </a:p>
          <a:p>
            <a:pPr marL="61594">
              <a:lnSpc>
                <a:spcPts val="11175"/>
              </a:lnSpc>
            </a:pPr>
            <a:r>
              <a:rPr sz="9700" spc="-5" dirty="0">
                <a:solidFill>
                  <a:srgbClr val="63D1DA"/>
                </a:solidFill>
                <a:latin typeface="Calibri"/>
                <a:cs typeface="Calibri"/>
              </a:rPr>
              <a:t>2</a:t>
            </a:r>
            <a:endParaRPr sz="9700">
              <a:latin typeface="Calibri"/>
              <a:cs typeface="Calibri"/>
            </a:endParaRPr>
          </a:p>
          <a:p>
            <a:pPr marL="12700">
              <a:lnSpc>
                <a:spcPct val="100000"/>
              </a:lnSpc>
              <a:spcBef>
                <a:spcPts val="2055"/>
              </a:spcBef>
            </a:pPr>
            <a:r>
              <a:rPr sz="9600" dirty="0">
                <a:solidFill>
                  <a:srgbClr val="0997CF"/>
                </a:solidFill>
                <a:latin typeface="Calibri"/>
                <a:cs typeface="Calibri"/>
              </a:rPr>
              <a:t>3</a:t>
            </a:r>
            <a:endParaRPr sz="9600">
              <a:latin typeface="Calibri"/>
              <a:cs typeface="Calibri"/>
            </a:endParaRPr>
          </a:p>
        </p:txBody>
      </p:sp>
      <p:grpSp>
        <p:nvGrpSpPr>
          <p:cNvPr id="18" name="object 18"/>
          <p:cNvGrpSpPr/>
          <p:nvPr/>
        </p:nvGrpSpPr>
        <p:grpSpPr>
          <a:xfrm>
            <a:off x="5180076" y="5370576"/>
            <a:ext cx="1620520" cy="379730"/>
            <a:chOff x="5180076" y="5370576"/>
            <a:chExt cx="1620520" cy="379730"/>
          </a:xfrm>
        </p:grpSpPr>
        <p:sp>
          <p:nvSpPr>
            <p:cNvPr id="19" name="object 19"/>
            <p:cNvSpPr/>
            <p:nvPr/>
          </p:nvSpPr>
          <p:spPr>
            <a:xfrm>
              <a:off x="5353812" y="5370576"/>
              <a:ext cx="1277620" cy="379730"/>
            </a:xfrm>
            <a:custGeom>
              <a:avLst/>
              <a:gdLst/>
              <a:ahLst/>
              <a:cxnLst/>
              <a:rect l="l" t="t" r="r" b="b"/>
              <a:pathLst>
                <a:path w="1277620" h="379729">
                  <a:moveTo>
                    <a:pt x="636270" y="0"/>
                  </a:moveTo>
                  <a:lnTo>
                    <a:pt x="0" y="374789"/>
                  </a:lnTo>
                  <a:lnTo>
                    <a:pt x="4698" y="374789"/>
                  </a:lnTo>
                  <a:lnTo>
                    <a:pt x="9398" y="379475"/>
                  </a:lnTo>
                  <a:lnTo>
                    <a:pt x="1263015" y="379475"/>
                  </a:lnTo>
                  <a:lnTo>
                    <a:pt x="1272413" y="374789"/>
                  </a:lnTo>
                  <a:lnTo>
                    <a:pt x="1277112" y="374789"/>
                  </a:lnTo>
                  <a:lnTo>
                    <a:pt x="636270" y="0"/>
                  </a:lnTo>
                  <a:close/>
                </a:path>
              </a:pathLst>
            </a:custGeom>
            <a:solidFill>
              <a:srgbClr val="055280"/>
            </a:solidFill>
          </p:spPr>
          <p:txBody>
            <a:bodyPr wrap="square" lIns="0" tIns="0" rIns="0" bIns="0" rtlCol="0"/>
            <a:lstStyle/>
            <a:p>
              <a:endParaRPr/>
            </a:p>
          </p:txBody>
        </p:sp>
        <p:sp>
          <p:nvSpPr>
            <p:cNvPr id="20" name="object 20"/>
            <p:cNvSpPr/>
            <p:nvPr/>
          </p:nvSpPr>
          <p:spPr>
            <a:xfrm>
              <a:off x="5989320" y="5370576"/>
              <a:ext cx="810895" cy="375285"/>
            </a:xfrm>
            <a:custGeom>
              <a:avLst/>
              <a:gdLst/>
              <a:ahLst/>
              <a:cxnLst/>
              <a:rect l="l" t="t" r="r" b="b"/>
              <a:pathLst>
                <a:path w="810895" h="375285">
                  <a:moveTo>
                    <a:pt x="623315" y="0"/>
                  </a:moveTo>
                  <a:lnTo>
                    <a:pt x="0" y="0"/>
                  </a:lnTo>
                  <a:lnTo>
                    <a:pt x="642111" y="374903"/>
                  </a:lnTo>
                  <a:lnTo>
                    <a:pt x="687148" y="364598"/>
                  </a:lnTo>
                  <a:lnTo>
                    <a:pt x="727493" y="344009"/>
                  </a:lnTo>
                  <a:lnTo>
                    <a:pt x="761586" y="314567"/>
                  </a:lnTo>
                  <a:lnTo>
                    <a:pt x="787870" y="277706"/>
                  </a:lnTo>
                  <a:lnTo>
                    <a:pt x="804783" y="234857"/>
                  </a:lnTo>
                  <a:lnTo>
                    <a:pt x="810767" y="187452"/>
                  </a:lnTo>
                  <a:lnTo>
                    <a:pt x="804043" y="137759"/>
                  </a:lnTo>
                  <a:lnTo>
                    <a:pt x="785085" y="93020"/>
                  </a:lnTo>
                  <a:lnTo>
                    <a:pt x="755713" y="55054"/>
                  </a:lnTo>
                  <a:lnTo>
                    <a:pt x="717747" y="25682"/>
                  </a:lnTo>
                  <a:lnTo>
                    <a:pt x="673008" y="6723"/>
                  </a:lnTo>
                  <a:lnTo>
                    <a:pt x="623315" y="0"/>
                  </a:lnTo>
                  <a:close/>
                </a:path>
              </a:pathLst>
            </a:custGeom>
            <a:solidFill>
              <a:srgbClr val="094365"/>
            </a:solidFill>
          </p:spPr>
          <p:txBody>
            <a:bodyPr wrap="square" lIns="0" tIns="0" rIns="0" bIns="0" rtlCol="0"/>
            <a:lstStyle/>
            <a:p>
              <a:endParaRPr/>
            </a:p>
          </p:txBody>
        </p:sp>
        <p:sp>
          <p:nvSpPr>
            <p:cNvPr id="21" name="object 21"/>
            <p:cNvSpPr/>
            <p:nvPr/>
          </p:nvSpPr>
          <p:spPr>
            <a:xfrm>
              <a:off x="5180076" y="5370576"/>
              <a:ext cx="809625" cy="375285"/>
            </a:xfrm>
            <a:custGeom>
              <a:avLst/>
              <a:gdLst/>
              <a:ahLst/>
              <a:cxnLst/>
              <a:rect l="l" t="t" r="r" b="b"/>
              <a:pathLst>
                <a:path w="809625" h="375285">
                  <a:moveTo>
                    <a:pt x="809244" y="0"/>
                  </a:moveTo>
                  <a:lnTo>
                    <a:pt x="187070" y="0"/>
                  </a:lnTo>
                  <a:lnTo>
                    <a:pt x="137494" y="6723"/>
                  </a:lnTo>
                  <a:lnTo>
                    <a:pt x="92850" y="25682"/>
                  </a:lnTo>
                  <a:lnTo>
                    <a:pt x="54959" y="55054"/>
                  </a:lnTo>
                  <a:lnTo>
                    <a:pt x="25639" y="93020"/>
                  </a:lnTo>
                  <a:lnTo>
                    <a:pt x="6713" y="137759"/>
                  </a:lnTo>
                  <a:lnTo>
                    <a:pt x="0" y="187452"/>
                  </a:lnTo>
                  <a:lnTo>
                    <a:pt x="6322" y="236810"/>
                  </a:lnTo>
                  <a:lnTo>
                    <a:pt x="24078" y="280830"/>
                  </a:lnTo>
                  <a:lnTo>
                    <a:pt x="51450" y="318082"/>
                  </a:lnTo>
                  <a:lnTo>
                    <a:pt x="86623" y="347133"/>
                  </a:lnTo>
                  <a:lnTo>
                    <a:pt x="127778" y="366550"/>
                  </a:lnTo>
                  <a:lnTo>
                    <a:pt x="173100" y="374903"/>
                  </a:lnTo>
                  <a:lnTo>
                    <a:pt x="809244" y="0"/>
                  </a:lnTo>
                  <a:close/>
                </a:path>
              </a:pathLst>
            </a:custGeom>
            <a:solidFill>
              <a:srgbClr val="1F6FA0"/>
            </a:solidFill>
          </p:spPr>
          <p:txBody>
            <a:bodyPr wrap="square" lIns="0" tIns="0" rIns="0" bIns="0" rtlCol="0"/>
            <a:lstStyle/>
            <a:p>
              <a:endParaRPr/>
            </a:p>
          </p:txBody>
        </p:sp>
      </p:grpSp>
      <p:grpSp>
        <p:nvGrpSpPr>
          <p:cNvPr id="22" name="object 22"/>
          <p:cNvGrpSpPr/>
          <p:nvPr/>
        </p:nvGrpSpPr>
        <p:grpSpPr>
          <a:xfrm>
            <a:off x="4310079" y="2337816"/>
            <a:ext cx="841375" cy="1407160"/>
            <a:chOff x="4310079" y="2337816"/>
            <a:chExt cx="841375" cy="1407160"/>
          </a:xfrm>
        </p:grpSpPr>
        <p:sp>
          <p:nvSpPr>
            <p:cNvPr id="23" name="object 23"/>
            <p:cNvSpPr/>
            <p:nvPr/>
          </p:nvSpPr>
          <p:spPr>
            <a:xfrm>
              <a:off x="4407407" y="3139439"/>
              <a:ext cx="744220" cy="605155"/>
            </a:xfrm>
            <a:custGeom>
              <a:avLst/>
              <a:gdLst/>
              <a:ahLst/>
              <a:cxnLst/>
              <a:rect l="l" t="t" r="r" b="b"/>
              <a:pathLst>
                <a:path w="744220" h="605154">
                  <a:moveTo>
                    <a:pt x="0" y="0"/>
                  </a:moveTo>
                  <a:lnTo>
                    <a:pt x="16808" y="49266"/>
                  </a:lnTo>
                  <a:lnTo>
                    <a:pt x="34647" y="98519"/>
                  </a:lnTo>
                  <a:lnTo>
                    <a:pt x="53784" y="147764"/>
                  </a:lnTo>
                  <a:lnTo>
                    <a:pt x="74488" y="197010"/>
                  </a:lnTo>
                  <a:lnTo>
                    <a:pt x="97025" y="246262"/>
                  </a:lnTo>
                  <a:lnTo>
                    <a:pt x="121666" y="295529"/>
                  </a:lnTo>
                  <a:lnTo>
                    <a:pt x="143709" y="342931"/>
                  </a:lnTo>
                  <a:lnTo>
                    <a:pt x="165753" y="388856"/>
                  </a:lnTo>
                  <a:lnTo>
                    <a:pt x="187796" y="433552"/>
                  </a:lnTo>
                  <a:lnTo>
                    <a:pt x="209840" y="477268"/>
                  </a:lnTo>
                  <a:lnTo>
                    <a:pt x="253927" y="562758"/>
                  </a:lnTo>
                  <a:lnTo>
                    <a:pt x="275971" y="605028"/>
                  </a:lnTo>
                  <a:lnTo>
                    <a:pt x="743712" y="605028"/>
                  </a:lnTo>
                  <a:lnTo>
                    <a:pt x="0" y="0"/>
                  </a:lnTo>
                  <a:close/>
                </a:path>
              </a:pathLst>
            </a:custGeom>
            <a:solidFill>
              <a:srgbClr val="2CC5D2"/>
            </a:solidFill>
          </p:spPr>
          <p:txBody>
            <a:bodyPr wrap="square" lIns="0" tIns="0" rIns="0" bIns="0" rtlCol="0"/>
            <a:lstStyle/>
            <a:p>
              <a:endParaRPr/>
            </a:p>
          </p:txBody>
        </p:sp>
        <p:sp>
          <p:nvSpPr>
            <p:cNvPr id="24" name="object 24"/>
            <p:cNvSpPr/>
            <p:nvPr/>
          </p:nvSpPr>
          <p:spPr>
            <a:xfrm>
              <a:off x="4407407" y="2337816"/>
              <a:ext cx="744220" cy="1407160"/>
            </a:xfrm>
            <a:custGeom>
              <a:avLst/>
              <a:gdLst/>
              <a:ahLst/>
              <a:cxnLst/>
              <a:rect l="l" t="t" r="r" b="b"/>
              <a:pathLst>
                <a:path w="744220" h="1407160">
                  <a:moveTo>
                    <a:pt x="341503" y="0"/>
                  </a:moveTo>
                  <a:lnTo>
                    <a:pt x="0" y="801750"/>
                  </a:lnTo>
                  <a:lnTo>
                    <a:pt x="743712" y="1406651"/>
                  </a:lnTo>
                  <a:lnTo>
                    <a:pt x="721927" y="1365190"/>
                  </a:lnTo>
                  <a:lnTo>
                    <a:pt x="676596" y="1284029"/>
                  </a:lnTo>
                  <a:lnTo>
                    <a:pt x="654812" y="1242567"/>
                  </a:lnTo>
                  <a:lnTo>
                    <a:pt x="632248" y="1198077"/>
                  </a:lnTo>
                  <a:lnTo>
                    <a:pt x="608861" y="1152999"/>
                  </a:lnTo>
                  <a:lnTo>
                    <a:pt x="584982" y="1107340"/>
                  </a:lnTo>
                  <a:lnTo>
                    <a:pt x="560938" y="1061103"/>
                  </a:lnTo>
                  <a:lnTo>
                    <a:pt x="537059" y="1014293"/>
                  </a:lnTo>
                  <a:lnTo>
                    <a:pt x="513673" y="966914"/>
                  </a:lnTo>
                  <a:lnTo>
                    <a:pt x="491109" y="918971"/>
                  </a:lnTo>
                  <a:lnTo>
                    <a:pt x="465529" y="865351"/>
                  </a:lnTo>
                  <a:lnTo>
                    <a:pt x="441962" y="812547"/>
                  </a:lnTo>
                  <a:lnTo>
                    <a:pt x="420402" y="760518"/>
                  </a:lnTo>
                  <a:lnTo>
                    <a:pt x="400839" y="709223"/>
                  </a:lnTo>
                  <a:lnTo>
                    <a:pt x="383265" y="658620"/>
                  </a:lnTo>
                  <a:lnTo>
                    <a:pt x="367673" y="608670"/>
                  </a:lnTo>
                  <a:lnTo>
                    <a:pt x="354053" y="559331"/>
                  </a:lnTo>
                  <a:lnTo>
                    <a:pt x="342398" y="510562"/>
                  </a:lnTo>
                  <a:lnTo>
                    <a:pt x="332699" y="462322"/>
                  </a:lnTo>
                  <a:lnTo>
                    <a:pt x="324948" y="414570"/>
                  </a:lnTo>
                  <a:lnTo>
                    <a:pt x="319137" y="367265"/>
                  </a:lnTo>
                  <a:lnTo>
                    <a:pt x="315258" y="320366"/>
                  </a:lnTo>
                  <a:lnTo>
                    <a:pt x="313303" y="273832"/>
                  </a:lnTo>
                  <a:lnTo>
                    <a:pt x="313262" y="227622"/>
                  </a:lnTo>
                  <a:lnTo>
                    <a:pt x="315129" y="181696"/>
                  </a:lnTo>
                  <a:lnTo>
                    <a:pt x="318895" y="136011"/>
                  </a:lnTo>
                  <a:lnTo>
                    <a:pt x="324551" y="90527"/>
                  </a:lnTo>
                  <a:lnTo>
                    <a:pt x="332090" y="45204"/>
                  </a:lnTo>
                  <a:lnTo>
                    <a:pt x="341503" y="0"/>
                  </a:lnTo>
                  <a:close/>
                </a:path>
              </a:pathLst>
            </a:custGeom>
            <a:solidFill>
              <a:srgbClr val="63D1DA"/>
            </a:solidFill>
          </p:spPr>
          <p:txBody>
            <a:bodyPr wrap="square" lIns="0" tIns="0" rIns="0" bIns="0" rtlCol="0"/>
            <a:lstStyle/>
            <a:p>
              <a:endParaRPr/>
            </a:p>
          </p:txBody>
        </p:sp>
        <p:sp>
          <p:nvSpPr>
            <p:cNvPr id="25" name="object 25"/>
            <p:cNvSpPr/>
            <p:nvPr/>
          </p:nvSpPr>
          <p:spPr>
            <a:xfrm>
              <a:off x="4310079" y="2337816"/>
              <a:ext cx="440690" cy="802005"/>
            </a:xfrm>
            <a:custGeom>
              <a:avLst/>
              <a:gdLst/>
              <a:ahLst/>
              <a:cxnLst/>
              <a:rect l="l" t="t" r="r" b="b"/>
              <a:pathLst>
                <a:path w="440689" h="802005">
                  <a:moveTo>
                    <a:pt x="440228" y="0"/>
                  </a:moveTo>
                  <a:lnTo>
                    <a:pt x="19096" y="0"/>
                  </a:lnTo>
                  <a:lnTo>
                    <a:pt x="12012" y="48449"/>
                  </a:lnTo>
                  <a:lnTo>
                    <a:pt x="6568" y="97119"/>
                  </a:lnTo>
                  <a:lnTo>
                    <a:pt x="2755" y="146009"/>
                  </a:lnTo>
                  <a:lnTo>
                    <a:pt x="568" y="195119"/>
                  </a:lnTo>
                  <a:lnTo>
                    <a:pt x="0" y="244450"/>
                  </a:lnTo>
                  <a:lnTo>
                    <a:pt x="1043" y="294000"/>
                  </a:lnTo>
                  <a:lnTo>
                    <a:pt x="3690" y="343771"/>
                  </a:lnTo>
                  <a:lnTo>
                    <a:pt x="7936" y="393763"/>
                  </a:lnTo>
                  <a:lnTo>
                    <a:pt x="13773" y="443974"/>
                  </a:lnTo>
                  <a:lnTo>
                    <a:pt x="21193" y="494406"/>
                  </a:lnTo>
                  <a:lnTo>
                    <a:pt x="30191" y="545058"/>
                  </a:lnTo>
                  <a:lnTo>
                    <a:pt x="40759" y="595931"/>
                  </a:lnTo>
                  <a:lnTo>
                    <a:pt x="52891" y="647023"/>
                  </a:lnTo>
                  <a:lnTo>
                    <a:pt x="66579" y="698336"/>
                  </a:lnTo>
                  <a:lnTo>
                    <a:pt x="81817" y="749870"/>
                  </a:lnTo>
                  <a:lnTo>
                    <a:pt x="98598" y="801623"/>
                  </a:lnTo>
                  <a:lnTo>
                    <a:pt x="440228" y="0"/>
                  </a:lnTo>
                  <a:close/>
                </a:path>
              </a:pathLst>
            </a:custGeom>
            <a:solidFill>
              <a:srgbClr val="91E4EB"/>
            </a:solidFill>
          </p:spPr>
          <p:txBody>
            <a:bodyPr wrap="square" lIns="0" tIns="0" rIns="0" bIns="0" rtlCol="0"/>
            <a:lstStyle/>
            <a:p>
              <a:endParaRPr/>
            </a:p>
          </p:txBody>
        </p:sp>
      </p:grpSp>
      <p:grpSp>
        <p:nvGrpSpPr>
          <p:cNvPr id="26" name="object 26"/>
          <p:cNvGrpSpPr/>
          <p:nvPr/>
        </p:nvGrpSpPr>
        <p:grpSpPr>
          <a:xfrm>
            <a:off x="4741163" y="3848100"/>
            <a:ext cx="2498090" cy="1394460"/>
            <a:chOff x="4741163" y="3848100"/>
            <a:chExt cx="2498090" cy="1394460"/>
          </a:xfrm>
        </p:grpSpPr>
        <p:sp>
          <p:nvSpPr>
            <p:cNvPr id="27" name="object 27"/>
            <p:cNvSpPr/>
            <p:nvPr/>
          </p:nvSpPr>
          <p:spPr>
            <a:xfrm>
              <a:off x="4741163" y="3848100"/>
              <a:ext cx="463550" cy="977265"/>
            </a:xfrm>
            <a:custGeom>
              <a:avLst/>
              <a:gdLst/>
              <a:ahLst/>
              <a:cxnLst/>
              <a:rect l="l" t="t" r="r" b="b"/>
              <a:pathLst>
                <a:path w="463550" h="977264">
                  <a:moveTo>
                    <a:pt x="463296" y="0"/>
                  </a:moveTo>
                  <a:lnTo>
                    <a:pt x="0" y="0"/>
                  </a:lnTo>
                  <a:lnTo>
                    <a:pt x="47151" y="91704"/>
                  </a:lnTo>
                  <a:lnTo>
                    <a:pt x="70313" y="137194"/>
                  </a:lnTo>
                  <a:lnTo>
                    <a:pt x="93199" y="182707"/>
                  </a:lnTo>
                  <a:lnTo>
                    <a:pt x="115808" y="228441"/>
                  </a:lnTo>
                  <a:lnTo>
                    <a:pt x="138138" y="274594"/>
                  </a:lnTo>
                  <a:lnTo>
                    <a:pt x="160189" y="321364"/>
                  </a:lnTo>
                  <a:lnTo>
                    <a:pt x="181961" y="368950"/>
                  </a:lnTo>
                  <a:lnTo>
                    <a:pt x="203452" y="417549"/>
                  </a:lnTo>
                  <a:lnTo>
                    <a:pt x="224662" y="467360"/>
                  </a:lnTo>
                  <a:lnTo>
                    <a:pt x="239790" y="508210"/>
                  </a:lnTo>
                  <a:lnTo>
                    <a:pt x="253718" y="553059"/>
                  </a:lnTo>
                  <a:lnTo>
                    <a:pt x="266556" y="601084"/>
                  </a:lnTo>
                  <a:lnTo>
                    <a:pt x="278415" y="651462"/>
                  </a:lnTo>
                  <a:lnTo>
                    <a:pt x="289405" y="703370"/>
                  </a:lnTo>
                  <a:lnTo>
                    <a:pt x="299636" y="755985"/>
                  </a:lnTo>
                  <a:lnTo>
                    <a:pt x="309218" y="808484"/>
                  </a:lnTo>
                  <a:lnTo>
                    <a:pt x="318262" y="860044"/>
                  </a:lnTo>
                  <a:lnTo>
                    <a:pt x="324503" y="890783"/>
                  </a:lnTo>
                  <a:lnTo>
                    <a:pt x="335317" y="948787"/>
                  </a:lnTo>
                  <a:lnTo>
                    <a:pt x="341630" y="976883"/>
                  </a:lnTo>
                  <a:lnTo>
                    <a:pt x="463296" y="0"/>
                  </a:lnTo>
                  <a:close/>
                </a:path>
              </a:pathLst>
            </a:custGeom>
            <a:solidFill>
              <a:srgbClr val="0997CF"/>
            </a:solidFill>
          </p:spPr>
          <p:txBody>
            <a:bodyPr wrap="square" lIns="0" tIns="0" rIns="0" bIns="0" rtlCol="0"/>
            <a:lstStyle/>
            <a:p>
              <a:endParaRPr/>
            </a:p>
          </p:txBody>
        </p:sp>
        <p:sp>
          <p:nvSpPr>
            <p:cNvPr id="28" name="object 28"/>
            <p:cNvSpPr/>
            <p:nvPr/>
          </p:nvSpPr>
          <p:spPr>
            <a:xfrm>
              <a:off x="5082540" y="4824983"/>
              <a:ext cx="856615" cy="417830"/>
            </a:xfrm>
            <a:custGeom>
              <a:avLst/>
              <a:gdLst/>
              <a:ahLst/>
              <a:cxnLst/>
              <a:rect l="l" t="t" r="r" b="b"/>
              <a:pathLst>
                <a:path w="856614" h="417829">
                  <a:moveTo>
                    <a:pt x="421258" y="0"/>
                  </a:moveTo>
                  <a:lnTo>
                    <a:pt x="0" y="0"/>
                  </a:lnTo>
                  <a:lnTo>
                    <a:pt x="2789" y="14094"/>
                  </a:lnTo>
                  <a:lnTo>
                    <a:pt x="6607" y="42237"/>
                  </a:lnTo>
                  <a:lnTo>
                    <a:pt x="21792" y="107406"/>
                  </a:lnTo>
                  <a:lnTo>
                    <a:pt x="36973" y="154326"/>
                  </a:lnTo>
                  <a:lnTo>
                    <a:pt x="55002" y="197102"/>
                  </a:lnTo>
                  <a:lnTo>
                    <a:pt x="75939" y="235816"/>
                  </a:lnTo>
                  <a:lnTo>
                    <a:pt x="99845" y="270550"/>
                  </a:lnTo>
                  <a:lnTo>
                    <a:pt x="126783" y="301386"/>
                  </a:lnTo>
                  <a:lnTo>
                    <a:pt x="156812" y="328406"/>
                  </a:lnTo>
                  <a:lnTo>
                    <a:pt x="189995" y="351691"/>
                  </a:lnTo>
                  <a:lnTo>
                    <a:pt x="226391" y="371325"/>
                  </a:lnTo>
                  <a:lnTo>
                    <a:pt x="266063" y="387388"/>
                  </a:lnTo>
                  <a:lnTo>
                    <a:pt x="309071" y="399963"/>
                  </a:lnTo>
                  <a:lnTo>
                    <a:pt x="355476" y="409131"/>
                  </a:lnTo>
                  <a:lnTo>
                    <a:pt x="405340" y="414974"/>
                  </a:lnTo>
                  <a:lnTo>
                    <a:pt x="458723" y="417575"/>
                  </a:lnTo>
                  <a:lnTo>
                    <a:pt x="856487" y="417575"/>
                  </a:lnTo>
                  <a:lnTo>
                    <a:pt x="856487" y="4699"/>
                  </a:lnTo>
                  <a:lnTo>
                    <a:pt x="450155" y="4625"/>
                  </a:lnTo>
                  <a:lnTo>
                    <a:pt x="438753" y="4111"/>
                  </a:lnTo>
                  <a:lnTo>
                    <a:pt x="429113" y="2716"/>
                  </a:lnTo>
                  <a:lnTo>
                    <a:pt x="421258" y="0"/>
                  </a:lnTo>
                  <a:close/>
                </a:path>
              </a:pathLst>
            </a:custGeom>
            <a:solidFill>
              <a:srgbClr val="68CAF1"/>
            </a:solidFill>
          </p:spPr>
          <p:txBody>
            <a:bodyPr wrap="square" lIns="0" tIns="0" rIns="0" bIns="0" rtlCol="0"/>
            <a:lstStyle/>
            <a:p>
              <a:endParaRPr/>
            </a:p>
          </p:txBody>
        </p:sp>
        <p:sp>
          <p:nvSpPr>
            <p:cNvPr id="29" name="object 29"/>
            <p:cNvSpPr/>
            <p:nvPr/>
          </p:nvSpPr>
          <p:spPr>
            <a:xfrm>
              <a:off x="5082540" y="3848100"/>
              <a:ext cx="421005" cy="977265"/>
            </a:xfrm>
            <a:custGeom>
              <a:avLst/>
              <a:gdLst/>
              <a:ahLst/>
              <a:cxnLst/>
              <a:rect l="l" t="t" r="r" b="b"/>
              <a:pathLst>
                <a:path w="421004" h="977264">
                  <a:moveTo>
                    <a:pt x="121538" y="0"/>
                  </a:moveTo>
                  <a:lnTo>
                    <a:pt x="0" y="976883"/>
                  </a:lnTo>
                  <a:lnTo>
                    <a:pt x="420623" y="976883"/>
                  </a:lnTo>
                  <a:lnTo>
                    <a:pt x="417833" y="972498"/>
                  </a:lnTo>
                  <a:lnTo>
                    <a:pt x="415924" y="966374"/>
                  </a:lnTo>
                  <a:lnTo>
                    <a:pt x="414015" y="958488"/>
                  </a:lnTo>
                  <a:lnTo>
                    <a:pt x="411225" y="948817"/>
                  </a:lnTo>
                  <a:lnTo>
                    <a:pt x="404252" y="910169"/>
                  </a:lnTo>
                  <a:lnTo>
                    <a:pt x="397255" y="871093"/>
                  </a:lnTo>
                  <a:lnTo>
                    <a:pt x="390258" y="831159"/>
                  </a:lnTo>
                  <a:lnTo>
                    <a:pt x="383285" y="789939"/>
                  </a:lnTo>
                  <a:lnTo>
                    <a:pt x="374701" y="743002"/>
                  </a:lnTo>
                  <a:lnTo>
                    <a:pt x="365695" y="694977"/>
                  </a:lnTo>
                  <a:lnTo>
                    <a:pt x="356129" y="646172"/>
                  </a:lnTo>
                  <a:lnTo>
                    <a:pt x="345862" y="596893"/>
                  </a:lnTo>
                  <a:lnTo>
                    <a:pt x="334755" y="547449"/>
                  </a:lnTo>
                  <a:lnTo>
                    <a:pt x="322670" y="498145"/>
                  </a:lnTo>
                  <a:lnTo>
                    <a:pt x="309465" y="449290"/>
                  </a:lnTo>
                  <a:lnTo>
                    <a:pt x="295003" y="401190"/>
                  </a:lnTo>
                  <a:lnTo>
                    <a:pt x="279143" y="354151"/>
                  </a:lnTo>
                  <a:lnTo>
                    <a:pt x="261746" y="308483"/>
                  </a:lnTo>
                  <a:lnTo>
                    <a:pt x="243196" y="262716"/>
                  </a:lnTo>
                  <a:lnTo>
                    <a:pt x="223742" y="217512"/>
                  </a:lnTo>
                  <a:lnTo>
                    <a:pt x="203630" y="172872"/>
                  </a:lnTo>
                  <a:lnTo>
                    <a:pt x="183107" y="128799"/>
                  </a:lnTo>
                  <a:lnTo>
                    <a:pt x="162420" y="85294"/>
                  </a:lnTo>
                  <a:lnTo>
                    <a:pt x="121538" y="0"/>
                  </a:lnTo>
                  <a:close/>
                </a:path>
              </a:pathLst>
            </a:custGeom>
            <a:solidFill>
              <a:srgbClr val="34B1E2"/>
            </a:solidFill>
          </p:spPr>
          <p:txBody>
            <a:bodyPr wrap="square" lIns="0" tIns="0" rIns="0" bIns="0" rtlCol="0"/>
            <a:lstStyle/>
            <a:p>
              <a:endParaRPr/>
            </a:p>
          </p:txBody>
        </p:sp>
        <p:sp>
          <p:nvSpPr>
            <p:cNvPr id="30" name="object 30"/>
            <p:cNvSpPr/>
            <p:nvPr/>
          </p:nvSpPr>
          <p:spPr>
            <a:xfrm>
              <a:off x="5484875" y="4751832"/>
              <a:ext cx="18415" cy="73660"/>
            </a:xfrm>
            <a:custGeom>
              <a:avLst/>
              <a:gdLst/>
              <a:ahLst/>
              <a:cxnLst/>
              <a:rect l="l" t="t" r="r" b="b"/>
              <a:pathLst>
                <a:path w="18414" h="73660">
                  <a:moveTo>
                    <a:pt x="2991" y="11964"/>
                  </a:moveTo>
                  <a:lnTo>
                    <a:pt x="4571" y="21145"/>
                  </a:lnTo>
                  <a:lnTo>
                    <a:pt x="6429" y="32789"/>
                  </a:lnTo>
                  <a:lnTo>
                    <a:pt x="9144" y="45720"/>
                  </a:lnTo>
                  <a:lnTo>
                    <a:pt x="11858" y="55149"/>
                  </a:lnTo>
                  <a:lnTo>
                    <a:pt x="13715" y="62865"/>
                  </a:lnTo>
                  <a:lnTo>
                    <a:pt x="15573" y="68865"/>
                  </a:lnTo>
                  <a:lnTo>
                    <a:pt x="18287" y="73152"/>
                  </a:lnTo>
                  <a:lnTo>
                    <a:pt x="2991" y="11964"/>
                  </a:lnTo>
                  <a:close/>
                </a:path>
                <a:path w="18414" h="73660">
                  <a:moveTo>
                    <a:pt x="0" y="0"/>
                  </a:moveTo>
                  <a:lnTo>
                    <a:pt x="2991" y="11964"/>
                  </a:lnTo>
                  <a:lnTo>
                    <a:pt x="2714" y="10358"/>
                  </a:lnTo>
                  <a:lnTo>
                    <a:pt x="0" y="0"/>
                  </a:lnTo>
                  <a:close/>
                </a:path>
              </a:pathLst>
            </a:custGeom>
            <a:solidFill>
              <a:srgbClr val="84CAE7"/>
            </a:solidFill>
          </p:spPr>
          <p:txBody>
            <a:bodyPr wrap="square" lIns="0" tIns="0" rIns="0" bIns="0" rtlCol="0"/>
            <a:lstStyle/>
            <a:p>
              <a:endParaRPr/>
            </a:p>
          </p:txBody>
        </p:sp>
        <p:sp>
          <p:nvSpPr>
            <p:cNvPr id="31" name="object 31"/>
            <p:cNvSpPr/>
            <p:nvPr/>
          </p:nvSpPr>
          <p:spPr>
            <a:xfrm>
              <a:off x="5082540" y="4751832"/>
              <a:ext cx="421005" cy="73660"/>
            </a:xfrm>
            <a:custGeom>
              <a:avLst/>
              <a:gdLst/>
              <a:ahLst/>
              <a:cxnLst/>
              <a:rect l="l" t="t" r="r" b="b"/>
              <a:pathLst>
                <a:path w="421004" h="73660">
                  <a:moveTo>
                    <a:pt x="401954" y="0"/>
                  </a:moveTo>
                  <a:lnTo>
                    <a:pt x="0" y="73152"/>
                  </a:lnTo>
                  <a:lnTo>
                    <a:pt x="420623" y="73152"/>
                  </a:lnTo>
                  <a:lnTo>
                    <a:pt x="417833" y="68865"/>
                  </a:lnTo>
                  <a:lnTo>
                    <a:pt x="415924" y="62865"/>
                  </a:lnTo>
                  <a:lnTo>
                    <a:pt x="414015" y="55149"/>
                  </a:lnTo>
                  <a:lnTo>
                    <a:pt x="411225" y="45720"/>
                  </a:lnTo>
                  <a:lnTo>
                    <a:pt x="408509" y="32789"/>
                  </a:lnTo>
                  <a:lnTo>
                    <a:pt x="404742" y="10358"/>
                  </a:lnTo>
                  <a:lnTo>
                    <a:pt x="401954" y="0"/>
                  </a:lnTo>
                  <a:close/>
                </a:path>
              </a:pathLst>
            </a:custGeom>
            <a:solidFill>
              <a:srgbClr val="1FA4D9"/>
            </a:solidFill>
          </p:spPr>
          <p:txBody>
            <a:bodyPr wrap="square" lIns="0" tIns="0" rIns="0" bIns="0" rtlCol="0"/>
            <a:lstStyle/>
            <a:p>
              <a:endParaRPr/>
            </a:p>
          </p:txBody>
        </p:sp>
        <p:sp>
          <p:nvSpPr>
            <p:cNvPr id="32" name="object 32"/>
            <p:cNvSpPr/>
            <p:nvPr/>
          </p:nvSpPr>
          <p:spPr>
            <a:xfrm>
              <a:off x="6477000" y="3848100"/>
              <a:ext cx="421005" cy="977265"/>
            </a:xfrm>
            <a:custGeom>
              <a:avLst/>
              <a:gdLst/>
              <a:ahLst/>
              <a:cxnLst/>
              <a:rect l="l" t="t" r="r" b="b"/>
              <a:pathLst>
                <a:path w="421004" h="977264">
                  <a:moveTo>
                    <a:pt x="299084" y="0"/>
                  </a:moveTo>
                  <a:lnTo>
                    <a:pt x="279055" y="42360"/>
                  </a:lnTo>
                  <a:lnTo>
                    <a:pt x="259025" y="85294"/>
                  </a:lnTo>
                  <a:lnTo>
                    <a:pt x="238995" y="128799"/>
                  </a:lnTo>
                  <a:lnTo>
                    <a:pt x="218966" y="172872"/>
                  </a:lnTo>
                  <a:lnTo>
                    <a:pt x="198936" y="217512"/>
                  </a:lnTo>
                  <a:lnTo>
                    <a:pt x="178906" y="262716"/>
                  </a:lnTo>
                  <a:lnTo>
                    <a:pt x="158877" y="308483"/>
                  </a:lnTo>
                  <a:lnTo>
                    <a:pt x="141480" y="354151"/>
                  </a:lnTo>
                  <a:lnTo>
                    <a:pt x="125620" y="401190"/>
                  </a:lnTo>
                  <a:lnTo>
                    <a:pt x="111157" y="449290"/>
                  </a:lnTo>
                  <a:lnTo>
                    <a:pt x="97953" y="498145"/>
                  </a:lnTo>
                  <a:lnTo>
                    <a:pt x="85867" y="547449"/>
                  </a:lnTo>
                  <a:lnTo>
                    <a:pt x="74761" y="596893"/>
                  </a:lnTo>
                  <a:lnTo>
                    <a:pt x="64494" y="646172"/>
                  </a:lnTo>
                  <a:lnTo>
                    <a:pt x="54927" y="694977"/>
                  </a:lnTo>
                  <a:lnTo>
                    <a:pt x="45922" y="743002"/>
                  </a:lnTo>
                  <a:lnTo>
                    <a:pt x="37338" y="789939"/>
                  </a:lnTo>
                  <a:lnTo>
                    <a:pt x="30364" y="831159"/>
                  </a:lnTo>
                  <a:lnTo>
                    <a:pt x="23367" y="871093"/>
                  </a:lnTo>
                  <a:lnTo>
                    <a:pt x="16370" y="910169"/>
                  </a:lnTo>
                  <a:lnTo>
                    <a:pt x="9397" y="948817"/>
                  </a:lnTo>
                  <a:lnTo>
                    <a:pt x="8590" y="958488"/>
                  </a:lnTo>
                  <a:lnTo>
                    <a:pt x="6461" y="966374"/>
                  </a:lnTo>
                  <a:lnTo>
                    <a:pt x="3450" y="972498"/>
                  </a:lnTo>
                  <a:lnTo>
                    <a:pt x="0" y="976883"/>
                  </a:lnTo>
                  <a:lnTo>
                    <a:pt x="420624" y="976883"/>
                  </a:lnTo>
                  <a:lnTo>
                    <a:pt x="299084" y="0"/>
                  </a:lnTo>
                  <a:close/>
                </a:path>
              </a:pathLst>
            </a:custGeom>
            <a:solidFill>
              <a:srgbClr val="E14855"/>
            </a:solidFill>
          </p:spPr>
          <p:txBody>
            <a:bodyPr wrap="square" lIns="0" tIns="0" rIns="0" bIns="0" rtlCol="0"/>
            <a:lstStyle/>
            <a:p>
              <a:endParaRPr/>
            </a:p>
          </p:txBody>
        </p:sp>
        <p:sp>
          <p:nvSpPr>
            <p:cNvPr id="33" name="object 33"/>
            <p:cNvSpPr/>
            <p:nvPr/>
          </p:nvSpPr>
          <p:spPr>
            <a:xfrm>
              <a:off x="6041135" y="4824983"/>
              <a:ext cx="856615" cy="417830"/>
            </a:xfrm>
            <a:custGeom>
              <a:avLst/>
              <a:gdLst/>
              <a:ahLst/>
              <a:cxnLst/>
              <a:rect l="l" t="t" r="r" b="b"/>
              <a:pathLst>
                <a:path w="856615" h="417829">
                  <a:moveTo>
                    <a:pt x="856488" y="0"/>
                  </a:moveTo>
                  <a:lnTo>
                    <a:pt x="435228" y="0"/>
                  </a:lnTo>
                  <a:lnTo>
                    <a:pt x="427374" y="2716"/>
                  </a:lnTo>
                  <a:lnTo>
                    <a:pt x="417734" y="4111"/>
                  </a:lnTo>
                  <a:lnTo>
                    <a:pt x="406332" y="4625"/>
                  </a:lnTo>
                  <a:lnTo>
                    <a:pt x="393191" y="4699"/>
                  </a:lnTo>
                  <a:lnTo>
                    <a:pt x="0" y="4699"/>
                  </a:lnTo>
                  <a:lnTo>
                    <a:pt x="0" y="417575"/>
                  </a:lnTo>
                  <a:lnTo>
                    <a:pt x="397764" y="417575"/>
                  </a:lnTo>
                  <a:lnTo>
                    <a:pt x="451147" y="414974"/>
                  </a:lnTo>
                  <a:lnTo>
                    <a:pt x="501010" y="409131"/>
                  </a:lnTo>
                  <a:lnTo>
                    <a:pt x="547416" y="399963"/>
                  </a:lnTo>
                  <a:lnTo>
                    <a:pt x="590424" y="387388"/>
                  </a:lnTo>
                  <a:lnTo>
                    <a:pt x="630095" y="371325"/>
                  </a:lnTo>
                  <a:lnTo>
                    <a:pt x="666492" y="351691"/>
                  </a:lnTo>
                  <a:lnTo>
                    <a:pt x="699674" y="328406"/>
                  </a:lnTo>
                  <a:lnTo>
                    <a:pt x="729704" y="301386"/>
                  </a:lnTo>
                  <a:lnTo>
                    <a:pt x="756641" y="270550"/>
                  </a:lnTo>
                  <a:lnTo>
                    <a:pt x="780548" y="235816"/>
                  </a:lnTo>
                  <a:lnTo>
                    <a:pt x="801485" y="197102"/>
                  </a:lnTo>
                  <a:lnTo>
                    <a:pt x="819514" y="154326"/>
                  </a:lnTo>
                  <a:lnTo>
                    <a:pt x="834695" y="107406"/>
                  </a:lnTo>
                  <a:lnTo>
                    <a:pt x="850540" y="42237"/>
                  </a:lnTo>
                  <a:lnTo>
                    <a:pt x="855680" y="14094"/>
                  </a:lnTo>
                  <a:lnTo>
                    <a:pt x="856488" y="0"/>
                  </a:lnTo>
                  <a:close/>
                </a:path>
              </a:pathLst>
            </a:custGeom>
            <a:solidFill>
              <a:srgbClr val="EF6D79"/>
            </a:solidFill>
          </p:spPr>
          <p:txBody>
            <a:bodyPr wrap="square" lIns="0" tIns="0" rIns="0" bIns="0" rtlCol="0"/>
            <a:lstStyle/>
            <a:p>
              <a:endParaRPr/>
            </a:p>
          </p:txBody>
        </p:sp>
        <p:sp>
          <p:nvSpPr>
            <p:cNvPr id="34" name="object 34"/>
            <p:cNvSpPr/>
            <p:nvPr/>
          </p:nvSpPr>
          <p:spPr>
            <a:xfrm>
              <a:off x="6775703" y="3848100"/>
              <a:ext cx="463550" cy="977265"/>
            </a:xfrm>
            <a:custGeom>
              <a:avLst/>
              <a:gdLst/>
              <a:ahLst/>
              <a:cxnLst/>
              <a:rect l="l" t="t" r="r" b="b"/>
              <a:pathLst>
                <a:path w="463550" h="977264">
                  <a:moveTo>
                    <a:pt x="463296" y="0"/>
                  </a:moveTo>
                  <a:lnTo>
                    <a:pt x="0" y="0"/>
                  </a:lnTo>
                  <a:lnTo>
                    <a:pt x="121667" y="976883"/>
                  </a:lnTo>
                  <a:lnTo>
                    <a:pt x="127978" y="948787"/>
                  </a:lnTo>
                  <a:lnTo>
                    <a:pt x="138793" y="890783"/>
                  </a:lnTo>
                  <a:lnTo>
                    <a:pt x="145034" y="860044"/>
                  </a:lnTo>
                  <a:lnTo>
                    <a:pt x="154077" y="808484"/>
                  </a:lnTo>
                  <a:lnTo>
                    <a:pt x="163659" y="755985"/>
                  </a:lnTo>
                  <a:lnTo>
                    <a:pt x="173890" y="703370"/>
                  </a:lnTo>
                  <a:lnTo>
                    <a:pt x="184880" y="651462"/>
                  </a:lnTo>
                  <a:lnTo>
                    <a:pt x="196739" y="601084"/>
                  </a:lnTo>
                  <a:lnTo>
                    <a:pt x="209578" y="553059"/>
                  </a:lnTo>
                  <a:lnTo>
                    <a:pt x="223506" y="508210"/>
                  </a:lnTo>
                  <a:lnTo>
                    <a:pt x="238633" y="467360"/>
                  </a:lnTo>
                  <a:lnTo>
                    <a:pt x="259843" y="417549"/>
                  </a:lnTo>
                  <a:lnTo>
                    <a:pt x="281334" y="368950"/>
                  </a:lnTo>
                  <a:lnTo>
                    <a:pt x="303106" y="321364"/>
                  </a:lnTo>
                  <a:lnTo>
                    <a:pt x="325157" y="274594"/>
                  </a:lnTo>
                  <a:lnTo>
                    <a:pt x="347488" y="228441"/>
                  </a:lnTo>
                  <a:lnTo>
                    <a:pt x="370096" y="182707"/>
                  </a:lnTo>
                  <a:lnTo>
                    <a:pt x="392982" y="137194"/>
                  </a:lnTo>
                  <a:lnTo>
                    <a:pt x="463296" y="0"/>
                  </a:lnTo>
                  <a:close/>
                </a:path>
              </a:pathLst>
            </a:custGeom>
            <a:solidFill>
              <a:srgbClr val="CC2230"/>
            </a:solidFill>
          </p:spPr>
          <p:txBody>
            <a:bodyPr wrap="square" lIns="0" tIns="0" rIns="0" bIns="0" rtlCol="0"/>
            <a:lstStyle/>
            <a:p>
              <a:endParaRPr/>
            </a:p>
          </p:txBody>
        </p:sp>
        <p:sp>
          <p:nvSpPr>
            <p:cNvPr id="35" name="object 35"/>
            <p:cNvSpPr/>
            <p:nvPr/>
          </p:nvSpPr>
          <p:spPr>
            <a:xfrm>
              <a:off x="6477000" y="4751832"/>
              <a:ext cx="19050" cy="73660"/>
            </a:xfrm>
            <a:custGeom>
              <a:avLst/>
              <a:gdLst/>
              <a:ahLst/>
              <a:cxnLst/>
              <a:rect l="l" t="t" r="r" b="b"/>
              <a:pathLst>
                <a:path w="19050" h="73660">
                  <a:moveTo>
                    <a:pt x="15562" y="12174"/>
                  </a:moveTo>
                  <a:lnTo>
                    <a:pt x="0" y="73152"/>
                  </a:lnTo>
                  <a:lnTo>
                    <a:pt x="3450" y="68865"/>
                  </a:lnTo>
                  <a:lnTo>
                    <a:pt x="6461" y="62865"/>
                  </a:lnTo>
                  <a:lnTo>
                    <a:pt x="8590" y="55149"/>
                  </a:lnTo>
                  <a:lnTo>
                    <a:pt x="9397" y="45720"/>
                  </a:lnTo>
                  <a:lnTo>
                    <a:pt x="12114" y="32789"/>
                  </a:lnTo>
                  <a:lnTo>
                    <a:pt x="13985" y="21145"/>
                  </a:lnTo>
                  <a:lnTo>
                    <a:pt x="15562" y="12174"/>
                  </a:lnTo>
                  <a:close/>
                </a:path>
                <a:path w="19050" h="73660">
                  <a:moveTo>
                    <a:pt x="18669" y="0"/>
                  </a:moveTo>
                  <a:lnTo>
                    <a:pt x="15881" y="10358"/>
                  </a:lnTo>
                  <a:lnTo>
                    <a:pt x="15562" y="12174"/>
                  </a:lnTo>
                  <a:lnTo>
                    <a:pt x="18669" y="0"/>
                  </a:lnTo>
                  <a:close/>
                </a:path>
              </a:pathLst>
            </a:custGeom>
            <a:solidFill>
              <a:srgbClr val="E49197"/>
            </a:solidFill>
          </p:spPr>
          <p:txBody>
            <a:bodyPr wrap="square" lIns="0" tIns="0" rIns="0" bIns="0" rtlCol="0"/>
            <a:lstStyle/>
            <a:p>
              <a:endParaRPr/>
            </a:p>
          </p:txBody>
        </p:sp>
        <p:sp>
          <p:nvSpPr>
            <p:cNvPr id="36" name="object 36"/>
            <p:cNvSpPr/>
            <p:nvPr/>
          </p:nvSpPr>
          <p:spPr>
            <a:xfrm>
              <a:off x="6477000" y="4751832"/>
              <a:ext cx="421005" cy="73660"/>
            </a:xfrm>
            <a:custGeom>
              <a:avLst/>
              <a:gdLst/>
              <a:ahLst/>
              <a:cxnLst/>
              <a:rect l="l" t="t" r="r" b="b"/>
              <a:pathLst>
                <a:path w="421004" h="73660">
                  <a:moveTo>
                    <a:pt x="18669" y="0"/>
                  </a:moveTo>
                  <a:lnTo>
                    <a:pt x="15881" y="10358"/>
                  </a:lnTo>
                  <a:lnTo>
                    <a:pt x="13985" y="21145"/>
                  </a:lnTo>
                  <a:lnTo>
                    <a:pt x="12114" y="32789"/>
                  </a:lnTo>
                  <a:lnTo>
                    <a:pt x="9397" y="45720"/>
                  </a:lnTo>
                  <a:lnTo>
                    <a:pt x="8590" y="55149"/>
                  </a:lnTo>
                  <a:lnTo>
                    <a:pt x="6461" y="62865"/>
                  </a:lnTo>
                  <a:lnTo>
                    <a:pt x="3450" y="68865"/>
                  </a:lnTo>
                  <a:lnTo>
                    <a:pt x="0" y="73152"/>
                  </a:lnTo>
                  <a:lnTo>
                    <a:pt x="420624" y="73152"/>
                  </a:lnTo>
                  <a:lnTo>
                    <a:pt x="18669" y="0"/>
                  </a:lnTo>
                  <a:close/>
                </a:path>
              </a:pathLst>
            </a:custGeom>
            <a:solidFill>
              <a:srgbClr val="D63643"/>
            </a:solidFill>
          </p:spPr>
          <p:txBody>
            <a:bodyPr wrap="square" lIns="0" tIns="0" rIns="0" bIns="0" rtlCol="0"/>
            <a:lstStyle/>
            <a:p>
              <a:endParaRPr/>
            </a:p>
          </p:txBody>
        </p:sp>
      </p:grpSp>
      <p:grpSp>
        <p:nvGrpSpPr>
          <p:cNvPr id="37" name="object 37"/>
          <p:cNvGrpSpPr/>
          <p:nvPr/>
        </p:nvGrpSpPr>
        <p:grpSpPr>
          <a:xfrm>
            <a:off x="4346447" y="1040892"/>
            <a:ext cx="1592580" cy="1193800"/>
            <a:chOff x="4346447" y="1040892"/>
            <a:chExt cx="1592580" cy="1193800"/>
          </a:xfrm>
        </p:grpSpPr>
        <p:sp>
          <p:nvSpPr>
            <p:cNvPr id="38" name="object 38"/>
            <p:cNvSpPr/>
            <p:nvPr/>
          </p:nvSpPr>
          <p:spPr>
            <a:xfrm>
              <a:off x="4346447" y="1386839"/>
              <a:ext cx="586740" cy="847725"/>
            </a:xfrm>
            <a:custGeom>
              <a:avLst/>
              <a:gdLst/>
              <a:ahLst/>
              <a:cxnLst/>
              <a:rect l="l" t="t" r="r" b="b"/>
              <a:pathLst>
                <a:path w="586739" h="847725">
                  <a:moveTo>
                    <a:pt x="586740" y="0"/>
                  </a:moveTo>
                  <a:lnTo>
                    <a:pt x="543834" y="32658"/>
                  </a:lnTo>
                  <a:lnTo>
                    <a:pt x="502292" y="66403"/>
                  </a:lnTo>
                  <a:lnTo>
                    <a:pt x="462138" y="101173"/>
                  </a:lnTo>
                  <a:lnTo>
                    <a:pt x="423397" y="136909"/>
                  </a:lnTo>
                  <a:lnTo>
                    <a:pt x="386094" y="173550"/>
                  </a:lnTo>
                  <a:lnTo>
                    <a:pt x="350251" y="211034"/>
                  </a:lnTo>
                  <a:lnTo>
                    <a:pt x="315896" y="249301"/>
                  </a:lnTo>
                  <a:lnTo>
                    <a:pt x="283050" y="288290"/>
                  </a:lnTo>
                  <a:lnTo>
                    <a:pt x="251740" y="327941"/>
                  </a:lnTo>
                  <a:lnTo>
                    <a:pt x="221990" y="368192"/>
                  </a:lnTo>
                  <a:lnTo>
                    <a:pt x="193825" y="408984"/>
                  </a:lnTo>
                  <a:lnTo>
                    <a:pt x="167268" y="450255"/>
                  </a:lnTo>
                  <a:lnTo>
                    <a:pt x="142344" y="491945"/>
                  </a:lnTo>
                  <a:lnTo>
                    <a:pt x="119078" y="533992"/>
                  </a:lnTo>
                  <a:lnTo>
                    <a:pt x="97495" y="576337"/>
                  </a:lnTo>
                  <a:lnTo>
                    <a:pt x="77619" y="618919"/>
                  </a:lnTo>
                  <a:lnTo>
                    <a:pt x="59474" y="661676"/>
                  </a:lnTo>
                  <a:lnTo>
                    <a:pt x="43085" y="704548"/>
                  </a:lnTo>
                  <a:lnTo>
                    <a:pt x="28476" y="747474"/>
                  </a:lnTo>
                  <a:lnTo>
                    <a:pt x="15673" y="790394"/>
                  </a:lnTo>
                  <a:lnTo>
                    <a:pt x="4699" y="833247"/>
                  </a:lnTo>
                  <a:lnTo>
                    <a:pt x="4699" y="842645"/>
                  </a:lnTo>
                  <a:lnTo>
                    <a:pt x="0" y="847344"/>
                  </a:lnTo>
                  <a:lnTo>
                    <a:pt x="431800" y="847344"/>
                  </a:lnTo>
                  <a:lnTo>
                    <a:pt x="586740" y="0"/>
                  </a:lnTo>
                  <a:close/>
                </a:path>
              </a:pathLst>
            </a:custGeom>
            <a:solidFill>
              <a:srgbClr val="57D19F"/>
            </a:solidFill>
          </p:spPr>
          <p:txBody>
            <a:bodyPr wrap="square" lIns="0" tIns="0" rIns="0" bIns="0" rtlCol="0"/>
            <a:lstStyle/>
            <a:p>
              <a:endParaRPr/>
            </a:p>
          </p:txBody>
        </p:sp>
        <p:sp>
          <p:nvSpPr>
            <p:cNvPr id="39" name="object 39"/>
            <p:cNvSpPr/>
            <p:nvPr/>
          </p:nvSpPr>
          <p:spPr>
            <a:xfrm>
              <a:off x="4933187" y="1040892"/>
              <a:ext cx="1005840" cy="411480"/>
            </a:xfrm>
            <a:custGeom>
              <a:avLst/>
              <a:gdLst/>
              <a:ahLst/>
              <a:cxnLst/>
              <a:rect l="l" t="t" r="r" b="b"/>
              <a:pathLst>
                <a:path w="1005839" h="411480">
                  <a:moveTo>
                    <a:pt x="1005839" y="0"/>
                  </a:moveTo>
                  <a:lnTo>
                    <a:pt x="951966" y="2057"/>
                  </a:lnTo>
                  <a:lnTo>
                    <a:pt x="898799" y="5644"/>
                  </a:lnTo>
                  <a:lnTo>
                    <a:pt x="846348" y="10726"/>
                  </a:lnTo>
                  <a:lnTo>
                    <a:pt x="794626" y="17269"/>
                  </a:lnTo>
                  <a:lnTo>
                    <a:pt x="743641" y="25239"/>
                  </a:lnTo>
                  <a:lnTo>
                    <a:pt x="693404" y="34603"/>
                  </a:lnTo>
                  <a:lnTo>
                    <a:pt x="643927" y="45325"/>
                  </a:lnTo>
                  <a:lnTo>
                    <a:pt x="595219" y="57372"/>
                  </a:lnTo>
                  <a:lnTo>
                    <a:pt x="547291" y="70710"/>
                  </a:lnTo>
                  <a:lnTo>
                    <a:pt x="500154" y="85305"/>
                  </a:lnTo>
                  <a:lnTo>
                    <a:pt x="453818" y="101123"/>
                  </a:lnTo>
                  <a:lnTo>
                    <a:pt x="408293" y="118129"/>
                  </a:lnTo>
                  <a:lnTo>
                    <a:pt x="363591" y="136290"/>
                  </a:lnTo>
                  <a:lnTo>
                    <a:pt x="319721" y="155572"/>
                  </a:lnTo>
                  <a:lnTo>
                    <a:pt x="276694" y="175939"/>
                  </a:lnTo>
                  <a:lnTo>
                    <a:pt x="234521" y="197360"/>
                  </a:lnTo>
                  <a:lnTo>
                    <a:pt x="193213" y="219798"/>
                  </a:lnTo>
                  <a:lnTo>
                    <a:pt x="152778" y="243221"/>
                  </a:lnTo>
                  <a:lnTo>
                    <a:pt x="113230" y="267594"/>
                  </a:lnTo>
                  <a:lnTo>
                    <a:pt x="74576" y="292884"/>
                  </a:lnTo>
                  <a:lnTo>
                    <a:pt x="36830" y="319055"/>
                  </a:lnTo>
                  <a:lnTo>
                    <a:pt x="0" y="346075"/>
                  </a:lnTo>
                  <a:lnTo>
                    <a:pt x="1005839" y="411480"/>
                  </a:lnTo>
                  <a:lnTo>
                    <a:pt x="1005839" y="0"/>
                  </a:lnTo>
                  <a:close/>
                </a:path>
              </a:pathLst>
            </a:custGeom>
            <a:solidFill>
              <a:srgbClr val="7DE6BA"/>
            </a:solidFill>
          </p:spPr>
          <p:txBody>
            <a:bodyPr wrap="square" lIns="0" tIns="0" rIns="0" bIns="0" rtlCol="0"/>
            <a:lstStyle/>
            <a:p>
              <a:endParaRPr/>
            </a:p>
          </p:txBody>
        </p:sp>
        <p:sp>
          <p:nvSpPr>
            <p:cNvPr id="40" name="object 40"/>
            <p:cNvSpPr/>
            <p:nvPr/>
          </p:nvSpPr>
          <p:spPr>
            <a:xfrm>
              <a:off x="4777740" y="1386839"/>
              <a:ext cx="1161415" cy="847725"/>
            </a:xfrm>
            <a:custGeom>
              <a:avLst/>
              <a:gdLst/>
              <a:ahLst/>
              <a:cxnLst/>
              <a:rect l="l" t="t" r="r" b="b"/>
              <a:pathLst>
                <a:path w="1161414" h="847725">
                  <a:moveTo>
                    <a:pt x="154558" y="0"/>
                  </a:moveTo>
                  <a:lnTo>
                    <a:pt x="0" y="847344"/>
                  </a:lnTo>
                  <a:lnTo>
                    <a:pt x="14097" y="810231"/>
                  </a:lnTo>
                  <a:lnTo>
                    <a:pt x="30090" y="773246"/>
                  </a:lnTo>
                  <a:lnTo>
                    <a:pt x="47942" y="736457"/>
                  </a:lnTo>
                  <a:lnTo>
                    <a:pt x="67620" y="699933"/>
                  </a:lnTo>
                  <a:lnTo>
                    <a:pt x="89088" y="663743"/>
                  </a:lnTo>
                  <a:lnTo>
                    <a:pt x="112312" y="627956"/>
                  </a:lnTo>
                  <a:lnTo>
                    <a:pt x="137256" y="592641"/>
                  </a:lnTo>
                  <a:lnTo>
                    <a:pt x="163886" y="557866"/>
                  </a:lnTo>
                  <a:lnTo>
                    <a:pt x="192166" y="523700"/>
                  </a:lnTo>
                  <a:lnTo>
                    <a:pt x="222063" y="490213"/>
                  </a:lnTo>
                  <a:lnTo>
                    <a:pt x="253540" y="457473"/>
                  </a:lnTo>
                  <a:lnTo>
                    <a:pt x="286563" y="425548"/>
                  </a:lnTo>
                  <a:lnTo>
                    <a:pt x="321096" y="394508"/>
                  </a:lnTo>
                  <a:lnTo>
                    <a:pt x="357106" y="364422"/>
                  </a:lnTo>
                  <a:lnTo>
                    <a:pt x="394558" y="335358"/>
                  </a:lnTo>
                  <a:lnTo>
                    <a:pt x="433415" y="307385"/>
                  </a:lnTo>
                  <a:lnTo>
                    <a:pt x="473644" y="280572"/>
                  </a:lnTo>
                  <a:lnTo>
                    <a:pt x="515209" y="254987"/>
                  </a:lnTo>
                  <a:lnTo>
                    <a:pt x="558076" y="230701"/>
                  </a:lnTo>
                  <a:lnTo>
                    <a:pt x="602209" y="207781"/>
                  </a:lnTo>
                  <a:lnTo>
                    <a:pt x="647574" y="186296"/>
                  </a:lnTo>
                  <a:lnTo>
                    <a:pt x="694136" y="166315"/>
                  </a:lnTo>
                  <a:lnTo>
                    <a:pt x="741860" y="147907"/>
                  </a:lnTo>
                  <a:lnTo>
                    <a:pt x="790711" y="131142"/>
                  </a:lnTo>
                  <a:lnTo>
                    <a:pt x="840653" y="116086"/>
                  </a:lnTo>
                  <a:lnTo>
                    <a:pt x="891653" y="102810"/>
                  </a:lnTo>
                  <a:lnTo>
                    <a:pt x="943675" y="91383"/>
                  </a:lnTo>
                  <a:lnTo>
                    <a:pt x="996685" y="81872"/>
                  </a:lnTo>
                  <a:lnTo>
                    <a:pt x="1050646" y="74348"/>
                  </a:lnTo>
                  <a:lnTo>
                    <a:pt x="1105525" y="68878"/>
                  </a:lnTo>
                  <a:lnTo>
                    <a:pt x="1161287" y="65532"/>
                  </a:lnTo>
                  <a:lnTo>
                    <a:pt x="154558" y="0"/>
                  </a:lnTo>
                  <a:close/>
                </a:path>
              </a:pathLst>
            </a:custGeom>
            <a:solidFill>
              <a:srgbClr val="69DAAB"/>
            </a:solidFill>
          </p:spPr>
          <p:txBody>
            <a:bodyPr wrap="square" lIns="0" tIns="0" rIns="0" bIns="0" rtlCol="0"/>
            <a:lstStyle/>
            <a:p>
              <a:endParaRPr/>
            </a:p>
          </p:txBody>
        </p:sp>
      </p:grpSp>
      <p:grpSp>
        <p:nvGrpSpPr>
          <p:cNvPr id="41" name="object 41"/>
          <p:cNvGrpSpPr/>
          <p:nvPr/>
        </p:nvGrpSpPr>
        <p:grpSpPr>
          <a:xfrm>
            <a:off x="6827520" y="2337816"/>
            <a:ext cx="842644" cy="1407160"/>
            <a:chOff x="6827520" y="2337816"/>
            <a:chExt cx="842644" cy="1407160"/>
          </a:xfrm>
        </p:grpSpPr>
        <p:sp>
          <p:nvSpPr>
            <p:cNvPr id="42" name="object 42"/>
            <p:cNvSpPr/>
            <p:nvPr/>
          </p:nvSpPr>
          <p:spPr>
            <a:xfrm>
              <a:off x="6827520" y="2337816"/>
              <a:ext cx="767080" cy="1407160"/>
            </a:xfrm>
            <a:custGeom>
              <a:avLst/>
              <a:gdLst/>
              <a:ahLst/>
              <a:cxnLst/>
              <a:rect l="l" t="t" r="r" b="b"/>
              <a:pathLst>
                <a:path w="767079" h="1407160">
                  <a:moveTo>
                    <a:pt x="401954" y="0"/>
                  </a:moveTo>
                  <a:lnTo>
                    <a:pt x="411348" y="45204"/>
                  </a:lnTo>
                  <a:lnTo>
                    <a:pt x="418870" y="90527"/>
                  </a:lnTo>
                  <a:lnTo>
                    <a:pt x="424511" y="136011"/>
                  </a:lnTo>
                  <a:lnTo>
                    <a:pt x="428264" y="181696"/>
                  </a:lnTo>
                  <a:lnTo>
                    <a:pt x="430120" y="227622"/>
                  </a:lnTo>
                  <a:lnTo>
                    <a:pt x="430072" y="273832"/>
                  </a:lnTo>
                  <a:lnTo>
                    <a:pt x="428110" y="320366"/>
                  </a:lnTo>
                  <a:lnTo>
                    <a:pt x="424226" y="367265"/>
                  </a:lnTo>
                  <a:lnTo>
                    <a:pt x="418414" y="414570"/>
                  </a:lnTo>
                  <a:lnTo>
                    <a:pt x="410663" y="462322"/>
                  </a:lnTo>
                  <a:lnTo>
                    <a:pt x="400966" y="510562"/>
                  </a:lnTo>
                  <a:lnTo>
                    <a:pt x="389315" y="559331"/>
                  </a:lnTo>
                  <a:lnTo>
                    <a:pt x="375701" y="608670"/>
                  </a:lnTo>
                  <a:lnTo>
                    <a:pt x="360117" y="658620"/>
                  </a:lnTo>
                  <a:lnTo>
                    <a:pt x="342554" y="709223"/>
                  </a:lnTo>
                  <a:lnTo>
                    <a:pt x="323004" y="760518"/>
                  </a:lnTo>
                  <a:lnTo>
                    <a:pt x="301458" y="812547"/>
                  </a:lnTo>
                  <a:lnTo>
                    <a:pt x="277909" y="865351"/>
                  </a:lnTo>
                  <a:lnTo>
                    <a:pt x="252348" y="918971"/>
                  </a:lnTo>
                  <a:lnTo>
                    <a:pt x="230077" y="966914"/>
                  </a:lnTo>
                  <a:lnTo>
                    <a:pt x="207300" y="1014293"/>
                  </a:lnTo>
                  <a:lnTo>
                    <a:pt x="184101" y="1061103"/>
                  </a:lnTo>
                  <a:lnTo>
                    <a:pt x="160564" y="1107340"/>
                  </a:lnTo>
                  <a:lnTo>
                    <a:pt x="136774" y="1152999"/>
                  </a:lnTo>
                  <a:lnTo>
                    <a:pt x="112815" y="1198077"/>
                  </a:lnTo>
                  <a:lnTo>
                    <a:pt x="88772" y="1242567"/>
                  </a:lnTo>
                  <a:lnTo>
                    <a:pt x="67668" y="1284029"/>
                  </a:lnTo>
                  <a:lnTo>
                    <a:pt x="46148" y="1324609"/>
                  </a:lnTo>
                  <a:lnTo>
                    <a:pt x="23746" y="1365190"/>
                  </a:lnTo>
                  <a:lnTo>
                    <a:pt x="0" y="1406651"/>
                  </a:lnTo>
                  <a:lnTo>
                    <a:pt x="766570" y="740790"/>
                  </a:lnTo>
                  <a:lnTo>
                    <a:pt x="401954" y="0"/>
                  </a:lnTo>
                  <a:close/>
                </a:path>
              </a:pathLst>
            </a:custGeom>
            <a:solidFill>
              <a:srgbClr val="FF912B"/>
            </a:solidFill>
          </p:spPr>
          <p:txBody>
            <a:bodyPr wrap="square" lIns="0" tIns="0" rIns="0" bIns="0" rtlCol="0"/>
            <a:lstStyle/>
            <a:p>
              <a:endParaRPr/>
            </a:p>
          </p:txBody>
        </p:sp>
        <p:sp>
          <p:nvSpPr>
            <p:cNvPr id="43" name="object 43"/>
            <p:cNvSpPr/>
            <p:nvPr/>
          </p:nvSpPr>
          <p:spPr>
            <a:xfrm>
              <a:off x="6827520" y="3080004"/>
              <a:ext cx="767080" cy="664845"/>
            </a:xfrm>
            <a:custGeom>
              <a:avLst/>
              <a:gdLst/>
              <a:ahLst/>
              <a:cxnLst/>
              <a:rect l="l" t="t" r="r" b="b"/>
              <a:pathLst>
                <a:path w="767079" h="664845">
                  <a:moveTo>
                    <a:pt x="766570" y="0"/>
                  </a:moveTo>
                  <a:lnTo>
                    <a:pt x="0" y="664463"/>
                  </a:lnTo>
                  <a:lnTo>
                    <a:pt x="467359" y="664463"/>
                  </a:lnTo>
                  <a:lnTo>
                    <a:pt x="511446" y="579904"/>
                  </a:lnTo>
                  <a:lnTo>
                    <a:pt x="533490" y="537020"/>
                  </a:lnTo>
                  <a:lnTo>
                    <a:pt x="555533" y="493399"/>
                  </a:lnTo>
                  <a:lnTo>
                    <a:pt x="577577" y="448789"/>
                  </a:lnTo>
                  <a:lnTo>
                    <a:pt x="599620" y="402940"/>
                  </a:lnTo>
                  <a:lnTo>
                    <a:pt x="621664" y="355600"/>
                  </a:lnTo>
                  <a:lnTo>
                    <a:pt x="643825" y="310186"/>
                  </a:lnTo>
                  <a:lnTo>
                    <a:pt x="664719" y="265158"/>
                  </a:lnTo>
                  <a:lnTo>
                    <a:pt x="684401" y="220460"/>
                  </a:lnTo>
                  <a:lnTo>
                    <a:pt x="702928" y="176037"/>
                  </a:lnTo>
                  <a:lnTo>
                    <a:pt x="720353" y="131835"/>
                  </a:lnTo>
                  <a:lnTo>
                    <a:pt x="736731" y="87798"/>
                  </a:lnTo>
                  <a:lnTo>
                    <a:pt x="752119" y="43871"/>
                  </a:lnTo>
                  <a:lnTo>
                    <a:pt x="766570" y="0"/>
                  </a:lnTo>
                  <a:close/>
                </a:path>
              </a:pathLst>
            </a:custGeom>
            <a:solidFill>
              <a:srgbClr val="F97901"/>
            </a:solidFill>
          </p:spPr>
          <p:txBody>
            <a:bodyPr wrap="square" lIns="0" tIns="0" rIns="0" bIns="0" rtlCol="0"/>
            <a:lstStyle/>
            <a:p>
              <a:endParaRPr/>
            </a:p>
          </p:txBody>
        </p:sp>
        <p:sp>
          <p:nvSpPr>
            <p:cNvPr id="44" name="object 44"/>
            <p:cNvSpPr/>
            <p:nvPr/>
          </p:nvSpPr>
          <p:spPr>
            <a:xfrm>
              <a:off x="7229855" y="2337816"/>
              <a:ext cx="440055" cy="742315"/>
            </a:xfrm>
            <a:custGeom>
              <a:avLst/>
              <a:gdLst/>
              <a:ahLst/>
              <a:cxnLst/>
              <a:rect l="l" t="t" r="r" b="b"/>
              <a:pathLst>
                <a:path w="440054" h="742314">
                  <a:moveTo>
                    <a:pt x="421259" y="0"/>
                  </a:moveTo>
                  <a:lnTo>
                    <a:pt x="0" y="0"/>
                  </a:lnTo>
                  <a:lnTo>
                    <a:pt x="365125" y="742188"/>
                  </a:lnTo>
                  <a:lnTo>
                    <a:pt x="379360" y="690707"/>
                  </a:lnTo>
                  <a:lnTo>
                    <a:pt x="392096" y="639584"/>
                  </a:lnTo>
                  <a:lnTo>
                    <a:pt x="403332" y="588800"/>
                  </a:lnTo>
                  <a:lnTo>
                    <a:pt x="413069" y="538340"/>
                  </a:lnTo>
                  <a:lnTo>
                    <a:pt x="421306" y="488187"/>
                  </a:lnTo>
                  <a:lnTo>
                    <a:pt x="428044" y="438326"/>
                  </a:lnTo>
                  <a:lnTo>
                    <a:pt x="433283" y="388740"/>
                  </a:lnTo>
                  <a:lnTo>
                    <a:pt x="437023" y="339412"/>
                  </a:lnTo>
                  <a:lnTo>
                    <a:pt x="439265" y="290327"/>
                  </a:lnTo>
                  <a:lnTo>
                    <a:pt x="440008" y="241469"/>
                  </a:lnTo>
                  <a:lnTo>
                    <a:pt x="439253" y="192820"/>
                  </a:lnTo>
                  <a:lnTo>
                    <a:pt x="437001" y="144365"/>
                  </a:lnTo>
                  <a:lnTo>
                    <a:pt x="433251" y="96087"/>
                  </a:lnTo>
                  <a:lnTo>
                    <a:pt x="428004" y="47971"/>
                  </a:lnTo>
                  <a:lnTo>
                    <a:pt x="421259" y="0"/>
                  </a:lnTo>
                  <a:close/>
                </a:path>
              </a:pathLst>
            </a:custGeom>
            <a:solidFill>
              <a:srgbClr val="FFA756"/>
            </a:solidFill>
          </p:spPr>
          <p:txBody>
            <a:bodyPr wrap="square" lIns="0" tIns="0" rIns="0" bIns="0" rtlCol="0"/>
            <a:lstStyle/>
            <a:p>
              <a:endParaRPr/>
            </a:p>
          </p:txBody>
        </p:sp>
      </p:grpSp>
      <p:grpSp>
        <p:nvGrpSpPr>
          <p:cNvPr id="45" name="object 45"/>
          <p:cNvGrpSpPr/>
          <p:nvPr/>
        </p:nvGrpSpPr>
        <p:grpSpPr>
          <a:xfrm>
            <a:off x="6041135" y="1040892"/>
            <a:ext cx="1591310" cy="1193800"/>
            <a:chOff x="6041135" y="1040892"/>
            <a:chExt cx="1591310" cy="1193800"/>
          </a:xfrm>
        </p:grpSpPr>
        <p:sp>
          <p:nvSpPr>
            <p:cNvPr id="46" name="object 46"/>
            <p:cNvSpPr/>
            <p:nvPr/>
          </p:nvSpPr>
          <p:spPr>
            <a:xfrm>
              <a:off x="7046976" y="1386839"/>
              <a:ext cx="585470" cy="847725"/>
            </a:xfrm>
            <a:custGeom>
              <a:avLst/>
              <a:gdLst/>
              <a:ahLst/>
              <a:cxnLst/>
              <a:rect l="l" t="t" r="r" b="b"/>
              <a:pathLst>
                <a:path w="585470" h="847725">
                  <a:moveTo>
                    <a:pt x="0" y="0"/>
                  </a:moveTo>
                  <a:lnTo>
                    <a:pt x="154558" y="847344"/>
                  </a:lnTo>
                  <a:lnTo>
                    <a:pt x="585215" y="847344"/>
                  </a:lnTo>
                  <a:lnTo>
                    <a:pt x="580516" y="842645"/>
                  </a:lnTo>
                  <a:lnTo>
                    <a:pt x="580516" y="833247"/>
                  </a:lnTo>
                  <a:lnTo>
                    <a:pt x="569564" y="790394"/>
                  </a:lnTo>
                  <a:lnTo>
                    <a:pt x="556788" y="747474"/>
                  </a:lnTo>
                  <a:lnTo>
                    <a:pt x="542214" y="704548"/>
                  </a:lnTo>
                  <a:lnTo>
                    <a:pt x="525866" y="661676"/>
                  </a:lnTo>
                  <a:lnTo>
                    <a:pt x="507768" y="618919"/>
                  </a:lnTo>
                  <a:lnTo>
                    <a:pt x="487944" y="576337"/>
                  </a:lnTo>
                  <a:lnTo>
                    <a:pt x="466419" y="533992"/>
                  </a:lnTo>
                  <a:lnTo>
                    <a:pt x="443216" y="491945"/>
                  </a:lnTo>
                  <a:lnTo>
                    <a:pt x="418360" y="450255"/>
                  </a:lnTo>
                  <a:lnTo>
                    <a:pt x="391876" y="408984"/>
                  </a:lnTo>
                  <a:lnTo>
                    <a:pt x="363787" y="368192"/>
                  </a:lnTo>
                  <a:lnTo>
                    <a:pt x="334119" y="327941"/>
                  </a:lnTo>
                  <a:lnTo>
                    <a:pt x="302894" y="288290"/>
                  </a:lnTo>
                  <a:lnTo>
                    <a:pt x="270138" y="249301"/>
                  </a:lnTo>
                  <a:lnTo>
                    <a:pt x="235874" y="211034"/>
                  </a:lnTo>
                  <a:lnTo>
                    <a:pt x="200128" y="173550"/>
                  </a:lnTo>
                  <a:lnTo>
                    <a:pt x="162922" y="136909"/>
                  </a:lnTo>
                  <a:lnTo>
                    <a:pt x="124283" y="101173"/>
                  </a:lnTo>
                  <a:lnTo>
                    <a:pt x="84233" y="66403"/>
                  </a:lnTo>
                  <a:lnTo>
                    <a:pt x="42797" y="32658"/>
                  </a:lnTo>
                  <a:lnTo>
                    <a:pt x="0" y="0"/>
                  </a:lnTo>
                  <a:close/>
                </a:path>
              </a:pathLst>
            </a:custGeom>
            <a:solidFill>
              <a:srgbClr val="F9B31F"/>
            </a:solidFill>
          </p:spPr>
          <p:txBody>
            <a:bodyPr wrap="square" lIns="0" tIns="0" rIns="0" bIns="0" rtlCol="0"/>
            <a:lstStyle/>
            <a:p>
              <a:endParaRPr/>
            </a:p>
          </p:txBody>
        </p:sp>
        <p:sp>
          <p:nvSpPr>
            <p:cNvPr id="47" name="object 47"/>
            <p:cNvSpPr/>
            <p:nvPr/>
          </p:nvSpPr>
          <p:spPr>
            <a:xfrm>
              <a:off x="6041135" y="1386839"/>
              <a:ext cx="1161415" cy="847725"/>
            </a:xfrm>
            <a:custGeom>
              <a:avLst/>
              <a:gdLst/>
              <a:ahLst/>
              <a:cxnLst/>
              <a:rect l="l" t="t" r="r" b="b"/>
              <a:pathLst>
                <a:path w="1161415" h="847725">
                  <a:moveTo>
                    <a:pt x="1006729" y="0"/>
                  </a:moveTo>
                  <a:lnTo>
                    <a:pt x="0" y="65532"/>
                  </a:lnTo>
                  <a:lnTo>
                    <a:pt x="55761" y="68450"/>
                  </a:lnTo>
                  <a:lnTo>
                    <a:pt x="110640" y="73519"/>
                  </a:lnTo>
                  <a:lnTo>
                    <a:pt x="164602" y="80670"/>
                  </a:lnTo>
                  <a:lnTo>
                    <a:pt x="217612" y="89836"/>
                  </a:lnTo>
                  <a:lnTo>
                    <a:pt x="269634" y="100947"/>
                  </a:lnTo>
                  <a:lnTo>
                    <a:pt x="320633" y="113934"/>
                  </a:lnTo>
                  <a:lnTo>
                    <a:pt x="370576" y="128729"/>
                  </a:lnTo>
                  <a:lnTo>
                    <a:pt x="419427" y="145263"/>
                  </a:lnTo>
                  <a:lnTo>
                    <a:pt x="467151" y="163467"/>
                  </a:lnTo>
                  <a:lnTo>
                    <a:pt x="513712" y="183272"/>
                  </a:lnTo>
                  <a:lnTo>
                    <a:pt x="559077" y="204610"/>
                  </a:lnTo>
                  <a:lnTo>
                    <a:pt x="603211" y="227412"/>
                  </a:lnTo>
                  <a:lnTo>
                    <a:pt x="646078" y="251609"/>
                  </a:lnTo>
                  <a:lnTo>
                    <a:pt x="687643" y="277132"/>
                  </a:lnTo>
                  <a:lnTo>
                    <a:pt x="727872" y="303913"/>
                  </a:lnTo>
                  <a:lnTo>
                    <a:pt x="766729" y="331883"/>
                  </a:lnTo>
                  <a:lnTo>
                    <a:pt x="804180" y="360973"/>
                  </a:lnTo>
                  <a:lnTo>
                    <a:pt x="840190" y="391115"/>
                  </a:lnTo>
                  <a:lnTo>
                    <a:pt x="874724" y="422239"/>
                  </a:lnTo>
                  <a:lnTo>
                    <a:pt x="907747" y="454276"/>
                  </a:lnTo>
                  <a:lnTo>
                    <a:pt x="939224" y="487159"/>
                  </a:lnTo>
                  <a:lnTo>
                    <a:pt x="969120" y="520819"/>
                  </a:lnTo>
                  <a:lnTo>
                    <a:pt x="997401" y="555186"/>
                  </a:lnTo>
                  <a:lnTo>
                    <a:pt x="1024031" y="590191"/>
                  </a:lnTo>
                  <a:lnTo>
                    <a:pt x="1048975" y="625767"/>
                  </a:lnTo>
                  <a:lnTo>
                    <a:pt x="1072198" y="661844"/>
                  </a:lnTo>
                  <a:lnTo>
                    <a:pt x="1093667" y="698354"/>
                  </a:lnTo>
                  <a:lnTo>
                    <a:pt x="1113345" y="735228"/>
                  </a:lnTo>
                  <a:lnTo>
                    <a:pt x="1131197" y="772396"/>
                  </a:lnTo>
                  <a:lnTo>
                    <a:pt x="1147190" y="809791"/>
                  </a:lnTo>
                  <a:lnTo>
                    <a:pt x="1161288" y="847344"/>
                  </a:lnTo>
                  <a:lnTo>
                    <a:pt x="1006729" y="0"/>
                  </a:lnTo>
                  <a:close/>
                </a:path>
              </a:pathLst>
            </a:custGeom>
            <a:solidFill>
              <a:srgbClr val="FFC958"/>
            </a:solidFill>
          </p:spPr>
          <p:txBody>
            <a:bodyPr wrap="square" lIns="0" tIns="0" rIns="0" bIns="0" rtlCol="0"/>
            <a:lstStyle/>
            <a:p>
              <a:endParaRPr/>
            </a:p>
          </p:txBody>
        </p:sp>
        <p:sp>
          <p:nvSpPr>
            <p:cNvPr id="48" name="object 48"/>
            <p:cNvSpPr/>
            <p:nvPr/>
          </p:nvSpPr>
          <p:spPr>
            <a:xfrm>
              <a:off x="6041135" y="1040892"/>
              <a:ext cx="1005840" cy="411480"/>
            </a:xfrm>
            <a:custGeom>
              <a:avLst/>
              <a:gdLst/>
              <a:ahLst/>
              <a:cxnLst/>
              <a:rect l="l" t="t" r="r" b="b"/>
              <a:pathLst>
                <a:path w="1005840" h="411480">
                  <a:moveTo>
                    <a:pt x="0" y="0"/>
                  </a:moveTo>
                  <a:lnTo>
                    <a:pt x="0" y="411480"/>
                  </a:lnTo>
                  <a:lnTo>
                    <a:pt x="1005840" y="346075"/>
                  </a:lnTo>
                  <a:lnTo>
                    <a:pt x="969010" y="319055"/>
                  </a:lnTo>
                  <a:lnTo>
                    <a:pt x="931263" y="292884"/>
                  </a:lnTo>
                  <a:lnTo>
                    <a:pt x="892610" y="267594"/>
                  </a:lnTo>
                  <a:lnTo>
                    <a:pt x="853061" y="243221"/>
                  </a:lnTo>
                  <a:lnTo>
                    <a:pt x="812626" y="219798"/>
                  </a:lnTo>
                  <a:lnTo>
                    <a:pt x="771318" y="197360"/>
                  </a:lnTo>
                  <a:lnTo>
                    <a:pt x="729145" y="175939"/>
                  </a:lnTo>
                  <a:lnTo>
                    <a:pt x="686118" y="155572"/>
                  </a:lnTo>
                  <a:lnTo>
                    <a:pt x="642248" y="136290"/>
                  </a:lnTo>
                  <a:lnTo>
                    <a:pt x="597546" y="118129"/>
                  </a:lnTo>
                  <a:lnTo>
                    <a:pt x="552021" y="101123"/>
                  </a:lnTo>
                  <a:lnTo>
                    <a:pt x="505685" y="85305"/>
                  </a:lnTo>
                  <a:lnTo>
                    <a:pt x="458547" y="70710"/>
                  </a:lnTo>
                  <a:lnTo>
                    <a:pt x="410620" y="57372"/>
                  </a:lnTo>
                  <a:lnTo>
                    <a:pt x="361912" y="45325"/>
                  </a:lnTo>
                  <a:lnTo>
                    <a:pt x="312434" y="34603"/>
                  </a:lnTo>
                  <a:lnTo>
                    <a:pt x="262198" y="25239"/>
                  </a:lnTo>
                  <a:lnTo>
                    <a:pt x="211213" y="17269"/>
                  </a:lnTo>
                  <a:lnTo>
                    <a:pt x="159490" y="10726"/>
                  </a:lnTo>
                  <a:lnTo>
                    <a:pt x="107040" y="5644"/>
                  </a:lnTo>
                  <a:lnTo>
                    <a:pt x="53873" y="2057"/>
                  </a:lnTo>
                  <a:lnTo>
                    <a:pt x="0" y="0"/>
                  </a:lnTo>
                  <a:close/>
                </a:path>
              </a:pathLst>
            </a:custGeom>
            <a:solidFill>
              <a:srgbClr val="FFDA8B"/>
            </a:solidFill>
          </p:spPr>
          <p:txBody>
            <a:bodyPr wrap="square" lIns="0" tIns="0" rIns="0" bIns="0" rtlCol="0"/>
            <a:lstStyle/>
            <a:p>
              <a:endParaRPr/>
            </a:p>
          </p:txBody>
        </p:sp>
      </p:grpSp>
      <p:grpSp>
        <p:nvGrpSpPr>
          <p:cNvPr id="49" name="object 49"/>
          <p:cNvGrpSpPr/>
          <p:nvPr/>
        </p:nvGrpSpPr>
        <p:grpSpPr>
          <a:xfrm>
            <a:off x="5180076" y="5876544"/>
            <a:ext cx="1620520" cy="375285"/>
            <a:chOff x="5180076" y="5876544"/>
            <a:chExt cx="1620520" cy="375285"/>
          </a:xfrm>
        </p:grpSpPr>
        <p:sp>
          <p:nvSpPr>
            <p:cNvPr id="50" name="object 50"/>
            <p:cNvSpPr/>
            <p:nvPr/>
          </p:nvSpPr>
          <p:spPr>
            <a:xfrm>
              <a:off x="5989320" y="5876544"/>
              <a:ext cx="810895" cy="375285"/>
            </a:xfrm>
            <a:custGeom>
              <a:avLst/>
              <a:gdLst/>
              <a:ahLst/>
              <a:cxnLst/>
              <a:rect l="l" t="t" r="r" b="b"/>
              <a:pathLst>
                <a:path w="810895" h="375285">
                  <a:moveTo>
                    <a:pt x="623315" y="0"/>
                  </a:moveTo>
                  <a:lnTo>
                    <a:pt x="0" y="0"/>
                  </a:lnTo>
                  <a:lnTo>
                    <a:pt x="642111" y="374904"/>
                  </a:lnTo>
                  <a:lnTo>
                    <a:pt x="687148" y="364598"/>
                  </a:lnTo>
                  <a:lnTo>
                    <a:pt x="727493" y="344009"/>
                  </a:lnTo>
                  <a:lnTo>
                    <a:pt x="761586" y="314567"/>
                  </a:lnTo>
                  <a:lnTo>
                    <a:pt x="787870" y="277706"/>
                  </a:lnTo>
                  <a:lnTo>
                    <a:pt x="804783" y="234857"/>
                  </a:lnTo>
                  <a:lnTo>
                    <a:pt x="810767" y="187451"/>
                  </a:lnTo>
                  <a:lnTo>
                    <a:pt x="804043" y="137768"/>
                  </a:lnTo>
                  <a:lnTo>
                    <a:pt x="785085" y="93031"/>
                  </a:lnTo>
                  <a:lnTo>
                    <a:pt x="755713" y="55064"/>
                  </a:lnTo>
                  <a:lnTo>
                    <a:pt x="717747" y="25687"/>
                  </a:lnTo>
                  <a:lnTo>
                    <a:pt x="673008" y="6725"/>
                  </a:lnTo>
                  <a:lnTo>
                    <a:pt x="623315" y="0"/>
                  </a:lnTo>
                  <a:close/>
                </a:path>
              </a:pathLst>
            </a:custGeom>
            <a:solidFill>
              <a:srgbClr val="78002C"/>
            </a:solidFill>
          </p:spPr>
          <p:txBody>
            <a:bodyPr wrap="square" lIns="0" tIns="0" rIns="0" bIns="0" rtlCol="0"/>
            <a:lstStyle/>
            <a:p>
              <a:endParaRPr/>
            </a:p>
          </p:txBody>
        </p:sp>
        <p:sp>
          <p:nvSpPr>
            <p:cNvPr id="51" name="object 51"/>
            <p:cNvSpPr/>
            <p:nvPr/>
          </p:nvSpPr>
          <p:spPr>
            <a:xfrm>
              <a:off x="5180076" y="5876544"/>
              <a:ext cx="809625" cy="375285"/>
            </a:xfrm>
            <a:custGeom>
              <a:avLst/>
              <a:gdLst/>
              <a:ahLst/>
              <a:cxnLst/>
              <a:rect l="l" t="t" r="r" b="b"/>
              <a:pathLst>
                <a:path w="809625" h="375285">
                  <a:moveTo>
                    <a:pt x="809244" y="0"/>
                  </a:moveTo>
                  <a:lnTo>
                    <a:pt x="187070" y="0"/>
                  </a:lnTo>
                  <a:lnTo>
                    <a:pt x="137494" y="6725"/>
                  </a:lnTo>
                  <a:lnTo>
                    <a:pt x="92850" y="25687"/>
                  </a:lnTo>
                  <a:lnTo>
                    <a:pt x="54959" y="55064"/>
                  </a:lnTo>
                  <a:lnTo>
                    <a:pt x="25639" y="93031"/>
                  </a:lnTo>
                  <a:lnTo>
                    <a:pt x="6713" y="137768"/>
                  </a:lnTo>
                  <a:lnTo>
                    <a:pt x="0" y="187451"/>
                  </a:lnTo>
                  <a:lnTo>
                    <a:pt x="6322" y="236809"/>
                  </a:lnTo>
                  <a:lnTo>
                    <a:pt x="24078" y="280830"/>
                  </a:lnTo>
                  <a:lnTo>
                    <a:pt x="51450" y="318082"/>
                  </a:lnTo>
                  <a:lnTo>
                    <a:pt x="86623" y="347133"/>
                  </a:lnTo>
                  <a:lnTo>
                    <a:pt x="127778" y="366551"/>
                  </a:lnTo>
                  <a:lnTo>
                    <a:pt x="173100" y="374904"/>
                  </a:lnTo>
                  <a:lnTo>
                    <a:pt x="809244" y="0"/>
                  </a:lnTo>
                  <a:close/>
                </a:path>
              </a:pathLst>
            </a:custGeom>
            <a:solidFill>
              <a:srgbClr val="A6315C"/>
            </a:solidFill>
          </p:spPr>
          <p:txBody>
            <a:bodyPr wrap="square" lIns="0" tIns="0" rIns="0" bIns="0" rtlCol="0"/>
            <a:lstStyle/>
            <a:p>
              <a:endParaRPr/>
            </a:p>
          </p:txBody>
        </p:sp>
        <p:sp>
          <p:nvSpPr>
            <p:cNvPr id="52" name="object 52"/>
            <p:cNvSpPr/>
            <p:nvPr/>
          </p:nvSpPr>
          <p:spPr>
            <a:xfrm>
              <a:off x="5353812" y="5876544"/>
              <a:ext cx="1277620" cy="375285"/>
            </a:xfrm>
            <a:custGeom>
              <a:avLst/>
              <a:gdLst/>
              <a:ahLst/>
              <a:cxnLst/>
              <a:rect l="l" t="t" r="r" b="b"/>
              <a:pathLst>
                <a:path w="1277620" h="375285">
                  <a:moveTo>
                    <a:pt x="636270" y="0"/>
                  </a:moveTo>
                  <a:lnTo>
                    <a:pt x="0" y="374904"/>
                  </a:lnTo>
                  <a:lnTo>
                    <a:pt x="1277112" y="374904"/>
                  </a:lnTo>
                  <a:lnTo>
                    <a:pt x="636270" y="0"/>
                  </a:lnTo>
                  <a:close/>
                </a:path>
              </a:pathLst>
            </a:custGeom>
            <a:solidFill>
              <a:srgbClr val="8B0F3C"/>
            </a:solidFill>
          </p:spPr>
          <p:txBody>
            <a:bodyPr wrap="square" lIns="0" tIns="0" rIns="0" bIns="0" rtlCol="0"/>
            <a:lstStyle/>
            <a:p>
              <a:endParaRPr/>
            </a:p>
          </p:txBody>
        </p:sp>
      </p:grpSp>
      <p:sp>
        <p:nvSpPr>
          <p:cNvPr id="53" name="object 53"/>
          <p:cNvSpPr txBox="1"/>
          <p:nvPr/>
        </p:nvSpPr>
        <p:spPr>
          <a:xfrm>
            <a:off x="4759832" y="1780413"/>
            <a:ext cx="2429510" cy="1367790"/>
          </a:xfrm>
          <a:prstGeom prst="rect">
            <a:avLst/>
          </a:prstGeom>
        </p:spPr>
        <p:txBody>
          <a:bodyPr vert="horz" wrap="square" lIns="0" tIns="13335" rIns="0" bIns="0" rtlCol="0">
            <a:spAutoFit/>
          </a:bodyPr>
          <a:lstStyle/>
          <a:p>
            <a:pPr marL="12700" marR="5080" indent="133985">
              <a:lnSpc>
                <a:spcPct val="100000"/>
              </a:lnSpc>
              <a:spcBef>
                <a:spcPts val="105"/>
              </a:spcBef>
            </a:pPr>
            <a:r>
              <a:rPr sz="4400" b="1" dirty="0">
                <a:solidFill>
                  <a:srgbClr val="1E1E1E"/>
                </a:solidFill>
                <a:latin typeface="Calibri"/>
                <a:cs typeface="Calibri"/>
              </a:rPr>
              <a:t>Relaksasi </a:t>
            </a:r>
            <a:r>
              <a:rPr sz="4400" b="1" spc="-980" dirty="0">
                <a:solidFill>
                  <a:srgbClr val="1E1E1E"/>
                </a:solidFill>
                <a:latin typeface="Calibri"/>
                <a:cs typeface="Calibri"/>
              </a:rPr>
              <a:t> </a:t>
            </a:r>
            <a:r>
              <a:rPr sz="4400" b="1" dirty="0">
                <a:solidFill>
                  <a:srgbClr val="1E1E1E"/>
                </a:solidFill>
                <a:latin typeface="Calibri"/>
                <a:cs typeface="Calibri"/>
              </a:rPr>
              <a:t>Kurik</a:t>
            </a:r>
            <a:r>
              <a:rPr sz="4400" b="1" spc="-15" dirty="0">
                <a:solidFill>
                  <a:srgbClr val="1E1E1E"/>
                </a:solidFill>
                <a:latin typeface="Calibri"/>
                <a:cs typeface="Calibri"/>
              </a:rPr>
              <a:t>u</a:t>
            </a:r>
            <a:r>
              <a:rPr sz="4400" b="1" dirty="0">
                <a:solidFill>
                  <a:srgbClr val="1E1E1E"/>
                </a:solidFill>
                <a:latin typeface="Calibri"/>
                <a:cs typeface="Calibri"/>
              </a:rPr>
              <a:t>lum</a:t>
            </a:r>
            <a:endParaRPr sz="4400">
              <a:latin typeface="Calibri"/>
              <a:cs typeface="Calibri"/>
            </a:endParaRPr>
          </a:p>
        </p:txBody>
      </p:sp>
      <p:sp>
        <p:nvSpPr>
          <p:cNvPr id="54" name="object 54"/>
          <p:cNvSpPr txBox="1"/>
          <p:nvPr/>
        </p:nvSpPr>
        <p:spPr>
          <a:xfrm>
            <a:off x="8573515" y="2826766"/>
            <a:ext cx="2105660" cy="1303020"/>
          </a:xfrm>
          <a:prstGeom prst="rect">
            <a:avLst/>
          </a:prstGeom>
        </p:spPr>
        <p:txBody>
          <a:bodyPr vert="horz" wrap="square" lIns="0" tIns="30480" rIns="0" bIns="0" rtlCol="0">
            <a:spAutoFit/>
          </a:bodyPr>
          <a:lstStyle/>
          <a:p>
            <a:pPr marL="12700" marR="5080">
              <a:lnSpc>
                <a:spcPts val="2570"/>
              </a:lnSpc>
              <a:spcBef>
                <a:spcPts val="240"/>
              </a:spcBef>
            </a:pPr>
            <a:r>
              <a:rPr sz="2200" b="1" spc="-10" dirty="0">
                <a:solidFill>
                  <a:srgbClr val="F97901"/>
                </a:solidFill>
                <a:latin typeface="Segoe UI"/>
                <a:cs typeface="Segoe UI"/>
              </a:rPr>
              <a:t>Materi </a:t>
            </a:r>
            <a:r>
              <a:rPr sz="2200" b="1" spc="-5" dirty="0">
                <a:solidFill>
                  <a:srgbClr val="F97901"/>
                </a:solidFill>
                <a:latin typeface="Segoe UI"/>
                <a:cs typeface="Segoe UI"/>
              </a:rPr>
              <a:t>&amp; </a:t>
            </a:r>
            <a:r>
              <a:rPr sz="2200" b="1" spc="-10" dirty="0">
                <a:solidFill>
                  <a:srgbClr val="F97901"/>
                </a:solidFill>
                <a:latin typeface="Segoe UI"/>
                <a:cs typeface="Segoe UI"/>
              </a:rPr>
              <a:t>Media </a:t>
            </a:r>
            <a:r>
              <a:rPr sz="2200" b="1" spc="-595" dirty="0">
                <a:solidFill>
                  <a:srgbClr val="F97901"/>
                </a:solidFill>
                <a:latin typeface="Segoe UI"/>
                <a:cs typeface="Segoe UI"/>
              </a:rPr>
              <a:t> </a:t>
            </a:r>
            <a:r>
              <a:rPr sz="2200" b="1" spc="-10" dirty="0">
                <a:solidFill>
                  <a:srgbClr val="F97901"/>
                </a:solidFill>
                <a:latin typeface="Segoe UI"/>
                <a:cs typeface="Segoe UI"/>
              </a:rPr>
              <a:t>Belajar </a:t>
            </a:r>
            <a:r>
              <a:rPr sz="2200" b="1" spc="-5" dirty="0">
                <a:solidFill>
                  <a:srgbClr val="F97901"/>
                </a:solidFill>
                <a:latin typeface="Segoe UI"/>
                <a:cs typeface="Segoe UI"/>
              </a:rPr>
              <a:t>Terbuka</a:t>
            </a:r>
            <a:endParaRPr sz="2200">
              <a:latin typeface="Segoe UI"/>
              <a:cs typeface="Segoe UI"/>
            </a:endParaRPr>
          </a:p>
          <a:p>
            <a:pPr marL="38735" marR="40640">
              <a:lnSpc>
                <a:spcPct val="100000"/>
              </a:lnSpc>
              <a:spcBef>
                <a:spcPts val="459"/>
              </a:spcBef>
            </a:pPr>
            <a:r>
              <a:rPr sz="1200" spc="-5" dirty="0">
                <a:latin typeface="Segoe UI"/>
                <a:cs typeface="Segoe UI"/>
              </a:rPr>
              <a:t>Materi yg dapat </a:t>
            </a:r>
            <a:r>
              <a:rPr sz="1200" dirty="0">
                <a:latin typeface="Segoe UI"/>
                <a:cs typeface="Segoe UI"/>
              </a:rPr>
              <a:t>digunakan </a:t>
            </a:r>
            <a:r>
              <a:rPr sz="1200" spc="5" dirty="0">
                <a:latin typeface="Segoe UI"/>
                <a:cs typeface="Segoe UI"/>
              </a:rPr>
              <a:t> </a:t>
            </a:r>
            <a:r>
              <a:rPr sz="1200" spc="-5" dirty="0">
                <a:latin typeface="Segoe UI"/>
                <a:cs typeface="Segoe UI"/>
              </a:rPr>
              <a:t>Bersama </a:t>
            </a:r>
            <a:r>
              <a:rPr sz="1200" dirty="0">
                <a:latin typeface="Segoe UI"/>
                <a:cs typeface="Segoe UI"/>
              </a:rPr>
              <a:t>dan </a:t>
            </a:r>
            <a:r>
              <a:rPr sz="1200" spc="-5" dirty="0">
                <a:latin typeface="Segoe UI"/>
                <a:cs typeface="Segoe UI"/>
              </a:rPr>
              <a:t>dijamin Bersama </a:t>
            </a:r>
            <a:r>
              <a:rPr sz="1200" spc="-315" dirty="0">
                <a:latin typeface="Segoe UI"/>
                <a:cs typeface="Segoe UI"/>
              </a:rPr>
              <a:t> </a:t>
            </a:r>
            <a:r>
              <a:rPr sz="1200" spc="-5" dirty="0">
                <a:latin typeface="Segoe UI"/>
                <a:cs typeface="Segoe UI"/>
              </a:rPr>
              <a:t>kebaharuannya</a:t>
            </a:r>
            <a:r>
              <a:rPr sz="1200" spc="-35" dirty="0">
                <a:latin typeface="Segoe UI"/>
                <a:cs typeface="Segoe UI"/>
              </a:rPr>
              <a:t> </a:t>
            </a:r>
            <a:r>
              <a:rPr sz="1200" spc="-5" dirty="0">
                <a:latin typeface="Segoe UI"/>
                <a:cs typeface="Segoe UI"/>
              </a:rPr>
              <a:t>(OER)</a:t>
            </a:r>
            <a:endParaRPr sz="1200">
              <a:latin typeface="Segoe UI"/>
              <a:cs typeface="Segoe UI"/>
            </a:endParaRPr>
          </a:p>
        </p:txBody>
      </p:sp>
      <p:sp>
        <p:nvSpPr>
          <p:cNvPr id="55" name="object 55"/>
          <p:cNvSpPr txBox="1"/>
          <p:nvPr/>
        </p:nvSpPr>
        <p:spPr>
          <a:xfrm>
            <a:off x="1307083" y="2769184"/>
            <a:ext cx="1899920" cy="1298575"/>
          </a:xfrm>
          <a:prstGeom prst="rect">
            <a:avLst/>
          </a:prstGeom>
        </p:spPr>
        <p:txBody>
          <a:bodyPr vert="horz" wrap="square" lIns="0" tIns="12065" rIns="0" bIns="0" rtlCol="0">
            <a:spAutoFit/>
          </a:bodyPr>
          <a:lstStyle/>
          <a:p>
            <a:pPr marR="5080" algn="r">
              <a:lnSpc>
                <a:spcPts val="2605"/>
              </a:lnSpc>
              <a:spcBef>
                <a:spcPts val="95"/>
              </a:spcBef>
            </a:pPr>
            <a:r>
              <a:rPr sz="2200" b="1" spc="-5" dirty="0">
                <a:solidFill>
                  <a:srgbClr val="2CC5D2"/>
                </a:solidFill>
                <a:latin typeface="Segoe UI"/>
                <a:cs typeface="Segoe UI"/>
              </a:rPr>
              <a:t>Inter,</a:t>
            </a:r>
            <a:r>
              <a:rPr sz="2200" b="1" spc="-30" dirty="0">
                <a:solidFill>
                  <a:srgbClr val="2CC5D2"/>
                </a:solidFill>
                <a:latin typeface="Segoe UI"/>
                <a:cs typeface="Segoe UI"/>
              </a:rPr>
              <a:t> </a:t>
            </a:r>
            <a:r>
              <a:rPr sz="2200" b="1" spc="-5" dirty="0">
                <a:solidFill>
                  <a:srgbClr val="2CC5D2"/>
                </a:solidFill>
                <a:latin typeface="Segoe UI"/>
                <a:cs typeface="Segoe UI"/>
              </a:rPr>
              <a:t>Multi,</a:t>
            </a:r>
            <a:r>
              <a:rPr sz="2200" b="1" spc="-25" dirty="0">
                <a:solidFill>
                  <a:srgbClr val="2CC5D2"/>
                </a:solidFill>
                <a:latin typeface="Segoe UI"/>
                <a:cs typeface="Segoe UI"/>
              </a:rPr>
              <a:t> </a:t>
            </a:r>
            <a:r>
              <a:rPr sz="2200" b="1" spc="-5" dirty="0">
                <a:solidFill>
                  <a:srgbClr val="2CC5D2"/>
                </a:solidFill>
                <a:latin typeface="Segoe UI"/>
                <a:cs typeface="Segoe UI"/>
              </a:rPr>
              <a:t>&amp;</a:t>
            </a:r>
            <a:endParaRPr sz="2200">
              <a:latin typeface="Segoe UI"/>
              <a:cs typeface="Segoe UI"/>
            </a:endParaRPr>
          </a:p>
          <a:p>
            <a:pPr marR="6350" algn="r">
              <a:lnSpc>
                <a:spcPts val="2605"/>
              </a:lnSpc>
            </a:pPr>
            <a:r>
              <a:rPr sz="2200" b="1" spc="-5" dirty="0">
                <a:solidFill>
                  <a:srgbClr val="2CC5D2"/>
                </a:solidFill>
                <a:latin typeface="Segoe UI"/>
                <a:cs typeface="Segoe UI"/>
              </a:rPr>
              <a:t>Transdisplin</a:t>
            </a:r>
            <a:endParaRPr sz="2200">
              <a:latin typeface="Segoe UI"/>
              <a:cs typeface="Segoe UI"/>
            </a:endParaRPr>
          </a:p>
          <a:p>
            <a:pPr marL="429895" marR="29845" indent="106680" algn="r">
              <a:lnSpc>
                <a:spcPct val="100000"/>
              </a:lnSpc>
              <a:spcBef>
                <a:spcPts val="495"/>
              </a:spcBef>
            </a:pPr>
            <a:r>
              <a:rPr sz="1200" spc="-5" dirty="0">
                <a:latin typeface="Segoe UI"/>
                <a:cs typeface="Segoe UI"/>
              </a:rPr>
              <a:t>Dalam menjalankan </a:t>
            </a:r>
            <a:r>
              <a:rPr sz="1200" spc="-320" dirty="0">
                <a:latin typeface="Segoe UI"/>
                <a:cs typeface="Segoe UI"/>
              </a:rPr>
              <a:t> </a:t>
            </a:r>
            <a:r>
              <a:rPr sz="1200" spc="-5" dirty="0">
                <a:latin typeface="Segoe UI"/>
                <a:cs typeface="Segoe UI"/>
              </a:rPr>
              <a:t>tridarma</a:t>
            </a:r>
            <a:r>
              <a:rPr sz="1200" spc="-70" dirty="0">
                <a:latin typeface="Segoe UI"/>
                <a:cs typeface="Segoe UI"/>
              </a:rPr>
              <a:t> </a:t>
            </a:r>
            <a:r>
              <a:rPr sz="1200" spc="-5" dirty="0">
                <a:latin typeface="Segoe UI"/>
                <a:cs typeface="Segoe UI"/>
              </a:rPr>
              <a:t>(Pendidikan, </a:t>
            </a:r>
            <a:r>
              <a:rPr sz="1200" spc="-315" dirty="0">
                <a:latin typeface="Segoe UI"/>
                <a:cs typeface="Segoe UI"/>
              </a:rPr>
              <a:t> </a:t>
            </a:r>
            <a:r>
              <a:rPr sz="1200" spc="-5" dirty="0">
                <a:latin typeface="Segoe UI"/>
                <a:cs typeface="Segoe UI"/>
              </a:rPr>
              <a:t>penelitian</a:t>
            </a:r>
            <a:r>
              <a:rPr sz="1200" spc="-35" dirty="0">
                <a:latin typeface="Segoe UI"/>
                <a:cs typeface="Segoe UI"/>
              </a:rPr>
              <a:t> </a:t>
            </a:r>
            <a:r>
              <a:rPr sz="1200" dirty="0">
                <a:latin typeface="Segoe UI"/>
                <a:cs typeface="Segoe UI"/>
              </a:rPr>
              <a:t>&amp; </a:t>
            </a:r>
            <a:r>
              <a:rPr sz="1200" spc="-5" dirty="0">
                <a:latin typeface="Segoe UI"/>
                <a:cs typeface="Segoe UI"/>
              </a:rPr>
              <a:t>PkM)</a:t>
            </a:r>
            <a:endParaRPr sz="1200">
              <a:latin typeface="Segoe UI"/>
              <a:cs typeface="Segoe UI"/>
            </a:endParaRPr>
          </a:p>
        </p:txBody>
      </p:sp>
      <p:sp>
        <p:nvSpPr>
          <p:cNvPr id="56" name="object 56"/>
          <p:cNvSpPr txBox="1"/>
          <p:nvPr/>
        </p:nvSpPr>
        <p:spPr>
          <a:xfrm>
            <a:off x="692912" y="1371345"/>
            <a:ext cx="2556510" cy="1095375"/>
          </a:xfrm>
          <a:prstGeom prst="rect">
            <a:avLst/>
          </a:prstGeom>
        </p:spPr>
        <p:txBody>
          <a:bodyPr vert="horz" wrap="square" lIns="0" tIns="12065" rIns="0" bIns="0" rtlCol="0">
            <a:spAutoFit/>
          </a:bodyPr>
          <a:lstStyle/>
          <a:p>
            <a:pPr marL="12700">
              <a:lnSpc>
                <a:spcPct val="100000"/>
              </a:lnSpc>
              <a:spcBef>
                <a:spcPts val="95"/>
              </a:spcBef>
            </a:pPr>
            <a:r>
              <a:rPr sz="2200" b="1" spc="-10" dirty="0">
                <a:solidFill>
                  <a:srgbClr val="57D19F"/>
                </a:solidFill>
                <a:latin typeface="Segoe UI"/>
                <a:cs typeface="Segoe UI"/>
              </a:rPr>
              <a:t>Flexible</a:t>
            </a:r>
            <a:r>
              <a:rPr sz="2200" b="1" dirty="0">
                <a:solidFill>
                  <a:srgbClr val="57D19F"/>
                </a:solidFill>
                <a:latin typeface="Segoe UI"/>
                <a:cs typeface="Segoe UI"/>
              </a:rPr>
              <a:t> </a:t>
            </a:r>
            <a:r>
              <a:rPr sz="2200" b="1" spc="-5" dirty="0">
                <a:solidFill>
                  <a:srgbClr val="57D19F"/>
                </a:solidFill>
                <a:latin typeface="Segoe UI"/>
                <a:cs typeface="Segoe UI"/>
              </a:rPr>
              <a:t>&amp;</a:t>
            </a:r>
            <a:r>
              <a:rPr sz="2200" b="1" spc="-10" dirty="0">
                <a:solidFill>
                  <a:srgbClr val="57D19F"/>
                </a:solidFill>
                <a:latin typeface="Segoe UI"/>
                <a:cs typeface="Segoe UI"/>
              </a:rPr>
              <a:t> Adapted</a:t>
            </a:r>
            <a:endParaRPr sz="2200">
              <a:latin typeface="Segoe UI"/>
              <a:cs typeface="Segoe UI"/>
            </a:endParaRPr>
          </a:p>
          <a:p>
            <a:pPr marL="1010919" marR="57785" indent="33020" algn="r">
              <a:lnSpc>
                <a:spcPct val="100000"/>
              </a:lnSpc>
              <a:spcBef>
                <a:spcPts val="25"/>
              </a:spcBef>
            </a:pPr>
            <a:r>
              <a:rPr sz="1200" spc="-5" dirty="0">
                <a:latin typeface="Segoe UI"/>
                <a:cs typeface="Segoe UI"/>
              </a:rPr>
              <a:t>Menerima</a:t>
            </a:r>
            <a:r>
              <a:rPr sz="1200" spc="-55" dirty="0">
                <a:latin typeface="Segoe UI"/>
                <a:cs typeface="Segoe UI"/>
              </a:rPr>
              <a:t> </a:t>
            </a:r>
            <a:r>
              <a:rPr sz="1200" spc="-5" dirty="0">
                <a:latin typeface="Segoe UI"/>
                <a:cs typeface="Segoe UI"/>
              </a:rPr>
              <a:t>perubahan </a:t>
            </a:r>
            <a:r>
              <a:rPr sz="1200" spc="-315" dirty="0">
                <a:latin typeface="Segoe UI"/>
                <a:cs typeface="Segoe UI"/>
              </a:rPr>
              <a:t> </a:t>
            </a:r>
            <a:r>
              <a:rPr sz="1200" spc="-5" dirty="0">
                <a:latin typeface="Segoe UI"/>
                <a:cs typeface="Segoe UI"/>
              </a:rPr>
              <a:t>baru,</a:t>
            </a:r>
            <a:r>
              <a:rPr sz="1200" spc="-40" dirty="0">
                <a:latin typeface="Segoe UI"/>
                <a:cs typeface="Segoe UI"/>
              </a:rPr>
              <a:t> </a:t>
            </a:r>
            <a:r>
              <a:rPr sz="1200" spc="-5" dirty="0">
                <a:latin typeface="Segoe UI"/>
                <a:cs typeface="Segoe UI"/>
              </a:rPr>
              <a:t>paradigma</a:t>
            </a:r>
            <a:r>
              <a:rPr sz="1200" spc="-25" dirty="0">
                <a:latin typeface="Segoe UI"/>
                <a:cs typeface="Segoe UI"/>
              </a:rPr>
              <a:t> </a:t>
            </a:r>
            <a:r>
              <a:rPr sz="1200" spc="-5" dirty="0">
                <a:latin typeface="Segoe UI"/>
                <a:cs typeface="Segoe UI"/>
              </a:rPr>
              <a:t>baru, </a:t>
            </a:r>
            <a:r>
              <a:rPr sz="1200" spc="-315" dirty="0">
                <a:latin typeface="Segoe UI"/>
                <a:cs typeface="Segoe UI"/>
              </a:rPr>
              <a:t> </a:t>
            </a:r>
            <a:r>
              <a:rPr sz="1200" dirty="0">
                <a:latin typeface="Segoe UI"/>
                <a:cs typeface="Segoe UI"/>
              </a:rPr>
              <a:t>dan </a:t>
            </a:r>
            <a:r>
              <a:rPr sz="1200" spc="-5" dirty="0">
                <a:latin typeface="Segoe UI"/>
                <a:cs typeface="Segoe UI"/>
              </a:rPr>
              <a:t>secara periodik </a:t>
            </a:r>
            <a:r>
              <a:rPr sz="1200" dirty="0">
                <a:latin typeface="Segoe UI"/>
                <a:cs typeface="Segoe UI"/>
              </a:rPr>
              <a:t> dilakukan</a:t>
            </a:r>
            <a:r>
              <a:rPr sz="1200" spc="-20" dirty="0">
                <a:latin typeface="Segoe UI"/>
                <a:cs typeface="Segoe UI"/>
              </a:rPr>
              <a:t> </a:t>
            </a:r>
            <a:r>
              <a:rPr sz="1200" dirty="0">
                <a:latin typeface="Segoe UI"/>
                <a:cs typeface="Segoe UI"/>
              </a:rPr>
              <a:t>audit</a:t>
            </a:r>
            <a:endParaRPr sz="1200">
              <a:latin typeface="Segoe UI"/>
              <a:cs typeface="Segoe UI"/>
            </a:endParaRPr>
          </a:p>
        </p:txBody>
      </p:sp>
      <p:sp>
        <p:nvSpPr>
          <p:cNvPr id="57" name="object 57"/>
          <p:cNvSpPr txBox="1"/>
          <p:nvPr/>
        </p:nvSpPr>
        <p:spPr>
          <a:xfrm>
            <a:off x="78739" y="6606337"/>
            <a:ext cx="5731510" cy="208279"/>
          </a:xfrm>
          <a:prstGeom prst="rect">
            <a:avLst/>
          </a:prstGeom>
        </p:spPr>
        <p:txBody>
          <a:bodyPr vert="horz" wrap="square" lIns="0" tIns="12700" rIns="0" bIns="0" rtlCol="0">
            <a:spAutoFit/>
          </a:bodyPr>
          <a:lstStyle/>
          <a:p>
            <a:pPr marL="12700">
              <a:lnSpc>
                <a:spcPct val="100000"/>
              </a:lnSpc>
              <a:spcBef>
                <a:spcPts val="100"/>
              </a:spcBef>
            </a:pPr>
            <a:r>
              <a:rPr sz="1200" dirty="0">
                <a:latin typeface="Calibri"/>
                <a:cs typeface="Calibri"/>
              </a:rPr>
              <a:t>(Sumber:</a:t>
            </a:r>
            <a:r>
              <a:rPr sz="1200" spc="-20" dirty="0">
                <a:latin typeface="Calibri"/>
                <a:cs typeface="Calibri"/>
              </a:rPr>
              <a:t> </a:t>
            </a:r>
            <a:r>
              <a:rPr sz="1200" spc="-5" dirty="0">
                <a:latin typeface="Calibri"/>
                <a:cs typeface="Calibri"/>
              </a:rPr>
              <a:t>Sambutan</a:t>
            </a:r>
            <a:r>
              <a:rPr sz="1200" spc="-25" dirty="0">
                <a:latin typeface="Calibri"/>
                <a:cs typeface="Calibri"/>
              </a:rPr>
              <a:t> </a:t>
            </a:r>
            <a:r>
              <a:rPr sz="1200" spc="-5" dirty="0">
                <a:latin typeface="Calibri"/>
                <a:cs typeface="Calibri"/>
              </a:rPr>
              <a:t>Presiden</a:t>
            </a:r>
            <a:r>
              <a:rPr sz="1200" spc="-15" dirty="0">
                <a:latin typeface="Calibri"/>
                <a:cs typeface="Calibri"/>
              </a:rPr>
              <a:t> </a:t>
            </a:r>
            <a:r>
              <a:rPr sz="1200" dirty="0">
                <a:latin typeface="Calibri"/>
                <a:cs typeface="Calibri"/>
              </a:rPr>
              <a:t>RI di</a:t>
            </a:r>
            <a:r>
              <a:rPr sz="1200" spc="-5" dirty="0">
                <a:latin typeface="Calibri"/>
                <a:cs typeface="Calibri"/>
              </a:rPr>
              <a:t> </a:t>
            </a:r>
            <a:r>
              <a:rPr sz="1200" spc="-10" dirty="0">
                <a:latin typeface="Calibri"/>
                <a:cs typeface="Calibri"/>
              </a:rPr>
              <a:t>acara</a:t>
            </a:r>
            <a:r>
              <a:rPr sz="1200" spc="5" dirty="0">
                <a:latin typeface="Calibri"/>
                <a:cs typeface="Calibri"/>
              </a:rPr>
              <a:t> </a:t>
            </a:r>
            <a:r>
              <a:rPr sz="1200" spc="-5" dirty="0">
                <a:latin typeface="Calibri"/>
                <a:cs typeface="Calibri"/>
              </a:rPr>
              <a:t>peluncuran</a:t>
            </a:r>
            <a:r>
              <a:rPr sz="1200" spc="-30" dirty="0">
                <a:latin typeface="Calibri"/>
                <a:cs typeface="Calibri"/>
              </a:rPr>
              <a:t> </a:t>
            </a:r>
            <a:r>
              <a:rPr sz="1200" spc="-5" dirty="0">
                <a:latin typeface="Calibri"/>
                <a:cs typeface="Calibri"/>
              </a:rPr>
              <a:t>Kampus</a:t>
            </a:r>
            <a:r>
              <a:rPr sz="1200" dirty="0">
                <a:latin typeface="Calibri"/>
                <a:cs typeface="Calibri"/>
              </a:rPr>
              <a:t> </a:t>
            </a:r>
            <a:r>
              <a:rPr sz="1200" spc="-10" dirty="0">
                <a:latin typeface="Calibri"/>
                <a:cs typeface="Calibri"/>
              </a:rPr>
              <a:t>Merdeka</a:t>
            </a:r>
            <a:r>
              <a:rPr sz="1200" spc="-20" dirty="0">
                <a:latin typeface="Calibri"/>
                <a:cs typeface="Calibri"/>
              </a:rPr>
              <a:t> </a:t>
            </a:r>
            <a:r>
              <a:rPr sz="1200" dirty="0">
                <a:latin typeface="Calibri"/>
                <a:cs typeface="Calibri"/>
              </a:rPr>
              <a:t>Episod </a:t>
            </a:r>
            <a:r>
              <a:rPr sz="1200" spc="-5" dirty="0">
                <a:latin typeface="Calibri"/>
                <a:cs typeface="Calibri"/>
              </a:rPr>
              <a:t>#6,</a:t>
            </a:r>
            <a:r>
              <a:rPr sz="1200" spc="5" dirty="0">
                <a:latin typeface="Calibri"/>
                <a:cs typeface="Calibri"/>
              </a:rPr>
              <a:t> </a:t>
            </a:r>
            <a:r>
              <a:rPr sz="1200" dirty="0">
                <a:latin typeface="Calibri"/>
                <a:cs typeface="Calibri"/>
              </a:rPr>
              <a:t>3-11-2020)</a:t>
            </a:r>
            <a:endParaRPr sz="1200">
              <a:latin typeface="Calibri"/>
              <a:cs typeface="Calibri"/>
            </a:endParaRPr>
          </a:p>
        </p:txBody>
      </p:sp>
      <p:pic>
        <p:nvPicPr>
          <p:cNvPr id="58" name="object 58"/>
          <p:cNvPicPr/>
          <p:nvPr/>
        </p:nvPicPr>
        <p:blipFill>
          <a:blip r:embed="rId3" cstate="print"/>
          <a:stretch>
            <a:fillRect/>
          </a:stretch>
        </p:blipFill>
        <p:spPr>
          <a:xfrm>
            <a:off x="5458967" y="3054096"/>
            <a:ext cx="1191767" cy="190042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72907" y="816378"/>
            <a:ext cx="8846185" cy="3396443"/>
          </a:xfrm>
          <a:prstGeom prst="rect">
            <a:avLst/>
          </a:prstGeom>
        </p:spPr>
        <p:txBody>
          <a:bodyPr vert="horz" wrap="square" lIns="0" tIns="10795" rIns="0" bIns="0" rtlCol="0">
            <a:spAutoFit/>
          </a:bodyPr>
          <a:lstStyle/>
          <a:p>
            <a:pPr marL="12700" marR="5080">
              <a:lnSpc>
                <a:spcPct val="100200"/>
              </a:lnSpc>
              <a:spcBef>
                <a:spcPts val="85"/>
              </a:spcBef>
            </a:pPr>
            <a:r>
              <a:rPr spc="80" dirty="0">
                <a:solidFill>
                  <a:srgbClr val="000000"/>
                </a:solidFill>
                <a:latin typeface="Calibri"/>
                <a:cs typeface="Calibri"/>
              </a:rPr>
              <a:t>“</a:t>
            </a:r>
            <a:r>
              <a:rPr sz="4000" b="1" spc="80" dirty="0">
                <a:solidFill>
                  <a:schemeClr val="tx1"/>
                </a:solidFill>
                <a:latin typeface="Georgia"/>
                <a:cs typeface="Georgia"/>
              </a:rPr>
              <a:t>OBE</a:t>
            </a:r>
            <a:r>
              <a:rPr sz="4000" b="1" spc="-285" dirty="0">
                <a:solidFill>
                  <a:srgbClr val="0000FF"/>
                </a:solidFill>
                <a:latin typeface="Georgia"/>
                <a:cs typeface="Georgia"/>
              </a:rPr>
              <a:t> </a:t>
            </a:r>
            <a:r>
              <a:rPr dirty="0">
                <a:solidFill>
                  <a:srgbClr val="000000"/>
                </a:solidFill>
                <a:latin typeface="Calibri"/>
                <a:cs typeface="Calibri"/>
              </a:rPr>
              <a:t>adalah</a:t>
            </a:r>
            <a:r>
              <a:rPr spc="25" dirty="0">
                <a:solidFill>
                  <a:srgbClr val="000000"/>
                </a:solidFill>
                <a:latin typeface="Calibri"/>
                <a:cs typeface="Calibri"/>
              </a:rPr>
              <a:t> </a:t>
            </a:r>
            <a:r>
              <a:rPr spc="-20" dirty="0">
                <a:solidFill>
                  <a:srgbClr val="000000"/>
                </a:solidFill>
                <a:latin typeface="Calibri"/>
                <a:cs typeface="Calibri"/>
              </a:rPr>
              <a:t>pendekatan</a:t>
            </a:r>
            <a:r>
              <a:rPr spc="35" dirty="0">
                <a:solidFill>
                  <a:srgbClr val="000000"/>
                </a:solidFill>
                <a:latin typeface="Calibri"/>
                <a:cs typeface="Calibri"/>
              </a:rPr>
              <a:t> </a:t>
            </a:r>
            <a:r>
              <a:rPr spc="-5" dirty="0">
                <a:solidFill>
                  <a:srgbClr val="000000"/>
                </a:solidFill>
                <a:latin typeface="Calibri"/>
                <a:cs typeface="Calibri"/>
              </a:rPr>
              <a:t>dalam</a:t>
            </a:r>
            <a:r>
              <a:rPr spc="25" dirty="0">
                <a:solidFill>
                  <a:srgbClr val="000000"/>
                </a:solidFill>
                <a:latin typeface="Calibri"/>
                <a:cs typeface="Calibri"/>
              </a:rPr>
              <a:t> </a:t>
            </a:r>
            <a:r>
              <a:rPr spc="-20" dirty="0">
                <a:solidFill>
                  <a:srgbClr val="000000"/>
                </a:solidFill>
                <a:latin typeface="Calibri"/>
                <a:cs typeface="Calibri"/>
              </a:rPr>
              <a:t>sistem</a:t>
            </a:r>
            <a:r>
              <a:rPr spc="30" dirty="0">
                <a:solidFill>
                  <a:srgbClr val="000000"/>
                </a:solidFill>
                <a:latin typeface="Calibri"/>
                <a:cs typeface="Calibri"/>
              </a:rPr>
              <a:t> </a:t>
            </a:r>
            <a:r>
              <a:rPr spc="-15" dirty="0">
                <a:solidFill>
                  <a:srgbClr val="000000"/>
                </a:solidFill>
                <a:latin typeface="Calibri"/>
                <a:cs typeface="Calibri"/>
              </a:rPr>
              <a:t>pendidikan </a:t>
            </a:r>
            <a:r>
              <a:rPr spc="-710" dirty="0">
                <a:solidFill>
                  <a:srgbClr val="000000"/>
                </a:solidFill>
                <a:latin typeface="Calibri"/>
                <a:cs typeface="Calibri"/>
              </a:rPr>
              <a:t> </a:t>
            </a:r>
            <a:r>
              <a:rPr spc="-15" dirty="0">
                <a:solidFill>
                  <a:srgbClr val="000000"/>
                </a:solidFill>
                <a:latin typeface="Calibri"/>
                <a:cs typeface="Calibri"/>
              </a:rPr>
              <a:t>dengan</a:t>
            </a:r>
            <a:r>
              <a:rPr spc="20" dirty="0">
                <a:solidFill>
                  <a:srgbClr val="000000"/>
                </a:solidFill>
                <a:latin typeface="Calibri"/>
                <a:cs typeface="Calibri"/>
              </a:rPr>
              <a:t> </a:t>
            </a:r>
            <a:r>
              <a:rPr spc="-25" dirty="0">
                <a:solidFill>
                  <a:srgbClr val="000000"/>
                </a:solidFill>
                <a:latin typeface="Calibri"/>
                <a:cs typeface="Calibri"/>
              </a:rPr>
              <a:t>fokus</a:t>
            </a:r>
            <a:r>
              <a:rPr spc="10" dirty="0">
                <a:solidFill>
                  <a:srgbClr val="000000"/>
                </a:solidFill>
                <a:latin typeface="Calibri"/>
                <a:cs typeface="Calibri"/>
              </a:rPr>
              <a:t> </a:t>
            </a:r>
            <a:r>
              <a:rPr spc="-15" dirty="0">
                <a:solidFill>
                  <a:srgbClr val="000000"/>
                </a:solidFill>
                <a:latin typeface="Calibri"/>
                <a:cs typeface="Calibri"/>
              </a:rPr>
              <a:t>yang</a:t>
            </a:r>
            <a:r>
              <a:rPr spc="15" dirty="0">
                <a:solidFill>
                  <a:srgbClr val="000000"/>
                </a:solidFill>
                <a:latin typeface="Calibri"/>
                <a:cs typeface="Calibri"/>
              </a:rPr>
              <a:t> </a:t>
            </a:r>
            <a:r>
              <a:rPr spc="-5" dirty="0">
                <a:solidFill>
                  <a:srgbClr val="000000"/>
                </a:solidFill>
                <a:latin typeface="Calibri"/>
                <a:cs typeface="Calibri"/>
              </a:rPr>
              <a:t>jelas dan</a:t>
            </a:r>
            <a:r>
              <a:rPr spc="25" dirty="0">
                <a:solidFill>
                  <a:srgbClr val="000000"/>
                </a:solidFill>
                <a:latin typeface="Calibri"/>
                <a:cs typeface="Calibri"/>
              </a:rPr>
              <a:t> </a:t>
            </a:r>
            <a:r>
              <a:rPr spc="-10" dirty="0">
                <a:solidFill>
                  <a:srgbClr val="000000"/>
                </a:solidFill>
                <a:latin typeface="Calibri"/>
                <a:cs typeface="Calibri"/>
              </a:rPr>
              <a:t>mengatur</a:t>
            </a:r>
            <a:r>
              <a:rPr dirty="0">
                <a:solidFill>
                  <a:srgbClr val="000000"/>
                </a:solidFill>
                <a:latin typeface="Calibri"/>
                <a:cs typeface="Calibri"/>
              </a:rPr>
              <a:t> </a:t>
            </a:r>
            <a:r>
              <a:rPr spc="-15" dirty="0">
                <a:solidFill>
                  <a:srgbClr val="000000"/>
                </a:solidFill>
                <a:latin typeface="Calibri"/>
                <a:cs typeface="Calibri"/>
              </a:rPr>
              <a:t>segala</a:t>
            </a:r>
            <a:r>
              <a:rPr spc="15" dirty="0">
                <a:solidFill>
                  <a:srgbClr val="000000"/>
                </a:solidFill>
                <a:latin typeface="Calibri"/>
                <a:cs typeface="Calibri"/>
              </a:rPr>
              <a:t> </a:t>
            </a:r>
            <a:r>
              <a:rPr spc="-10" dirty="0">
                <a:solidFill>
                  <a:srgbClr val="000000"/>
                </a:solidFill>
                <a:latin typeface="Calibri"/>
                <a:cs typeface="Calibri"/>
              </a:rPr>
              <a:t>sesuatu </a:t>
            </a:r>
            <a:r>
              <a:rPr spc="-710" dirty="0">
                <a:solidFill>
                  <a:srgbClr val="000000"/>
                </a:solidFill>
                <a:latin typeface="Calibri"/>
                <a:cs typeface="Calibri"/>
              </a:rPr>
              <a:t> </a:t>
            </a:r>
            <a:r>
              <a:rPr spc="-5" dirty="0">
                <a:solidFill>
                  <a:srgbClr val="000000"/>
                </a:solidFill>
                <a:latin typeface="Calibri"/>
                <a:cs typeface="Calibri"/>
              </a:rPr>
              <a:t>dalam</a:t>
            </a:r>
            <a:r>
              <a:rPr spc="10" dirty="0">
                <a:solidFill>
                  <a:srgbClr val="000000"/>
                </a:solidFill>
                <a:latin typeface="Calibri"/>
                <a:cs typeface="Calibri"/>
              </a:rPr>
              <a:t> </a:t>
            </a:r>
            <a:r>
              <a:rPr spc="-15" dirty="0">
                <a:solidFill>
                  <a:srgbClr val="000000"/>
                </a:solidFill>
                <a:latin typeface="Calibri"/>
                <a:cs typeface="Calibri"/>
              </a:rPr>
              <a:t>sistem</a:t>
            </a:r>
            <a:r>
              <a:rPr spc="15" dirty="0">
                <a:solidFill>
                  <a:srgbClr val="000000"/>
                </a:solidFill>
                <a:latin typeface="Calibri"/>
                <a:cs typeface="Calibri"/>
              </a:rPr>
              <a:t> </a:t>
            </a:r>
            <a:r>
              <a:rPr spc="-10" dirty="0">
                <a:solidFill>
                  <a:srgbClr val="000000"/>
                </a:solidFill>
                <a:latin typeface="Calibri"/>
                <a:cs typeface="Calibri"/>
              </a:rPr>
              <a:t>pendidikan</a:t>
            </a:r>
            <a:r>
              <a:rPr spc="40" dirty="0">
                <a:solidFill>
                  <a:srgbClr val="000000"/>
                </a:solidFill>
                <a:latin typeface="Calibri"/>
                <a:cs typeface="Calibri"/>
              </a:rPr>
              <a:t> </a:t>
            </a:r>
            <a:r>
              <a:rPr spc="-10" dirty="0">
                <a:solidFill>
                  <a:srgbClr val="000000"/>
                </a:solidFill>
                <a:latin typeface="Calibri"/>
                <a:cs typeface="Calibri"/>
              </a:rPr>
              <a:t>sehingga</a:t>
            </a:r>
            <a:r>
              <a:rPr spc="35" dirty="0">
                <a:solidFill>
                  <a:srgbClr val="000000"/>
                </a:solidFill>
                <a:latin typeface="Calibri"/>
                <a:cs typeface="Calibri"/>
              </a:rPr>
              <a:t> </a:t>
            </a:r>
            <a:r>
              <a:rPr b="1" spc="-15" dirty="0">
                <a:solidFill>
                  <a:srgbClr val="0000FF"/>
                </a:solidFill>
                <a:latin typeface="Calibri"/>
                <a:cs typeface="Calibri"/>
              </a:rPr>
              <a:t>kemampuan</a:t>
            </a:r>
            <a:r>
              <a:rPr b="1" spc="-45" dirty="0">
                <a:solidFill>
                  <a:srgbClr val="0000FF"/>
                </a:solidFill>
                <a:latin typeface="Calibri"/>
                <a:cs typeface="Calibri"/>
              </a:rPr>
              <a:t> </a:t>
            </a:r>
            <a:r>
              <a:rPr b="1" dirty="0">
                <a:solidFill>
                  <a:srgbClr val="0000FF"/>
                </a:solidFill>
                <a:latin typeface="Calibri"/>
                <a:cs typeface="Calibri"/>
              </a:rPr>
              <a:t>apa </a:t>
            </a:r>
            <a:r>
              <a:rPr b="1" spc="5" dirty="0">
                <a:solidFill>
                  <a:srgbClr val="0000FF"/>
                </a:solidFill>
                <a:latin typeface="Calibri"/>
                <a:cs typeface="Calibri"/>
              </a:rPr>
              <a:t> </a:t>
            </a:r>
            <a:r>
              <a:rPr b="1" spc="-15" dirty="0">
                <a:solidFill>
                  <a:srgbClr val="0000FF"/>
                </a:solidFill>
                <a:latin typeface="Calibri"/>
                <a:cs typeface="Calibri"/>
              </a:rPr>
              <a:t>yang </a:t>
            </a:r>
            <a:r>
              <a:rPr b="1" spc="-5" dirty="0">
                <a:solidFill>
                  <a:srgbClr val="0000FF"/>
                </a:solidFill>
                <a:latin typeface="Calibri"/>
                <a:cs typeface="Calibri"/>
              </a:rPr>
              <a:t>penting </a:t>
            </a:r>
            <a:r>
              <a:rPr b="1" dirty="0">
                <a:solidFill>
                  <a:srgbClr val="0000FF"/>
                </a:solidFill>
                <a:latin typeface="Calibri"/>
                <a:cs typeface="Calibri"/>
              </a:rPr>
              <a:t>bagi </a:t>
            </a:r>
            <a:r>
              <a:rPr b="1" spc="-10" dirty="0">
                <a:solidFill>
                  <a:srgbClr val="0000FF"/>
                </a:solidFill>
                <a:latin typeface="Calibri"/>
                <a:cs typeface="Calibri"/>
              </a:rPr>
              <a:t>mahasiswa dapat dilakukan </a:t>
            </a:r>
            <a:r>
              <a:rPr spc="-5" dirty="0">
                <a:solidFill>
                  <a:srgbClr val="000000"/>
                </a:solidFill>
                <a:latin typeface="Calibri"/>
                <a:cs typeface="Calibri"/>
              </a:rPr>
              <a:t>pada </a:t>
            </a:r>
            <a:r>
              <a:rPr dirty="0">
                <a:solidFill>
                  <a:srgbClr val="000000"/>
                </a:solidFill>
                <a:latin typeface="Calibri"/>
                <a:cs typeface="Calibri"/>
              </a:rPr>
              <a:t> </a:t>
            </a:r>
            <a:r>
              <a:rPr spc="-5" dirty="0">
                <a:solidFill>
                  <a:srgbClr val="000000"/>
                </a:solidFill>
                <a:latin typeface="Calibri"/>
                <a:cs typeface="Calibri"/>
              </a:rPr>
              <a:t>akhir</a:t>
            </a:r>
            <a:r>
              <a:rPr spc="5" dirty="0">
                <a:solidFill>
                  <a:srgbClr val="000000"/>
                </a:solidFill>
                <a:latin typeface="Calibri"/>
                <a:cs typeface="Calibri"/>
              </a:rPr>
              <a:t> </a:t>
            </a:r>
            <a:r>
              <a:rPr spc="-10" dirty="0">
                <a:solidFill>
                  <a:srgbClr val="000000"/>
                </a:solidFill>
                <a:latin typeface="Calibri"/>
                <a:cs typeface="Calibri"/>
              </a:rPr>
              <a:t>pengalaman</a:t>
            </a:r>
            <a:r>
              <a:rPr spc="30" dirty="0">
                <a:solidFill>
                  <a:srgbClr val="000000"/>
                </a:solidFill>
                <a:latin typeface="Calibri"/>
                <a:cs typeface="Calibri"/>
              </a:rPr>
              <a:t> </a:t>
            </a:r>
            <a:r>
              <a:rPr spc="-5" dirty="0">
                <a:solidFill>
                  <a:srgbClr val="000000"/>
                </a:solidFill>
                <a:latin typeface="Calibri"/>
                <a:cs typeface="Calibri"/>
              </a:rPr>
              <a:t>belajar</a:t>
            </a:r>
            <a:r>
              <a:rPr spc="10" dirty="0">
                <a:solidFill>
                  <a:srgbClr val="000000"/>
                </a:solidFill>
                <a:latin typeface="Calibri"/>
                <a:cs typeface="Calibri"/>
              </a:rPr>
              <a:t> </a:t>
            </a:r>
            <a:r>
              <a:rPr spc="-75" dirty="0">
                <a:solidFill>
                  <a:srgbClr val="000000"/>
                </a:solidFill>
                <a:latin typeface="Calibri"/>
                <a:cs typeface="Calibri"/>
              </a:rPr>
              <a:t>mereka.”</a:t>
            </a:r>
            <a:endParaRPr sz="4000" dirty="0">
              <a:latin typeface="Calibri"/>
              <a:cs typeface="Calibri"/>
            </a:endParaRPr>
          </a:p>
        </p:txBody>
      </p:sp>
      <p:sp>
        <p:nvSpPr>
          <p:cNvPr id="3" name="object 3"/>
          <p:cNvSpPr txBox="1"/>
          <p:nvPr/>
        </p:nvSpPr>
        <p:spPr>
          <a:xfrm>
            <a:off x="8991600" y="6410377"/>
            <a:ext cx="2734310"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(Source:</a:t>
            </a:r>
            <a:r>
              <a:rPr sz="1800" b="1" spc="-45" dirty="0">
                <a:latin typeface="Calibri"/>
                <a:cs typeface="Calibri"/>
              </a:rPr>
              <a:t> </a:t>
            </a:r>
            <a:r>
              <a:rPr sz="1800" b="1" dirty="0">
                <a:latin typeface="Calibri"/>
                <a:cs typeface="Calibri"/>
              </a:rPr>
              <a:t>Spady</a:t>
            </a:r>
            <a:r>
              <a:rPr sz="1800" b="1" spc="-40" dirty="0">
                <a:latin typeface="Calibri"/>
                <a:cs typeface="Calibri"/>
              </a:rPr>
              <a:t> </a:t>
            </a:r>
            <a:r>
              <a:rPr sz="1800" b="1" dirty="0">
                <a:latin typeface="Calibri"/>
                <a:cs typeface="Calibri"/>
              </a:rPr>
              <a:t>(1994,</a:t>
            </a:r>
            <a:r>
              <a:rPr sz="1800" b="1" spc="-15" dirty="0">
                <a:latin typeface="Calibri"/>
                <a:cs typeface="Calibri"/>
              </a:rPr>
              <a:t> </a:t>
            </a:r>
            <a:r>
              <a:rPr sz="1800" b="1" dirty="0">
                <a:latin typeface="Calibri"/>
                <a:cs typeface="Calibri"/>
              </a:rPr>
              <a:t>p.</a:t>
            </a:r>
            <a:r>
              <a:rPr sz="1800" b="1" spc="-35" dirty="0">
                <a:latin typeface="Calibri"/>
                <a:cs typeface="Calibri"/>
              </a:rPr>
              <a:t> </a:t>
            </a:r>
            <a:r>
              <a:rPr sz="1800" b="1" dirty="0">
                <a:latin typeface="Calibri"/>
                <a:cs typeface="Calibri"/>
              </a:rPr>
              <a:t>12))</a:t>
            </a:r>
            <a:endParaRPr sz="1800" dirty="0">
              <a:latin typeface="Calibri"/>
              <a:cs typeface="Calibri"/>
            </a:endParaRPr>
          </a:p>
        </p:txBody>
      </p:sp>
      <p:sp>
        <p:nvSpPr>
          <p:cNvPr id="4" name="object 4"/>
          <p:cNvSpPr txBox="1"/>
          <p:nvPr/>
        </p:nvSpPr>
        <p:spPr>
          <a:xfrm>
            <a:off x="3124200" y="4918307"/>
            <a:ext cx="7835900" cy="1123315"/>
          </a:xfrm>
          <a:prstGeom prst="rect">
            <a:avLst/>
          </a:prstGeom>
        </p:spPr>
        <p:txBody>
          <a:bodyPr vert="horz" wrap="square" lIns="0" tIns="12700" rIns="0" bIns="0" rtlCol="0">
            <a:spAutoFit/>
          </a:bodyPr>
          <a:lstStyle/>
          <a:p>
            <a:pPr marL="12700">
              <a:lnSpc>
                <a:spcPct val="100000"/>
              </a:lnSpc>
              <a:spcBef>
                <a:spcPts val="100"/>
              </a:spcBef>
            </a:pPr>
            <a:r>
              <a:rPr sz="2400" b="1" spc="-85" dirty="0">
                <a:latin typeface="Tahoma"/>
                <a:cs typeface="Tahoma"/>
              </a:rPr>
              <a:t>Start</a:t>
            </a:r>
            <a:r>
              <a:rPr sz="2400" b="1" spc="-45" dirty="0">
                <a:latin typeface="Tahoma"/>
                <a:cs typeface="Tahoma"/>
              </a:rPr>
              <a:t>i</a:t>
            </a:r>
            <a:r>
              <a:rPr sz="2400" b="1" spc="-170" dirty="0">
                <a:latin typeface="Tahoma"/>
                <a:cs typeface="Tahoma"/>
              </a:rPr>
              <a:t>ng</a:t>
            </a:r>
            <a:r>
              <a:rPr sz="2400" b="1" spc="-245" dirty="0">
                <a:latin typeface="Tahoma"/>
                <a:cs typeface="Tahoma"/>
              </a:rPr>
              <a:t> </a:t>
            </a:r>
            <a:r>
              <a:rPr sz="2400" b="1" spc="-190" dirty="0">
                <a:latin typeface="Tahoma"/>
                <a:cs typeface="Tahoma"/>
              </a:rPr>
              <a:t>w</a:t>
            </a:r>
            <a:r>
              <a:rPr sz="2400" b="1" spc="-60" dirty="0">
                <a:latin typeface="Tahoma"/>
                <a:cs typeface="Tahoma"/>
              </a:rPr>
              <a:t>i</a:t>
            </a:r>
            <a:r>
              <a:rPr sz="2400" b="1" spc="-90" dirty="0">
                <a:latin typeface="Tahoma"/>
                <a:cs typeface="Tahoma"/>
              </a:rPr>
              <a:t>th</a:t>
            </a:r>
            <a:r>
              <a:rPr sz="2400" b="1" spc="-225" dirty="0">
                <a:latin typeface="Tahoma"/>
                <a:cs typeface="Tahoma"/>
              </a:rPr>
              <a:t> </a:t>
            </a:r>
            <a:r>
              <a:rPr sz="2400" b="1" spc="-155" dirty="0">
                <a:latin typeface="Tahoma"/>
                <a:cs typeface="Tahoma"/>
              </a:rPr>
              <a:t>a</a:t>
            </a:r>
            <a:r>
              <a:rPr sz="2400" b="1" spc="-235" dirty="0">
                <a:latin typeface="Tahoma"/>
                <a:cs typeface="Tahoma"/>
              </a:rPr>
              <a:t> </a:t>
            </a:r>
            <a:r>
              <a:rPr sz="3600" b="1" spc="-150" dirty="0">
                <a:solidFill>
                  <a:srgbClr val="FC1503"/>
                </a:solidFill>
                <a:latin typeface="Tahoma"/>
                <a:cs typeface="Tahoma"/>
              </a:rPr>
              <a:t>clear</a:t>
            </a:r>
            <a:r>
              <a:rPr sz="3600" b="1" spc="-335" dirty="0">
                <a:solidFill>
                  <a:srgbClr val="FC1503"/>
                </a:solidFill>
                <a:latin typeface="Tahoma"/>
                <a:cs typeface="Tahoma"/>
              </a:rPr>
              <a:t> </a:t>
            </a:r>
            <a:r>
              <a:rPr sz="3600" b="1" spc="-165" dirty="0">
                <a:solidFill>
                  <a:srgbClr val="FC1503"/>
                </a:solidFill>
                <a:latin typeface="Tahoma"/>
                <a:cs typeface="Tahoma"/>
              </a:rPr>
              <a:t>learning</a:t>
            </a:r>
            <a:r>
              <a:rPr sz="3600" b="1" spc="-335" dirty="0">
                <a:solidFill>
                  <a:srgbClr val="FC1503"/>
                </a:solidFill>
                <a:latin typeface="Tahoma"/>
                <a:cs typeface="Tahoma"/>
              </a:rPr>
              <a:t> </a:t>
            </a:r>
            <a:r>
              <a:rPr sz="3600" b="1" spc="-210" dirty="0">
                <a:solidFill>
                  <a:srgbClr val="FC1503"/>
                </a:solidFill>
                <a:latin typeface="Tahoma"/>
                <a:cs typeface="Tahoma"/>
              </a:rPr>
              <a:t>outcomes</a:t>
            </a:r>
            <a:endParaRPr sz="3600" dirty="0">
              <a:latin typeface="Tahoma"/>
              <a:cs typeface="Tahoma"/>
            </a:endParaRPr>
          </a:p>
          <a:p>
            <a:pPr marL="12700">
              <a:lnSpc>
                <a:spcPct val="100000"/>
              </a:lnSpc>
            </a:pPr>
            <a:r>
              <a:rPr sz="2400" b="1" spc="-100" dirty="0">
                <a:latin typeface="Tahoma"/>
                <a:cs typeface="Tahoma"/>
              </a:rPr>
              <a:t>of</a:t>
            </a:r>
            <a:r>
              <a:rPr sz="2400" b="1" spc="-225" dirty="0">
                <a:latin typeface="Tahoma"/>
                <a:cs typeface="Tahoma"/>
              </a:rPr>
              <a:t> </a:t>
            </a:r>
            <a:r>
              <a:rPr sz="2400" b="1" spc="-140" dirty="0">
                <a:latin typeface="Tahoma"/>
                <a:cs typeface="Tahoma"/>
              </a:rPr>
              <a:t>what</a:t>
            </a:r>
            <a:r>
              <a:rPr sz="2400" b="1" spc="-225" dirty="0">
                <a:latin typeface="Tahoma"/>
                <a:cs typeface="Tahoma"/>
              </a:rPr>
              <a:t> </a:t>
            </a:r>
            <a:r>
              <a:rPr sz="2400" b="1" spc="-95" dirty="0">
                <a:latin typeface="Tahoma"/>
                <a:cs typeface="Tahoma"/>
              </a:rPr>
              <a:t>is</a:t>
            </a:r>
            <a:r>
              <a:rPr sz="2400" b="1" spc="245" dirty="0">
                <a:latin typeface="Tahoma"/>
                <a:cs typeface="Tahoma"/>
              </a:rPr>
              <a:t> </a:t>
            </a:r>
            <a:r>
              <a:rPr sz="2400" b="1" spc="-60" dirty="0">
                <a:latin typeface="Tahoma"/>
                <a:cs typeface="Tahoma"/>
              </a:rPr>
              <a:t>i</a:t>
            </a:r>
            <a:r>
              <a:rPr sz="2400" b="1" spc="-180" dirty="0">
                <a:latin typeface="Tahoma"/>
                <a:cs typeface="Tahoma"/>
              </a:rPr>
              <a:t>m</a:t>
            </a:r>
            <a:r>
              <a:rPr sz="2400" b="1" spc="-95" dirty="0">
                <a:latin typeface="Tahoma"/>
                <a:cs typeface="Tahoma"/>
              </a:rPr>
              <a:t>portant</a:t>
            </a:r>
            <a:r>
              <a:rPr sz="2400" b="1" spc="-225" dirty="0">
                <a:latin typeface="Tahoma"/>
                <a:cs typeface="Tahoma"/>
              </a:rPr>
              <a:t> </a:t>
            </a:r>
            <a:r>
              <a:rPr sz="2400" b="1" spc="-80" dirty="0">
                <a:latin typeface="Tahoma"/>
                <a:cs typeface="Tahoma"/>
              </a:rPr>
              <a:t>for</a:t>
            </a:r>
            <a:r>
              <a:rPr sz="2400" b="1" spc="-235" dirty="0">
                <a:latin typeface="Tahoma"/>
                <a:cs typeface="Tahoma"/>
              </a:rPr>
              <a:t> </a:t>
            </a:r>
            <a:r>
              <a:rPr sz="2400" b="1" spc="-125" dirty="0">
                <a:latin typeface="Tahoma"/>
                <a:cs typeface="Tahoma"/>
              </a:rPr>
              <a:t>stude</a:t>
            </a:r>
            <a:r>
              <a:rPr sz="2400" b="1" spc="-155" dirty="0">
                <a:latin typeface="Tahoma"/>
                <a:cs typeface="Tahoma"/>
              </a:rPr>
              <a:t>n</a:t>
            </a:r>
            <a:r>
              <a:rPr sz="2400" b="1" spc="-95" dirty="0">
                <a:latin typeface="Tahoma"/>
                <a:cs typeface="Tahoma"/>
              </a:rPr>
              <a:t>ts</a:t>
            </a:r>
            <a:r>
              <a:rPr sz="2400" b="1" spc="-210" dirty="0">
                <a:latin typeface="Tahoma"/>
                <a:cs typeface="Tahoma"/>
              </a:rPr>
              <a:t> </a:t>
            </a:r>
            <a:r>
              <a:rPr sz="2400" b="1" spc="-90" dirty="0">
                <a:latin typeface="Tahoma"/>
                <a:cs typeface="Tahoma"/>
              </a:rPr>
              <a:t>to</a:t>
            </a:r>
            <a:r>
              <a:rPr sz="2400" b="1" spc="-225" dirty="0">
                <a:latin typeface="Tahoma"/>
                <a:cs typeface="Tahoma"/>
              </a:rPr>
              <a:t> </a:t>
            </a:r>
            <a:r>
              <a:rPr sz="2400" b="1" spc="-145" dirty="0">
                <a:latin typeface="Tahoma"/>
                <a:cs typeface="Tahoma"/>
              </a:rPr>
              <a:t>be</a:t>
            </a:r>
            <a:r>
              <a:rPr sz="2400" b="1" spc="250" dirty="0">
                <a:latin typeface="Tahoma"/>
                <a:cs typeface="Tahoma"/>
              </a:rPr>
              <a:t> </a:t>
            </a:r>
            <a:r>
              <a:rPr sz="3600" b="1" spc="-170" dirty="0">
                <a:solidFill>
                  <a:srgbClr val="FC1503"/>
                </a:solidFill>
                <a:latin typeface="Tahoma"/>
                <a:cs typeface="Tahoma"/>
              </a:rPr>
              <a:t>able</a:t>
            </a:r>
            <a:r>
              <a:rPr sz="3600" b="1" spc="-350" dirty="0">
                <a:solidFill>
                  <a:srgbClr val="FC1503"/>
                </a:solidFill>
                <a:latin typeface="Tahoma"/>
                <a:cs typeface="Tahoma"/>
              </a:rPr>
              <a:t> </a:t>
            </a:r>
            <a:r>
              <a:rPr sz="3600" b="1" spc="-135" dirty="0">
                <a:solidFill>
                  <a:srgbClr val="FC1503"/>
                </a:solidFill>
                <a:latin typeface="Tahoma"/>
                <a:cs typeface="Tahoma"/>
              </a:rPr>
              <a:t>to</a:t>
            </a:r>
            <a:r>
              <a:rPr sz="3600" b="1" spc="-335" dirty="0">
                <a:solidFill>
                  <a:srgbClr val="FC1503"/>
                </a:solidFill>
                <a:latin typeface="Tahoma"/>
                <a:cs typeface="Tahoma"/>
              </a:rPr>
              <a:t> </a:t>
            </a:r>
            <a:r>
              <a:rPr sz="3600" b="1" spc="-195" dirty="0">
                <a:solidFill>
                  <a:srgbClr val="FC1503"/>
                </a:solidFill>
                <a:latin typeface="Tahoma"/>
                <a:cs typeface="Tahoma"/>
              </a:rPr>
              <a:t>do</a:t>
            </a:r>
            <a:r>
              <a:rPr sz="2400" b="1" spc="-145" dirty="0">
                <a:latin typeface="Verdana"/>
                <a:cs typeface="Verdana"/>
              </a:rPr>
              <a:t>…</a:t>
            </a:r>
            <a:endParaRPr sz="2400" dirty="0">
              <a:latin typeface="Verdana"/>
              <a:cs typeface="Verdan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49936" y="957072"/>
            <a:ext cx="2381250" cy="1674113"/>
          </a:xfrm>
          <a:prstGeom prst="rect">
            <a:avLst/>
          </a:prstGeom>
        </p:spPr>
      </p:pic>
      <p:sp>
        <p:nvSpPr>
          <p:cNvPr id="3" name="object 3"/>
          <p:cNvSpPr txBox="1">
            <a:spLocks noGrp="1"/>
          </p:cNvSpPr>
          <p:nvPr>
            <p:ph type="title"/>
          </p:nvPr>
        </p:nvSpPr>
        <p:spPr>
          <a:xfrm>
            <a:off x="746251" y="1231519"/>
            <a:ext cx="1389380" cy="1016635"/>
          </a:xfrm>
          <a:prstGeom prst="rect">
            <a:avLst/>
          </a:prstGeom>
        </p:spPr>
        <p:txBody>
          <a:bodyPr vert="horz" wrap="square" lIns="0" tIns="13335" rIns="0" bIns="0" rtlCol="0">
            <a:spAutoFit/>
          </a:bodyPr>
          <a:lstStyle/>
          <a:p>
            <a:pPr marL="12700">
              <a:lnSpc>
                <a:spcPct val="100000"/>
              </a:lnSpc>
              <a:spcBef>
                <a:spcPts val="105"/>
              </a:spcBef>
            </a:pPr>
            <a:r>
              <a:rPr sz="6500" spc="-5" dirty="0">
                <a:latin typeface="Impact"/>
                <a:cs typeface="Impact"/>
              </a:rPr>
              <a:t>OBC</a:t>
            </a:r>
            <a:endParaRPr sz="6500" dirty="0">
              <a:latin typeface="Impact"/>
              <a:cs typeface="Impact"/>
            </a:endParaRPr>
          </a:p>
        </p:txBody>
      </p:sp>
      <p:sp>
        <p:nvSpPr>
          <p:cNvPr id="4" name="object 4"/>
          <p:cNvSpPr txBox="1"/>
          <p:nvPr/>
        </p:nvSpPr>
        <p:spPr>
          <a:xfrm>
            <a:off x="2698750" y="1346454"/>
            <a:ext cx="2298065" cy="835660"/>
          </a:xfrm>
          <a:prstGeom prst="rect">
            <a:avLst/>
          </a:prstGeom>
        </p:spPr>
        <p:txBody>
          <a:bodyPr vert="horz" wrap="square" lIns="0" tIns="45085" rIns="0" bIns="0" rtlCol="0">
            <a:spAutoFit/>
          </a:bodyPr>
          <a:lstStyle/>
          <a:p>
            <a:pPr marL="12700" marR="5080">
              <a:lnSpc>
                <a:spcPts val="2050"/>
              </a:lnSpc>
              <a:spcBef>
                <a:spcPts val="355"/>
              </a:spcBef>
            </a:pPr>
            <a:r>
              <a:rPr sz="1900" spc="-25" dirty="0">
                <a:latin typeface="Calibri Light"/>
                <a:cs typeface="Calibri Light"/>
              </a:rPr>
              <a:t>Bagaimana </a:t>
            </a:r>
            <a:r>
              <a:rPr sz="1900" spc="-20" dirty="0">
                <a:latin typeface="Calibri Light"/>
                <a:cs typeface="Calibri Light"/>
              </a:rPr>
              <a:t>kurikulum </a:t>
            </a:r>
            <a:r>
              <a:rPr sz="1900" spc="-15" dirty="0">
                <a:latin typeface="Calibri Light"/>
                <a:cs typeface="Calibri Light"/>
              </a:rPr>
              <a:t> </a:t>
            </a:r>
            <a:r>
              <a:rPr sz="1900" spc="-5" dirty="0">
                <a:latin typeface="Calibri Light"/>
                <a:cs typeface="Calibri Light"/>
              </a:rPr>
              <a:t>di</a:t>
            </a:r>
            <a:r>
              <a:rPr sz="1900" spc="-75" dirty="0">
                <a:latin typeface="Calibri Light"/>
                <a:cs typeface="Calibri Light"/>
              </a:rPr>
              <a:t>k</a:t>
            </a:r>
            <a:r>
              <a:rPr sz="1900" spc="-20" dirty="0">
                <a:latin typeface="Calibri Light"/>
                <a:cs typeface="Calibri Light"/>
              </a:rPr>
              <a:t>e</a:t>
            </a:r>
            <a:r>
              <a:rPr sz="1900" spc="-30" dirty="0">
                <a:latin typeface="Calibri Light"/>
                <a:cs typeface="Calibri Light"/>
              </a:rPr>
              <a:t>m</a:t>
            </a:r>
            <a:r>
              <a:rPr sz="1900" spc="-35" dirty="0">
                <a:latin typeface="Calibri Light"/>
                <a:cs typeface="Calibri Light"/>
              </a:rPr>
              <a:t>b</a:t>
            </a:r>
            <a:r>
              <a:rPr sz="1900" spc="-25" dirty="0">
                <a:latin typeface="Calibri Light"/>
                <a:cs typeface="Calibri Light"/>
              </a:rPr>
              <a:t>a</a:t>
            </a:r>
            <a:r>
              <a:rPr sz="1900" spc="-35" dirty="0">
                <a:latin typeface="Calibri Light"/>
                <a:cs typeface="Calibri Light"/>
              </a:rPr>
              <a:t>n</a:t>
            </a:r>
            <a:r>
              <a:rPr sz="1900" spc="-20" dirty="0">
                <a:latin typeface="Calibri Light"/>
                <a:cs typeface="Calibri Light"/>
              </a:rPr>
              <a:t>g</a:t>
            </a:r>
            <a:r>
              <a:rPr sz="1900" spc="-50" dirty="0">
                <a:latin typeface="Calibri Light"/>
                <a:cs typeface="Calibri Light"/>
              </a:rPr>
              <a:t>k</a:t>
            </a:r>
            <a:r>
              <a:rPr sz="1900" spc="-25" dirty="0">
                <a:latin typeface="Calibri Light"/>
                <a:cs typeface="Calibri Light"/>
              </a:rPr>
              <a:t>a</a:t>
            </a:r>
            <a:r>
              <a:rPr sz="1900" spc="-5" dirty="0">
                <a:latin typeface="Calibri Light"/>
                <a:cs typeface="Calibri Light"/>
              </a:rPr>
              <a:t>n</a:t>
            </a:r>
            <a:r>
              <a:rPr sz="1900" spc="-75" dirty="0">
                <a:latin typeface="Calibri Light"/>
                <a:cs typeface="Calibri Light"/>
              </a:rPr>
              <a:t> </a:t>
            </a:r>
            <a:r>
              <a:rPr sz="1900" spc="-5" dirty="0">
                <a:latin typeface="Calibri Light"/>
                <a:cs typeface="Calibri Light"/>
              </a:rPr>
              <a:t>be</a:t>
            </a:r>
            <a:r>
              <a:rPr sz="1900" spc="-50" dirty="0">
                <a:latin typeface="Calibri Light"/>
                <a:cs typeface="Calibri Light"/>
              </a:rPr>
              <a:t>r</a:t>
            </a:r>
            <a:r>
              <a:rPr sz="1900" spc="-20" dirty="0">
                <a:latin typeface="Calibri Light"/>
                <a:cs typeface="Calibri Light"/>
              </a:rPr>
              <a:t>d</a:t>
            </a:r>
            <a:r>
              <a:rPr sz="1900" spc="-25" dirty="0">
                <a:latin typeface="Calibri Light"/>
                <a:cs typeface="Calibri Light"/>
              </a:rPr>
              <a:t>a</a:t>
            </a:r>
            <a:r>
              <a:rPr sz="1900" spc="-20" dirty="0">
                <a:latin typeface="Calibri Light"/>
                <a:cs typeface="Calibri Light"/>
              </a:rPr>
              <a:t>s</a:t>
            </a:r>
            <a:r>
              <a:rPr sz="1900" spc="-25" dirty="0">
                <a:latin typeface="Calibri Light"/>
                <a:cs typeface="Calibri Light"/>
              </a:rPr>
              <a:t>a</a:t>
            </a:r>
            <a:r>
              <a:rPr sz="1900" spc="-5" dirty="0">
                <a:latin typeface="Calibri Light"/>
                <a:cs typeface="Calibri Light"/>
              </a:rPr>
              <a:t>r  </a:t>
            </a:r>
            <a:r>
              <a:rPr sz="1900" spc="-20" dirty="0">
                <a:latin typeface="Calibri Light"/>
                <a:cs typeface="Calibri Light"/>
              </a:rPr>
              <a:t>LO/CPL?</a:t>
            </a:r>
            <a:endParaRPr sz="1900">
              <a:latin typeface="Calibri Light"/>
              <a:cs typeface="Calibri Light"/>
            </a:endParaRPr>
          </a:p>
        </p:txBody>
      </p:sp>
      <p:pic>
        <p:nvPicPr>
          <p:cNvPr id="5" name="object 5"/>
          <p:cNvPicPr/>
          <p:nvPr/>
        </p:nvPicPr>
        <p:blipFill>
          <a:blip r:embed="rId3" cstate="print"/>
          <a:stretch>
            <a:fillRect/>
          </a:stretch>
        </p:blipFill>
        <p:spPr>
          <a:xfrm>
            <a:off x="2203703" y="2810255"/>
            <a:ext cx="2381250" cy="1674113"/>
          </a:xfrm>
          <a:prstGeom prst="rect">
            <a:avLst/>
          </a:prstGeom>
        </p:spPr>
      </p:pic>
      <p:sp>
        <p:nvSpPr>
          <p:cNvPr id="6" name="object 6"/>
          <p:cNvSpPr txBox="1"/>
          <p:nvPr/>
        </p:nvSpPr>
        <p:spPr>
          <a:xfrm>
            <a:off x="2612263" y="3084652"/>
            <a:ext cx="1568450" cy="1017269"/>
          </a:xfrm>
          <a:prstGeom prst="rect">
            <a:avLst/>
          </a:prstGeom>
        </p:spPr>
        <p:txBody>
          <a:bodyPr vert="horz" wrap="square" lIns="0" tIns="13335" rIns="0" bIns="0" rtlCol="0">
            <a:spAutoFit/>
          </a:bodyPr>
          <a:lstStyle/>
          <a:p>
            <a:pPr marL="12700">
              <a:lnSpc>
                <a:spcPct val="100000"/>
              </a:lnSpc>
              <a:spcBef>
                <a:spcPts val="105"/>
              </a:spcBef>
            </a:pPr>
            <a:r>
              <a:rPr sz="6500" spc="-5" dirty="0">
                <a:solidFill>
                  <a:srgbClr val="FFFFFF"/>
                </a:solidFill>
                <a:latin typeface="Impact"/>
                <a:cs typeface="Impact"/>
              </a:rPr>
              <a:t>OB</a:t>
            </a:r>
            <a:r>
              <a:rPr sz="6500" spc="-475" dirty="0">
                <a:solidFill>
                  <a:srgbClr val="FFFFFF"/>
                </a:solidFill>
                <a:latin typeface="Impact"/>
                <a:cs typeface="Impact"/>
              </a:rPr>
              <a:t>L</a:t>
            </a:r>
            <a:r>
              <a:rPr sz="6500" dirty="0">
                <a:solidFill>
                  <a:srgbClr val="FFFFFF"/>
                </a:solidFill>
                <a:latin typeface="Impact"/>
                <a:cs typeface="Impact"/>
              </a:rPr>
              <a:t>T</a:t>
            </a:r>
            <a:endParaRPr sz="6500">
              <a:latin typeface="Impact"/>
              <a:cs typeface="Impact"/>
            </a:endParaRPr>
          </a:p>
        </p:txBody>
      </p:sp>
      <p:sp>
        <p:nvSpPr>
          <p:cNvPr id="7" name="object 7"/>
          <p:cNvSpPr txBox="1"/>
          <p:nvPr/>
        </p:nvSpPr>
        <p:spPr>
          <a:xfrm>
            <a:off x="4653533" y="3330320"/>
            <a:ext cx="1694814" cy="575310"/>
          </a:xfrm>
          <a:prstGeom prst="rect">
            <a:avLst/>
          </a:prstGeom>
        </p:spPr>
        <p:txBody>
          <a:bodyPr vert="horz" wrap="square" lIns="0" tIns="45085" rIns="0" bIns="0" rtlCol="0">
            <a:spAutoFit/>
          </a:bodyPr>
          <a:lstStyle/>
          <a:p>
            <a:pPr marL="12700" marR="5080">
              <a:lnSpc>
                <a:spcPts val="2050"/>
              </a:lnSpc>
              <a:spcBef>
                <a:spcPts val="355"/>
              </a:spcBef>
            </a:pPr>
            <a:r>
              <a:rPr sz="1900" spc="-15" dirty="0">
                <a:latin typeface="Calibri Light"/>
                <a:cs typeface="Calibri Light"/>
              </a:rPr>
              <a:t>B</a:t>
            </a:r>
            <a:r>
              <a:rPr sz="1900" spc="-5" dirty="0">
                <a:latin typeface="Calibri Light"/>
                <a:cs typeface="Calibri Light"/>
              </a:rPr>
              <a:t>a</a:t>
            </a:r>
            <a:r>
              <a:rPr sz="1900" spc="-50" dirty="0">
                <a:latin typeface="Calibri Light"/>
                <a:cs typeface="Calibri Light"/>
              </a:rPr>
              <a:t>g</a:t>
            </a:r>
            <a:r>
              <a:rPr sz="1900" spc="-25" dirty="0">
                <a:latin typeface="Calibri Light"/>
                <a:cs typeface="Calibri Light"/>
              </a:rPr>
              <a:t>a</a:t>
            </a:r>
            <a:r>
              <a:rPr sz="1900" spc="-20" dirty="0">
                <a:latin typeface="Calibri Light"/>
                <a:cs typeface="Calibri Light"/>
              </a:rPr>
              <a:t>i</a:t>
            </a:r>
            <a:r>
              <a:rPr sz="1900" spc="-30" dirty="0">
                <a:latin typeface="Calibri Light"/>
                <a:cs typeface="Calibri Light"/>
              </a:rPr>
              <a:t>m</a:t>
            </a:r>
            <a:r>
              <a:rPr sz="1900" spc="-25" dirty="0">
                <a:latin typeface="Calibri Light"/>
                <a:cs typeface="Calibri Light"/>
              </a:rPr>
              <a:t>a</a:t>
            </a:r>
            <a:r>
              <a:rPr sz="1900" spc="-5" dirty="0">
                <a:latin typeface="Calibri Light"/>
                <a:cs typeface="Calibri Light"/>
              </a:rPr>
              <a:t>n</a:t>
            </a:r>
            <a:r>
              <a:rPr sz="1900" spc="-60" dirty="0">
                <a:latin typeface="Calibri Light"/>
                <a:cs typeface="Calibri Light"/>
              </a:rPr>
              <a:t> L</a:t>
            </a:r>
            <a:r>
              <a:rPr sz="1900" spc="-25" dirty="0">
                <a:latin typeface="Calibri Light"/>
                <a:cs typeface="Calibri Light"/>
              </a:rPr>
              <a:t>O</a:t>
            </a:r>
            <a:r>
              <a:rPr sz="1900" spc="-10" dirty="0">
                <a:latin typeface="Calibri Light"/>
                <a:cs typeface="Calibri Light"/>
              </a:rPr>
              <a:t>/</a:t>
            </a:r>
            <a:r>
              <a:rPr sz="1900" spc="-20" dirty="0">
                <a:latin typeface="Calibri Light"/>
                <a:cs typeface="Calibri Light"/>
              </a:rPr>
              <a:t>CP</a:t>
            </a:r>
            <a:r>
              <a:rPr sz="1900" spc="-5" dirty="0">
                <a:latin typeface="Calibri Light"/>
                <a:cs typeface="Calibri Light"/>
              </a:rPr>
              <a:t>L  </a:t>
            </a:r>
            <a:r>
              <a:rPr sz="1900" spc="-20" dirty="0">
                <a:latin typeface="Calibri Light"/>
                <a:cs typeface="Calibri Light"/>
              </a:rPr>
              <a:t>dicapai?</a:t>
            </a:r>
            <a:endParaRPr sz="1900">
              <a:latin typeface="Calibri Light"/>
              <a:cs typeface="Calibri Light"/>
            </a:endParaRPr>
          </a:p>
        </p:txBody>
      </p:sp>
      <p:pic>
        <p:nvPicPr>
          <p:cNvPr id="8" name="object 8"/>
          <p:cNvPicPr/>
          <p:nvPr/>
        </p:nvPicPr>
        <p:blipFill>
          <a:blip r:embed="rId4" cstate="print"/>
          <a:stretch>
            <a:fillRect/>
          </a:stretch>
        </p:blipFill>
        <p:spPr>
          <a:xfrm>
            <a:off x="4157471" y="4663440"/>
            <a:ext cx="2649474" cy="1674113"/>
          </a:xfrm>
          <a:prstGeom prst="rect">
            <a:avLst/>
          </a:prstGeom>
        </p:spPr>
      </p:pic>
      <p:sp>
        <p:nvSpPr>
          <p:cNvPr id="9" name="object 9"/>
          <p:cNvSpPr txBox="1"/>
          <p:nvPr/>
        </p:nvSpPr>
        <p:spPr>
          <a:xfrm>
            <a:off x="4637277" y="4938471"/>
            <a:ext cx="1695450" cy="1017269"/>
          </a:xfrm>
          <a:prstGeom prst="rect">
            <a:avLst/>
          </a:prstGeom>
        </p:spPr>
        <p:txBody>
          <a:bodyPr vert="horz" wrap="square" lIns="0" tIns="13335" rIns="0" bIns="0" rtlCol="0">
            <a:spAutoFit/>
          </a:bodyPr>
          <a:lstStyle/>
          <a:p>
            <a:pPr marL="12700">
              <a:lnSpc>
                <a:spcPct val="100000"/>
              </a:lnSpc>
              <a:spcBef>
                <a:spcPts val="105"/>
              </a:spcBef>
            </a:pPr>
            <a:r>
              <a:rPr sz="6500" spc="-5" dirty="0">
                <a:solidFill>
                  <a:srgbClr val="FFFFFF"/>
                </a:solidFill>
                <a:latin typeface="Impact"/>
                <a:cs typeface="Impact"/>
              </a:rPr>
              <a:t>OBAE</a:t>
            </a:r>
            <a:endParaRPr sz="6500">
              <a:latin typeface="Impact"/>
              <a:cs typeface="Impact"/>
            </a:endParaRPr>
          </a:p>
        </p:txBody>
      </p:sp>
      <p:sp>
        <p:nvSpPr>
          <p:cNvPr id="10" name="object 10"/>
          <p:cNvSpPr txBox="1"/>
          <p:nvPr/>
        </p:nvSpPr>
        <p:spPr>
          <a:xfrm>
            <a:off x="6860285" y="5148529"/>
            <a:ext cx="1599565" cy="794385"/>
          </a:xfrm>
          <a:prstGeom prst="rect">
            <a:avLst/>
          </a:prstGeom>
        </p:spPr>
        <p:txBody>
          <a:bodyPr vert="horz" wrap="square" lIns="0" tIns="40005" rIns="0" bIns="0" rtlCol="0">
            <a:spAutoFit/>
          </a:bodyPr>
          <a:lstStyle/>
          <a:p>
            <a:pPr marL="12700" marR="5080">
              <a:lnSpc>
                <a:spcPct val="90000"/>
              </a:lnSpc>
              <a:spcBef>
                <a:spcPts val="315"/>
              </a:spcBef>
            </a:pPr>
            <a:r>
              <a:rPr sz="1800" spc="-20" dirty="0">
                <a:latin typeface="Calibri Light"/>
                <a:cs typeface="Calibri Light"/>
              </a:rPr>
              <a:t>Bagaimana </a:t>
            </a:r>
            <a:r>
              <a:rPr sz="1800" spc="-15" dirty="0">
                <a:latin typeface="Calibri Light"/>
                <a:cs typeface="Calibri Light"/>
              </a:rPr>
              <a:t> </a:t>
            </a:r>
            <a:r>
              <a:rPr sz="1800" spc="-20" dirty="0">
                <a:latin typeface="Calibri Light"/>
                <a:cs typeface="Calibri Light"/>
              </a:rPr>
              <a:t>LO/CPL </a:t>
            </a:r>
            <a:r>
              <a:rPr sz="1800" spc="-10" dirty="0">
                <a:latin typeface="Calibri Light"/>
                <a:cs typeface="Calibri Light"/>
              </a:rPr>
              <a:t>dijamin </a:t>
            </a:r>
            <a:r>
              <a:rPr sz="1800" spc="-5" dirty="0">
                <a:latin typeface="Calibri Light"/>
                <a:cs typeface="Calibri Light"/>
              </a:rPr>
              <a:t> </a:t>
            </a:r>
            <a:r>
              <a:rPr sz="1800" spc="-65" dirty="0">
                <a:latin typeface="Calibri Light"/>
                <a:cs typeface="Calibri Light"/>
              </a:rPr>
              <a:t>k</a:t>
            </a:r>
            <a:r>
              <a:rPr sz="1800" spc="-30" dirty="0">
                <a:latin typeface="Calibri Light"/>
                <a:cs typeface="Calibri Light"/>
              </a:rPr>
              <a:t>e</a:t>
            </a:r>
            <a:r>
              <a:rPr sz="1800" spc="-20" dirty="0">
                <a:latin typeface="Calibri Light"/>
                <a:cs typeface="Calibri Light"/>
              </a:rPr>
              <a:t>t</a:t>
            </a:r>
            <a:r>
              <a:rPr sz="1800" spc="-15" dirty="0">
                <a:latin typeface="Calibri Light"/>
                <a:cs typeface="Calibri Light"/>
              </a:rPr>
              <a:t>e</a:t>
            </a:r>
            <a:r>
              <a:rPr sz="1800" spc="-35" dirty="0">
                <a:latin typeface="Calibri Light"/>
                <a:cs typeface="Calibri Light"/>
              </a:rPr>
              <a:t>rc</a:t>
            </a:r>
            <a:r>
              <a:rPr sz="1800" spc="-10" dirty="0">
                <a:latin typeface="Calibri Light"/>
                <a:cs typeface="Calibri Light"/>
              </a:rPr>
              <a:t>a</a:t>
            </a:r>
            <a:r>
              <a:rPr sz="1800" spc="-25" dirty="0">
                <a:latin typeface="Calibri Light"/>
                <a:cs typeface="Calibri Light"/>
              </a:rPr>
              <a:t>p</a:t>
            </a:r>
            <a:r>
              <a:rPr sz="1800" spc="-20" dirty="0">
                <a:latin typeface="Calibri Light"/>
                <a:cs typeface="Calibri Light"/>
              </a:rPr>
              <a:t>a</a:t>
            </a:r>
            <a:r>
              <a:rPr sz="1800" dirty="0">
                <a:latin typeface="Calibri Light"/>
                <a:cs typeface="Calibri Light"/>
              </a:rPr>
              <a:t>i</a:t>
            </a:r>
            <a:r>
              <a:rPr sz="1800" spc="-10" dirty="0">
                <a:latin typeface="Calibri Light"/>
                <a:cs typeface="Calibri Light"/>
              </a:rPr>
              <a:t>a</a:t>
            </a:r>
            <a:r>
              <a:rPr sz="1800" spc="-25" dirty="0">
                <a:latin typeface="Calibri Light"/>
                <a:cs typeface="Calibri Light"/>
              </a:rPr>
              <a:t>n</a:t>
            </a:r>
            <a:r>
              <a:rPr sz="1800" spc="-60" dirty="0">
                <a:latin typeface="Calibri Light"/>
                <a:cs typeface="Calibri Light"/>
              </a:rPr>
              <a:t>n</a:t>
            </a:r>
            <a:r>
              <a:rPr sz="1800" spc="-55" dirty="0">
                <a:latin typeface="Calibri Light"/>
                <a:cs typeface="Calibri Light"/>
              </a:rPr>
              <a:t>y</a:t>
            </a:r>
            <a:r>
              <a:rPr sz="1800" spc="-15" dirty="0">
                <a:latin typeface="Calibri Light"/>
                <a:cs typeface="Calibri Light"/>
              </a:rPr>
              <a:t>a</a:t>
            </a:r>
            <a:r>
              <a:rPr sz="1800" dirty="0">
                <a:latin typeface="Calibri Light"/>
                <a:cs typeface="Calibri Light"/>
              </a:rPr>
              <a:t>?</a:t>
            </a:r>
            <a:endParaRPr sz="1800">
              <a:latin typeface="Calibri Light"/>
              <a:cs typeface="Calibri Light"/>
            </a:endParaRPr>
          </a:p>
        </p:txBody>
      </p:sp>
      <p:grpSp>
        <p:nvGrpSpPr>
          <p:cNvPr id="11" name="object 11"/>
          <p:cNvGrpSpPr/>
          <p:nvPr/>
        </p:nvGrpSpPr>
        <p:grpSpPr>
          <a:xfrm>
            <a:off x="1245108" y="1805907"/>
            <a:ext cx="7396480" cy="3830954"/>
            <a:chOff x="1245108" y="1805907"/>
            <a:chExt cx="7396480" cy="3830954"/>
          </a:xfrm>
        </p:grpSpPr>
        <p:pic>
          <p:nvPicPr>
            <p:cNvPr id="12" name="object 12"/>
            <p:cNvPicPr/>
            <p:nvPr/>
          </p:nvPicPr>
          <p:blipFill>
            <a:blip r:embed="rId5" cstate="print"/>
            <a:stretch>
              <a:fillRect/>
            </a:stretch>
          </p:blipFill>
          <p:spPr>
            <a:xfrm>
              <a:off x="1245108" y="2619755"/>
              <a:ext cx="963942" cy="1166622"/>
            </a:xfrm>
            <a:prstGeom prst="rect">
              <a:avLst/>
            </a:prstGeom>
          </p:spPr>
        </p:pic>
        <p:pic>
          <p:nvPicPr>
            <p:cNvPr id="13" name="object 13"/>
            <p:cNvPicPr/>
            <p:nvPr/>
          </p:nvPicPr>
          <p:blipFill>
            <a:blip r:embed="rId6" cstate="print"/>
            <a:stretch>
              <a:fillRect/>
            </a:stretch>
          </p:blipFill>
          <p:spPr>
            <a:xfrm>
              <a:off x="3236975" y="4468367"/>
              <a:ext cx="963942" cy="1168158"/>
            </a:xfrm>
            <a:prstGeom prst="rect">
              <a:avLst/>
            </a:prstGeom>
          </p:spPr>
        </p:pic>
        <p:pic>
          <p:nvPicPr>
            <p:cNvPr id="14" name="object 14"/>
            <p:cNvPicPr/>
            <p:nvPr/>
          </p:nvPicPr>
          <p:blipFill>
            <a:blip r:embed="rId7" cstate="print"/>
            <a:stretch>
              <a:fillRect/>
            </a:stretch>
          </p:blipFill>
          <p:spPr>
            <a:xfrm>
              <a:off x="7648927" y="1805907"/>
              <a:ext cx="957116" cy="2587784"/>
            </a:xfrm>
            <a:prstGeom prst="rect">
              <a:avLst/>
            </a:prstGeom>
          </p:spPr>
        </p:pic>
        <p:pic>
          <p:nvPicPr>
            <p:cNvPr id="15" name="object 15"/>
            <p:cNvPicPr/>
            <p:nvPr/>
          </p:nvPicPr>
          <p:blipFill>
            <a:blip r:embed="rId8" cstate="print"/>
            <a:stretch>
              <a:fillRect/>
            </a:stretch>
          </p:blipFill>
          <p:spPr>
            <a:xfrm>
              <a:off x="7520940" y="1883664"/>
              <a:ext cx="1120140" cy="2423160"/>
            </a:xfrm>
            <a:prstGeom prst="rect">
              <a:avLst/>
            </a:prstGeom>
          </p:spPr>
        </p:pic>
        <p:sp>
          <p:nvSpPr>
            <p:cNvPr id="16" name="object 16"/>
            <p:cNvSpPr/>
            <p:nvPr/>
          </p:nvSpPr>
          <p:spPr>
            <a:xfrm>
              <a:off x="7699247" y="1836419"/>
              <a:ext cx="861060" cy="2484120"/>
            </a:xfrm>
            <a:custGeom>
              <a:avLst/>
              <a:gdLst/>
              <a:ahLst/>
              <a:cxnLst/>
              <a:rect l="l" t="t" r="r" b="b"/>
              <a:pathLst>
                <a:path w="861059" h="2484120">
                  <a:moveTo>
                    <a:pt x="861059" y="0"/>
                  </a:moveTo>
                  <a:lnTo>
                    <a:pt x="0" y="0"/>
                  </a:lnTo>
                  <a:lnTo>
                    <a:pt x="0" y="2484120"/>
                  </a:lnTo>
                  <a:lnTo>
                    <a:pt x="861059" y="2484120"/>
                  </a:lnTo>
                  <a:lnTo>
                    <a:pt x="861059" y="0"/>
                  </a:lnTo>
                  <a:close/>
                </a:path>
              </a:pathLst>
            </a:custGeom>
            <a:solidFill>
              <a:srgbClr val="C55A11"/>
            </a:solidFill>
          </p:spPr>
          <p:txBody>
            <a:bodyPr wrap="square" lIns="0" tIns="0" rIns="0" bIns="0" rtlCol="0"/>
            <a:lstStyle/>
            <a:p>
              <a:endParaRPr/>
            </a:p>
          </p:txBody>
        </p:sp>
      </p:grpSp>
      <p:sp>
        <p:nvSpPr>
          <p:cNvPr id="17" name="object 17"/>
          <p:cNvSpPr txBox="1"/>
          <p:nvPr/>
        </p:nvSpPr>
        <p:spPr>
          <a:xfrm>
            <a:off x="4572760" y="6530441"/>
            <a:ext cx="4266439" cy="258404"/>
          </a:xfrm>
          <a:prstGeom prst="rect">
            <a:avLst/>
          </a:prstGeom>
        </p:spPr>
        <p:txBody>
          <a:bodyPr vert="horz" wrap="square" lIns="0" tIns="12065" rIns="0" bIns="0" rtlCol="0">
            <a:spAutoFit/>
          </a:bodyPr>
          <a:lstStyle/>
          <a:p>
            <a:pPr marL="12700">
              <a:lnSpc>
                <a:spcPct val="100000"/>
              </a:lnSpc>
              <a:spcBef>
                <a:spcPts val="95"/>
              </a:spcBef>
            </a:pPr>
            <a:r>
              <a:rPr sz="1600" spc="-10" dirty="0">
                <a:solidFill>
                  <a:srgbClr val="0000FF"/>
                </a:solidFill>
                <a:latin typeface="Calibri Light"/>
                <a:cs typeface="Calibri Light"/>
              </a:rPr>
              <a:t>(</a:t>
            </a:r>
            <a:r>
              <a:rPr lang="en-US" sz="1600" spc="-10" dirty="0" err="1">
                <a:solidFill>
                  <a:srgbClr val="0000FF"/>
                </a:solidFill>
                <a:latin typeface="Calibri Light"/>
                <a:cs typeface="Calibri Light"/>
              </a:rPr>
              <a:t>Buku</a:t>
            </a:r>
            <a:r>
              <a:rPr lang="en-US" sz="1600" spc="-10" dirty="0">
                <a:solidFill>
                  <a:srgbClr val="0000FF"/>
                </a:solidFill>
                <a:latin typeface="Calibri Light"/>
                <a:cs typeface="Calibri Light"/>
              </a:rPr>
              <a:t> Panduan </a:t>
            </a:r>
            <a:r>
              <a:rPr lang="en-US" sz="1600" spc="-10" dirty="0" err="1">
                <a:solidFill>
                  <a:srgbClr val="0000FF"/>
                </a:solidFill>
                <a:latin typeface="Calibri Light"/>
                <a:cs typeface="Calibri Light"/>
              </a:rPr>
              <a:t>Pengembangan</a:t>
            </a:r>
            <a:r>
              <a:rPr lang="en-US" sz="1600" spc="-10" dirty="0">
                <a:solidFill>
                  <a:srgbClr val="0000FF"/>
                </a:solidFill>
                <a:latin typeface="Calibri Light"/>
                <a:cs typeface="Calibri Light"/>
              </a:rPr>
              <a:t> </a:t>
            </a:r>
            <a:r>
              <a:rPr lang="en-US" sz="1600" spc="-10" dirty="0" err="1">
                <a:solidFill>
                  <a:srgbClr val="0000FF"/>
                </a:solidFill>
                <a:latin typeface="Calibri Light"/>
                <a:cs typeface="Calibri Light"/>
              </a:rPr>
              <a:t>Kurikulum</a:t>
            </a:r>
            <a:r>
              <a:rPr lang="en-US" sz="1600" spc="-10" dirty="0">
                <a:solidFill>
                  <a:srgbClr val="0000FF"/>
                </a:solidFill>
                <a:latin typeface="Calibri Light"/>
                <a:cs typeface="Calibri Light"/>
              </a:rPr>
              <a:t> 2020</a:t>
            </a:r>
            <a:r>
              <a:rPr sz="1600" spc="-10" dirty="0">
                <a:solidFill>
                  <a:srgbClr val="0000FF"/>
                </a:solidFill>
                <a:latin typeface="Calibri Light"/>
                <a:cs typeface="Calibri Light"/>
              </a:rPr>
              <a:t>)</a:t>
            </a:r>
            <a:endParaRPr sz="1600" dirty="0">
              <a:latin typeface="Calibri Light"/>
              <a:cs typeface="Calibri Light"/>
            </a:endParaRPr>
          </a:p>
        </p:txBody>
      </p:sp>
      <p:sp>
        <p:nvSpPr>
          <p:cNvPr id="18" name="object 18"/>
          <p:cNvSpPr txBox="1"/>
          <p:nvPr/>
        </p:nvSpPr>
        <p:spPr>
          <a:xfrm>
            <a:off x="7771433" y="2094357"/>
            <a:ext cx="695960" cy="1968500"/>
          </a:xfrm>
          <a:prstGeom prst="rect">
            <a:avLst/>
          </a:prstGeom>
        </p:spPr>
        <p:txBody>
          <a:bodyPr vert="vert" wrap="square" lIns="0" tIns="0" rIns="0" bIns="0" rtlCol="0">
            <a:spAutoFit/>
          </a:bodyPr>
          <a:lstStyle/>
          <a:p>
            <a:pPr marL="116205">
              <a:lnSpc>
                <a:spcPts val="2580"/>
              </a:lnSpc>
            </a:pPr>
            <a:r>
              <a:rPr sz="2400" spc="-45" dirty="0">
                <a:solidFill>
                  <a:srgbClr val="FFFFFF"/>
                </a:solidFill>
                <a:latin typeface="Trebuchet MS"/>
                <a:cs typeface="Trebuchet MS"/>
              </a:rPr>
              <a:t>CONTINUOUS</a:t>
            </a:r>
            <a:endParaRPr sz="2400">
              <a:latin typeface="Trebuchet MS"/>
              <a:cs typeface="Trebuchet MS"/>
            </a:endParaRPr>
          </a:p>
          <a:p>
            <a:pPr marL="12700">
              <a:lnSpc>
                <a:spcPct val="100000"/>
              </a:lnSpc>
            </a:pPr>
            <a:r>
              <a:rPr sz="2400" dirty="0">
                <a:solidFill>
                  <a:srgbClr val="FFFFFF"/>
                </a:solidFill>
                <a:latin typeface="Trebuchet MS"/>
                <a:cs typeface="Trebuchet MS"/>
              </a:rPr>
              <a:t>IMP</a:t>
            </a:r>
            <a:r>
              <a:rPr sz="2400" spc="-10" dirty="0">
                <a:solidFill>
                  <a:srgbClr val="FFFFFF"/>
                </a:solidFill>
                <a:latin typeface="Trebuchet MS"/>
                <a:cs typeface="Trebuchet MS"/>
              </a:rPr>
              <a:t>R</a:t>
            </a:r>
            <a:r>
              <a:rPr sz="2400" dirty="0">
                <a:solidFill>
                  <a:srgbClr val="FFFFFF"/>
                </a:solidFill>
                <a:latin typeface="Trebuchet MS"/>
                <a:cs typeface="Trebuchet MS"/>
              </a:rPr>
              <a:t>OVE</a:t>
            </a:r>
            <a:r>
              <a:rPr sz="2400" spc="5" dirty="0">
                <a:solidFill>
                  <a:srgbClr val="FFFFFF"/>
                </a:solidFill>
                <a:latin typeface="Trebuchet MS"/>
                <a:cs typeface="Trebuchet MS"/>
              </a:rPr>
              <a:t>M</a:t>
            </a:r>
            <a:r>
              <a:rPr sz="2400" dirty="0">
                <a:solidFill>
                  <a:srgbClr val="FFFFFF"/>
                </a:solidFill>
                <a:latin typeface="Trebuchet MS"/>
                <a:cs typeface="Trebuchet MS"/>
              </a:rPr>
              <a:t>E</a:t>
            </a:r>
            <a:r>
              <a:rPr sz="2400" spc="5" dirty="0">
                <a:solidFill>
                  <a:srgbClr val="FFFFFF"/>
                </a:solidFill>
                <a:latin typeface="Trebuchet MS"/>
                <a:cs typeface="Trebuchet MS"/>
              </a:rPr>
              <a:t>N</a:t>
            </a:r>
            <a:r>
              <a:rPr sz="2400" dirty="0">
                <a:solidFill>
                  <a:srgbClr val="FFFFFF"/>
                </a:solidFill>
                <a:latin typeface="Trebuchet MS"/>
                <a:cs typeface="Trebuchet MS"/>
              </a:rPr>
              <a:t>T</a:t>
            </a:r>
            <a:endParaRPr sz="2400">
              <a:latin typeface="Trebuchet MS"/>
              <a:cs typeface="Trebuchet MS"/>
            </a:endParaRPr>
          </a:p>
        </p:txBody>
      </p:sp>
      <p:sp>
        <p:nvSpPr>
          <p:cNvPr id="19" name="object 19"/>
          <p:cNvSpPr/>
          <p:nvPr/>
        </p:nvSpPr>
        <p:spPr>
          <a:xfrm>
            <a:off x="4574273" y="3041027"/>
            <a:ext cx="3613150" cy="1930400"/>
          </a:xfrm>
          <a:custGeom>
            <a:avLst/>
            <a:gdLst/>
            <a:ahLst/>
            <a:cxnLst/>
            <a:rect l="l" t="t" r="r" b="b"/>
            <a:pathLst>
              <a:path w="3613150" h="1930400">
                <a:moveTo>
                  <a:pt x="114681" y="114300"/>
                </a:moveTo>
                <a:lnTo>
                  <a:pt x="113919" y="0"/>
                </a:lnTo>
                <a:lnTo>
                  <a:pt x="0" y="57912"/>
                </a:lnTo>
                <a:lnTo>
                  <a:pt x="114681" y="114300"/>
                </a:lnTo>
                <a:close/>
              </a:path>
              <a:path w="3613150" h="1930400">
                <a:moveTo>
                  <a:pt x="229120" y="75552"/>
                </a:moveTo>
                <a:lnTo>
                  <a:pt x="228866" y="37452"/>
                </a:lnTo>
                <a:lnTo>
                  <a:pt x="114566" y="38100"/>
                </a:lnTo>
                <a:lnTo>
                  <a:pt x="114820" y="76200"/>
                </a:lnTo>
                <a:lnTo>
                  <a:pt x="229120" y="75552"/>
                </a:lnTo>
                <a:close/>
              </a:path>
              <a:path w="3613150" h="1930400">
                <a:moveTo>
                  <a:pt x="381520" y="74549"/>
                </a:moveTo>
                <a:lnTo>
                  <a:pt x="381266" y="36449"/>
                </a:lnTo>
                <a:lnTo>
                  <a:pt x="266966" y="37198"/>
                </a:lnTo>
                <a:lnTo>
                  <a:pt x="267220" y="75298"/>
                </a:lnTo>
                <a:lnTo>
                  <a:pt x="381520" y="74549"/>
                </a:lnTo>
                <a:close/>
              </a:path>
              <a:path w="3613150" h="1930400">
                <a:moveTo>
                  <a:pt x="533920" y="73533"/>
                </a:moveTo>
                <a:lnTo>
                  <a:pt x="533666" y="35433"/>
                </a:lnTo>
                <a:lnTo>
                  <a:pt x="419366" y="36182"/>
                </a:lnTo>
                <a:lnTo>
                  <a:pt x="419620" y="74282"/>
                </a:lnTo>
                <a:lnTo>
                  <a:pt x="533920" y="73533"/>
                </a:lnTo>
                <a:close/>
              </a:path>
              <a:path w="3613150" h="1930400">
                <a:moveTo>
                  <a:pt x="686320" y="72644"/>
                </a:moveTo>
                <a:lnTo>
                  <a:pt x="686066" y="34544"/>
                </a:lnTo>
                <a:lnTo>
                  <a:pt x="571766" y="35306"/>
                </a:lnTo>
                <a:lnTo>
                  <a:pt x="572020" y="73406"/>
                </a:lnTo>
                <a:lnTo>
                  <a:pt x="686320" y="72644"/>
                </a:lnTo>
                <a:close/>
              </a:path>
              <a:path w="3613150" h="1930400">
                <a:moveTo>
                  <a:pt x="838720" y="71615"/>
                </a:moveTo>
                <a:lnTo>
                  <a:pt x="838466" y="33515"/>
                </a:lnTo>
                <a:lnTo>
                  <a:pt x="724166" y="34277"/>
                </a:lnTo>
                <a:lnTo>
                  <a:pt x="724420" y="72377"/>
                </a:lnTo>
                <a:lnTo>
                  <a:pt x="838720" y="71615"/>
                </a:lnTo>
                <a:close/>
              </a:path>
              <a:path w="3613150" h="1930400">
                <a:moveTo>
                  <a:pt x="991120" y="70739"/>
                </a:moveTo>
                <a:lnTo>
                  <a:pt x="990866" y="32639"/>
                </a:lnTo>
                <a:lnTo>
                  <a:pt x="876566" y="33274"/>
                </a:lnTo>
                <a:lnTo>
                  <a:pt x="876820" y="71374"/>
                </a:lnTo>
                <a:lnTo>
                  <a:pt x="991120" y="70739"/>
                </a:lnTo>
                <a:close/>
              </a:path>
              <a:path w="3613150" h="1930400">
                <a:moveTo>
                  <a:pt x="1143520" y="69710"/>
                </a:moveTo>
                <a:lnTo>
                  <a:pt x="1143266" y="31610"/>
                </a:lnTo>
                <a:lnTo>
                  <a:pt x="1028966" y="32372"/>
                </a:lnTo>
                <a:lnTo>
                  <a:pt x="1029220" y="70472"/>
                </a:lnTo>
                <a:lnTo>
                  <a:pt x="1143520" y="69710"/>
                </a:lnTo>
                <a:close/>
              </a:path>
              <a:path w="3613150" h="1930400">
                <a:moveTo>
                  <a:pt x="1295920" y="68821"/>
                </a:moveTo>
                <a:lnTo>
                  <a:pt x="1295666" y="30721"/>
                </a:lnTo>
                <a:lnTo>
                  <a:pt x="1181366" y="31369"/>
                </a:lnTo>
                <a:lnTo>
                  <a:pt x="1181620" y="69469"/>
                </a:lnTo>
                <a:lnTo>
                  <a:pt x="1295920" y="68821"/>
                </a:lnTo>
                <a:close/>
              </a:path>
              <a:path w="3613150" h="1930400">
                <a:moveTo>
                  <a:pt x="1448320" y="67818"/>
                </a:moveTo>
                <a:lnTo>
                  <a:pt x="1448066" y="29718"/>
                </a:lnTo>
                <a:lnTo>
                  <a:pt x="1333766" y="30480"/>
                </a:lnTo>
                <a:lnTo>
                  <a:pt x="1334020" y="68580"/>
                </a:lnTo>
                <a:lnTo>
                  <a:pt x="1448320" y="67818"/>
                </a:lnTo>
                <a:close/>
              </a:path>
              <a:path w="3613150" h="1930400">
                <a:moveTo>
                  <a:pt x="1600720" y="66916"/>
                </a:moveTo>
                <a:lnTo>
                  <a:pt x="1600466" y="28816"/>
                </a:lnTo>
                <a:lnTo>
                  <a:pt x="1486166" y="29464"/>
                </a:lnTo>
                <a:lnTo>
                  <a:pt x="1486420" y="67564"/>
                </a:lnTo>
                <a:lnTo>
                  <a:pt x="1600720" y="66916"/>
                </a:lnTo>
                <a:close/>
              </a:path>
              <a:path w="3613150" h="1930400">
                <a:moveTo>
                  <a:pt x="1752981" y="65913"/>
                </a:moveTo>
                <a:lnTo>
                  <a:pt x="1752866" y="27813"/>
                </a:lnTo>
                <a:lnTo>
                  <a:pt x="1638566" y="28562"/>
                </a:lnTo>
                <a:lnTo>
                  <a:pt x="1638820" y="66662"/>
                </a:lnTo>
                <a:lnTo>
                  <a:pt x="1752981" y="65913"/>
                </a:lnTo>
                <a:close/>
              </a:path>
              <a:path w="3613150" h="1930400">
                <a:moveTo>
                  <a:pt x="1905381" y="64884"/>
                </a:moveTo>
                <a:lnTo>
                  <a:pt x="1905266" y="26784"/>
                </a:lnTo>
                <a:lnTo>
                  <a:pt x="1790966" y="27546"/>
                </a:lnTo>
                <a:lnTo>
                  <a:pt x="1791081" y="65646"/>
                </a:lnTo>
                <a:lnTo>
                  <a:pt x="1905381" y="64884"/>
                </a:lnTo>
                <a:close/>
              </a:path>
              <a:path w="3613150" h="1930400">
                <a:moveTo>
                  <a:pt x="2057781" y="64008"/>
                </a:moveTo>
                <a:lnTo>
                  <a:pt x="2057666" y="25908"/>
                </a:lnTo>
                <a:lnTo>
                  <a:pt x="1943366" y="26670"/>
                </a:lnTo>
                <a:lnTo>
                  <a:pt x="1943481" y="64770"/>
                </a:lnTo>
                <a:lnTo>
                  <a:pt x="2057781" y="64008"/>
                </a:lnTo>
                <a:close/>
              </a:path>
              <a:path w="3613150" h="1930400">
                <a:moveTo>
                  <a:pt x="2210181" y="62979"/>
                </a:moveTo>
                <a:lnTo>
                  <a:pt x="2210066" y="24879"/>
                </a:lnTo>
                <a:lnTo>
                  <a:pt x="2095766" y="25641"/>
                </a:lnTo>
                <a:lnTo>
                  <a:pt x="2095881" y="63741"/>
                </a:lnTo>
                <a:lnTo>
                  <a:pt x="2210181" y="62979"/>
                </a:lnTo>
                <a:close/>
              </a:path>
              <a:path w="3613150" h="1930400">
                <a:moveTo>
                  <a:pt x="2336304" y="1892287"/>
                </a:moveTo>
                <a:lnTo>
                  <a:pt x="2222004" y="1892287"/>
                </a:lnTo>
                <a:lnTo>
                  <a:pt x="2222004" y="1930387"/>
                </a:lnTo>
                <a:lnTo>
                  <a:pt x="2336304" y="1930387"/>
                </a:lnTo>
                <a:lnTo>
                  <a:pt x="2336304" y="1892287"/>
                </a:lnTo>
                <a:close/>
              </a:path>
              <a:path w="3613150" h="1930400">
                <a:moveTo>
                  <a:pt x="2362581" y="62090"/>
                </a:moveTo>
                <a:lnTo>
                  <a:pt x="2362339" y="23990"/>
                </a:lnTo>
                <a:lnTo>
                  <a:pt x="2248166" y="24638"/>
                </a:lnTo>
                <a:lnTo>
                  <a:pt x="2248281" y="62738"/>
                </a:lnTo>
                <a:lnTo>
                  <a:pt x="2362581" y="62090"/>
                </a:lnTo>
                <a:close/>
              </a:path>
              <a:path w="3613150" h="1930400">
                <a:moveTo>
                  <a:pt x="2488704" y="1892287"/>
                </a:moveTo>
                <a:lnTo>
                  <a:pt x="2374404" y="1892287"/>
                </a:lnTo>
                <a:lnTo>
                  <a:pt x="2374404" y="1930387"/>
                </a:lnTo>
                <a:lnTo>
                  <a:pt x="2488704" y="1930387"/>
                </a:lnTo>
                <a:lnTo>
                  <a:pt x="2488704" y="1892287"/>
                </a:lnTo>
                <a:close/>
              </a:path>
              <a:path w="3613150" h="1930400">
                <a:moveTo>
                  <a:pt x="2514981" y="61087"/>
                </a:moveTo>
                <a:lnTo>
                  <a:pt x="2514739" y="22987"/>
                </a:lnTo>
                <a:lnTo>
                  <a:pt x="2400439" y="23749"/>
                </a:lnTo>
                <a:lnTo>
                  <a:pt x="2400681" y="61849"/>
                </a:lnTo>
                <a:lnTo>
                  <a:pt x="2514981" y="61087"/>
                </a:lnTo>
                <a:close/>
              </a:path>
              <a:path w="3613150" h="1930400">
                <a:moveTo>
                  <a:pt x="2641104" y="1892287"/>
                </a:moveTo>
                <a:lnTo>
                  <a:pt x="2526804" y="1892287"/>
                </a:lnTo>
                <a:lnTo>
                  <a:pt x="2526804" y="1930387"/>
                </a:lnTo>
                <a:lnTo>
                  <a:pt x="2641104" y="1930387"/>
                </a:lnTo>
                <a:lnTo>
                  <a:pt x="2641104" y="1892287"/>
                </a:lnTo>
                <a:close/>
              </a:path>
              <a:path w="3613150" h="1930400">
                <a:moveTo>
                  <a:pt x="2667381" y="60185"/>
                </a:moveTo>
                <a:lnTo>
                  <a:pt x="2667139" y="22085"/>
                </a:lnTo>
                <a:lnTo>
                  <a:pt x="2552839" y="22733"/>
                </a:lnTo>
                <a:lnTo>
                  <a:pt x="2553081" y="60833"/>
                </a:lnTo>
                <a:lnTo>
                  <a:pt x="2667381" y="60185"/>
                </a:lnTo>
                <a:close/>
              </a:path>
              <a:path w="3613150" h="1930400">
                <a:moveTo>
                  <a:pt x="2793504" y="1892287"/>
                </a:moveTo>
                <a:lnTo>
                  <a:pt x="2679204" y="1892287"/>
                </a:lnTo>
                <a:lnTo>
                  <a:pt x="2679204" y="1930387"/>
                </a:lnTo>
                <a:lnTo>
                  <a:pt x="2793504" y="1930387"/>
                </a:lnTo>
                <a:lnTo>
                  <a:pt x="2793504" y="1892287"/>
                </a:lnTo>
                <a:close/>
              </a:path>
              <a:path w="3613150" h="1930400">
                <a:moveTo>
                  <a:pt x="2819781" y="59182"/>
                </a:moveTo>
                <a:lnTo>
                  <a:pt x="2819539" y="21082"/>
                </a:lnTo>
                <a:lnTo>
                  <a:pt x="2705239" y="21844"/>
                </a:lnTo>
                <a:lnTo>
                  <a:pt x="2705481" y="59944"/>
                </a:lnTo>
                <a:lnTo>
                  <a:pt x="2819781" y="59182"/>
                </a:lnTo>
                <a:close/>
              </a:path>
              <a:path w="3613150" h="1930400">
                <a:moveTo>
                  <a:pt x="2945904" y="1892287"/>
                </a:moveTo>
                <a:lnTo>
                  <a:pt x="2831604" y="1892287"/>
                </a:lnTo>
                <a:lnTo>
                  <a:pt x="2831604" y="1930387"/>
                </a:lnTo>
                <a:lnTo>
                  <a:pt x="2945904" y="1930387"/>
                </a:lnTo>
                <a:lnTo>
                  <a:pt x="2945904" y="1892287"/>
                </a:lnTo>
                <a:close/>
              </a:path>
              <a:path w="3613150" h="1930400">
                <a:moveTo>
                  <a:pt x="2972181" y="58293"/>
                </a:moveTo>
                <a:lnTo>
                  <a:pt x="2971939" y="20193"/>
                </a:lnTo>
                <a:lnTo>
                  <a:pt x="2857639" y="20815"/>
                </a:lnTo>
                <a:lnTo>
                  <a:pt x="2857881" y="58915"/>
                </a:lnTo>
                <a:lnTo>
                  <a:pt x="2972181" y="58293"/>
                </a:lnTo>
                <a:close/>
              </a:path>
              <a:path w="3613150" h="1930400">
                <a:moveTo>
                  <a:pt x="3098304" y="1892287"/>
                </a:moveTo>
                <a:lnTo>
                  <a:pt x="2984004" y="1892287"/>
                </a:lnTo>
                <a:lnTo>
                  <a:pt x="2984004" y="1930387"/>
                </a:lnTo>
                <a:lnTo>
                  <a:pt x="3098304" y="1930387"/>
                </a:lnTo>
                <a:lnTo>
                  <a:pt x="3098304" y="1892287"/>
                </a:lnTo>
                <a:close/>
              </a:path>
              <a:path w="3613150" h="1930400">
                <a:moveTo>
                  <a:pt x="3124581" y="57264"/>
                </a:moveTo>
                <a:lnTo>
                  <a:pt x="3124339" y="19164"/>
                </a:lnTo>
                <a:lnTo>
                  <a:pt x="3010039" y="19939"/>
                </a:lnTo>
                <a:lnTo>
                  <a:pt x="3010281" y="58039"/>
                </a:lnTo>
                <a:lnTo>
                  <a:pt x="3124581" y="57264"/>
                </a:lnTo>
                <a:close/>
              </a:path>
              <a:path w="3613150" h="1930400">
                <a:moveTo>
                  <a:pt x="3250704" y="1892287"/>
                </a:moveTo>
                <a:lnTo>
                  <a:pt x="3136404" y="1892287"/>
                </a:lnTo>
                <a:lnTo>
                  <a:pt x="3136404" y="1930387"/>
                </a:lnTo>
                <a:lnTo>
                  <a:pt x="3250704" y="1930387"/>
                </a:lnTo>
                <a:lnTo>
                  <a:pt x="3250704" y="1892287"/>
                </a:lnTo>
                <a:close/>
              </a:path>
              <a:path w="3613150" h="1930400">
                <a:moveTo>
                  <a:pt x="3403104" y="1892287"/>
                </a:moveTo>
                <a:lnTo>
                  <a:pt x="3288804" y="1892287"/>
                </a:lnTo>
                <a:lnTo>
                  <a:pt x="3288804" y="1930387"/>
                </a:lnTo>
                <a:lnTo>
                  <a:pt x="3403104" y="1930387"/>
                </a:lnTo>
                <a:lnTo>
                  <a:pt x="3403104" y="1892287"/>
                </a:lnTo>
                <a:close/>
              </a:path>
              <a:path w="3613150" h="1930400">
                <a:moveTo>
                  <a:pt x="3555504" y="1892287"/>
                </a:moveTo>
                <a:lnTo>
                  <a:pt x="3441204" y="1892287"/>
                </a:lnTo>
                <a:lnTo>
                  <a:pt x="3441204" y="1930387"/>
                </a:lnTo>
                <a:lnTo>
                  <a:pt x="3555504" y="1930387"/>
                </a:lnTo>
                <a:lnTo>
                  <a:pt x="3555504" y="1892287"/>
                </a:lnTo>
                <a:close/>
              </a:path>
              <a:path w="3613150" h="1930400">
                <a:moveTo>
                  <a:pt x="3574923" y="1759331"/>
                </a:moveTo>
                <a:lnTo>
                  <a:pt x="3536823" y="1759331"/>
                </a:lnTo>
                <a:lnTo>
                  <a:pt x="3536823" y="1873631"/>
                </a:lnTo>
                <a:lnTo>
                  <a:pt x="3574923" y="1873631"/>
                </a:lnTo>
                <a:lnTo>
                  <a:pt x="3574923" y="1759331"/>
                </a:lnTo>
                <a:close/>
              </a:path>
              <a:path w="3613150" h="1930400">
                <a:moveTo>
                  <a:pt x="3574923" y="1606931"/>
                </a:moveTo>
                <a:lnTo>
                  <a:pt x="3536823" y="1606931"/>
                </a:lnTo>
                <a:lnTo>
                  <a:pt x="3536823" y="1721231"/>
                </a:lnTo>
                <a:lnTo>
                  <a:pt x="3574923" y="1721231"/>
                </a:lnTo>
                <a:lnTo>
                  <a:pt x="3574923" y="1606931"/>
                </a:lnTo>
                <a:close/>
              </a:path>
              <a:path w="3613150" h="1930400">
                <a:moveTo>
                  <a:pt x="3574923" y="1454531"/>
                </a:moveTo>
                <a:lnTo>
                  <a:pt x="3536823" y="1454531"/>
                </a:lnTo>
                <a:lnTo>
                  <a:pt x="3536823" y="1568831"/>
                </a:lnTo>
                <a:lnTo>
                  <a:pt x="3574923" y="1568831"/>
                </a:lnTo>
                <a:lnTo>
                  <a:pt x="3574923" y="1454531"/>
                </a:lnTo>
                <a:close/>
              </a:path>
              <a:path w="3613150" h="1930400">
                <a:moveTo>
                  <a:pt x="3613023" y="1394587"/>
                </a:moveTo>
                <a:lnTo>
                  <a:pt x="3603498" y="1375537"/>
                </a:lnTo>
                <a:lnTo>
                  <a:pt x="3555873" y="1280287"/>
                </a:lnTo>
                <a:lnTo>
                  <a:pt x="3498723" y="1394587"/>
                </a:lnTo>
                <a:lnTo>
                  <a:pt x="3536823" y="1394587"/>
                </a:lnTo>
                <a:lnTo>
                  <a:pt x="3536823" y="1416431"/>
                </a:lnTo>
                <a:lnTo>
                  <a:pt x="3574923" y="1416431"/>
                </a:lnTo>
                <a:lnTo>
                  <a:pt x="3574923" y="1394587"/>
                </a:lnTo>
                <a:lnTo>
                  <a:pt x="3613023" y="1394587"/>
                </a:lnTo>
                <a:close/>
              </a:path>
            </a:pathLst>
          </a:custGeom>
          <a:solidFill>
            <a:srgbClr val="CC6500"/>
          </a:solidFill>
        </p:spPr>
        <p:txBody>
          <a:bodyPr wrap="square" lIns="0" tIns="0" rIns="0" bIns="0" rtlCol="0"/>
          <a:lstStyle/>
          <a:p>
            <a:endParaRPr/>
          </a:p>
        </p:txBody>
      </p:sp>
      <p:sp>
        <p:nvSpPr>
          <p:cNvPr id="20" name="object 20"/>
          <p:cNvSpPr/>
          <p:nvPr/>
        </p:nvSpPr>
        <p:spPr>
          <a:xfrm>
            <a:off x="2530601" y="1071372"/>
            <a:ext cx="5616575" cy="742950"/>
          </a:xfrm>
          <a:custGeom>
            <a:avLst/>
            <a:gdLst/>
            <a:ahLst/>
            <a:cxnLst/>
            <a:rect l="l" t="t" r="r" b="b"/>
            <a:pathLst>
              <a:path w="5616575" h="742950">
                <a:moveTo>
                  <a:pt x="5616321" y="618870"/>
                </a:moveTo>
                <a:lnTo>
                  <a:pt x="5578221" y="618870"/>
                </a:lnTo>
                <a:lnTo>
                  <a:pt x="5578221" y="742950"/>
                </a:lnTo>
                <a:lnTo>
                  <a:pt x="5606541" y="742950"/>
                </a:lnTo>
                <a:lnTo>
                  <a:pt x="5606541" y="714120"/>
                </a:lnTo>
                <a:lnTo>
                  <a:pt x="5597271" y="704850"/>
                </a:lnTo>
                <a:lnTo>
                  <a:pt x="5616321" y="704850"/>
                </a:lnTo>
                <a:lnTo>
                  <a:pt x="5616321" y="618870"/>
                </a:lnTo>
                <a:close/>
              </a:path>
              <a:path w="5616575" h="742950">
                <a:moveTo>
                  <a:pt x="5616321" y="704850"/>
                </a:moveTo>
                <a:lnTo>
                  <a:pt x="5606541" y="704850"/>
                </a:lnTo>
                <a:lnTo>
                  <a:pt x="5606541" y="714120"/>
                </a:lnTo>
                <a:lnTo>
                  <a:pt x="5616321" y="723900"/>
                </a:lnTo>
                <a:lnTo>
                  <a:pt x="5616321" y="704850"/>
                </a:lnTo>
                <a:close/>
              </a:path>
              <a:path w="5616575" h="742950">
                <a:moveTo>
                  <a:pt x="5606541" y="704850"/>
                </a:moveTo>
                <a:lnTo>
                  <a:pt x="5597271" y="704850"/>
                </a:lnTo>
                <a:lnTo>
                  <a:pt x="5606541" y="714120"/>
                </a:lnTo>
                <a:lnTo>
                  <a:pt x="5606541" y="704850"/>
                </a:lnTo>
                <a:close/>
              </a:path>
              <a:path w="5616575" h="742950">
                <a:moveTo>
                  <a:pt x="5616321" y="466470"/>
                </a:moveTo>
                <a:lnTo>
                  <a:pt x="5578221" y="466470"/>
                </a:lnTo>
                <a:lnTo>
                  <a:pt x="5578221" y="580770"/>
                </a:lnTo>
                <a:lnTo>
                  <a:pt x="5616321" y="580770"/>
                </a:lnTo>
                <a:lnTo>
                  <a:pt x="5616321" y="466470"/>
                </a:lnTo>
                <a:close/>
              </a:path>
              <a:path w="5616575" h="742950">
                <a:moveTo>
                  <a:pt x="5616321" y="314070"/>
                </a:moveTo>
                <a:lnTo>
                  <a:pt x="5578221" y="314070"/>
                </a:lnTo>
                <a:lnTo>
                  <a:pt x="5578221" y="428370"/>
                </a:lnTo>
                <a:lnTo>
                  <a:pt x="5616321" y="428370"/>
                </a:lnTo>
                <a:lnTo>
                  <a:pt x="5616321" y="314070"/>
                </a:lnTo>
                <a:close/>
              </a:path>
              <a:path w="5616575" h="742950">
                <a:moveTo>
                  <a:pt x="5616321" y="161670"/>
                </a:moveTo>
                <a:lnTo>
                  <a:pt x="5578221" y="161670"/>
                </a:lnTo>
                <a:lnTo>
                  <a:pt x="5578221" y="275970"/>
                </a:lnTo>
                <a:lnTo>
                  <a:pt x="5616321" y="275970"/>
                </a:lnTo>
                <a:lnTo>
                  <a:pt x="5616321" y="161670"/>
                </a:lnTo>
                <a:close/>
              </a:path>
              <a:path w="5616575" h="742950">
                <a:moveTo>
                  <a:pt x="5578221" y="57150"/>
                </a:moveTo>
                <a:lnTo>
                  <a:pt x="5578221" y="123570"/>
                </a:lnTo>
                <a:lnTo>
                  <a:pt x="5616321" y="123570"/>
                </a:lnTo>
                <a:lnTo>
                  <a:pt x="5616321" y="76200"/>
                </a:lnTo>
                <a:lnTo>
                  <a:pt x="5597271" y="76200"/>
                </a:lnTo>
                <a:lnTo>
                  <a:pt x="5578221" y="57150"/>
                </a:lnTo>
                <a:close/>
              </a:path>
              <a:path w="5616575" h="742950">
                <a:moveTo>
                  <a:pt x="5616321" y="38100"/>
                </a:moveTo>
                <a:lnTo>
                  <a:pt x="5549391" y="38100"/>
                </a:lnTo>
                <a:lnTo>
                  <a:pt x="5549391" y="76200"/>
                </a:lnTo>
                <a:lnTo>
                  <a:pt x="5578221" y="76200"/>
                </a:lnTo>
                <a:lnTo>
                  <a:pt x="5578221" y="57150"/>
                </a:lnTo>
                <a:lnTo>
                  <a:pt x="5616321" y="57150"/>
                </a:lnTo>
                <a:lnTo>
                  <a:pt x="5616321" y="38100"/>
                </a:lnTo>
                <a:close/>
              </a:path>
              <a:path w="5616575" h="742950">
                <a:moveTo>
                  <a:pt x="5616321" y="57150"/>
                </a:moveTo>
                <a:lnTo>
                  <a:pt x="5578221" y="57150"/>
                </a:lnTo>
                <a:lnTo>
                  <a:pt x="5597271" y="76200"/>
                </a:lnTo>
                <a:lnTo>
                  <a:pt x="5616321" y="76200"/>
                </a:lnTo>
                <a:lnTo>
                  <a:pt x="5616321" y="57150"/>
                </a:lnTo>
                <a:close/>
              </a:path>
              <a:path w="5616575" h="742950">
                <a:moveTo>
                  <a:pt x="5511291" y="38100"/>
                </a:moveTo>
                <a:lnTo>
                  <a:pt x="5396991" y="38100"/>
                </a:lnTo>
                <a:lnTo>
                  <a:pt x="5396991" y="76200"/>
                </a:lnTo>
                <a:lnTo>
                  <a:pt x="5511291" y="76200"/>
                </a:lnTo>
                <a:lnTo>
                  <a:pt x="5511291" y="38100"/>
                </a:lnTo>
                <a:close/>
              </a:path>
              <a:path w="5616575" h="742950">
                <a:moveTo>
                  <a:pt x="5358891" y="38100"/>
                </a:moveTo>
                <a:lnTo>
                  <a:pt x="5244591" y="38100"/>
                </a:lnTo>
                <a:lnTo>
                  <a:pt x="5244591" y="76200"/>
                </a:lnTo>
                <a:lnTo>
                  <a:pt x="5358891" y="76200"/>
                </a:lnTo>
                <a:lnTo>
                  <a:pt x="5358891" y="38100"/>
                </a:lnTo>
                <a:close/>
              </a:path>
              <a:path w="5616575" h="742950">
                <a:moveTo>
                  <a:pt x="5206491" y="38100"/>
                </a:moveTo>
                <a:lnTo>
                  <a:pt x="5092191" y="38100"/>
                </a:lnTo>
                <a:lnTo>
                  <a:pt x="5092191" y="76200"/>
                </a:lnTo>
                <a:lnTo>
                  <a:pt x="5206491" y="76200"/>
                </a:lnTo>
                <a:lnTo>
                  <a:pt x="5206491" y="38100"/>
                </a:lnTo>
                <a:close/>
              </a:path>
              <a:path w="5616575" h="742950">
                <a:moveTo>
                  <a:pt x="5054091" y="38100"/>
                </a:moveTo>
                <a:lnTo>
                  <a:pt x="4939791" y="38100"/>
                </a:lnTo>
                <a:lnTo>
                  <a:pt x="4939791" y="76200"/>
                </a:lnTo>
                <a:lnTo>
                  <a:pt x="5054091" y="76200"/>
                </a:lnTo>
                <a:lnTo>
                  <a:pt x="5054091" y="38100"/>
                </a:lnTo>
                <a:close/>
              </a:path>
              <a:path w="5616575" h="742950">
                <a:moveTo>
                  <a:pt x="4901691" y="38100"/>
                </a:moveTo>
                <a:lnTo>
                  <a:pt x="4787391" y="38100"/>
                </a:lnTo>
                <a:lnTo>
                  <a:pt x="4787391" y="76200"/>
                </a:lnTo>
                <a:lnTo>
                  <a:pt x="4901691" y="76200"/>
                </a:lnTo>
                <a:lnTo>
                  <a:pt x="4901691" y="38100"/>
                </a:lnTo>
                <a:close/>
              </a:path>
              <a:path w="5616575" h="742950">
                <a:moveTo>
                  <a:pt x="4749291" y="38100"/>
                </a:moveTo>
                <a:lnTo>
                  <a:pt x="4634991" y="38100"/>
                </a:lnTo>
                <a:lnTo>
                  <a:pt x="4634991" y="76200"/>
                </a:lnTo>
                <a:lnTo>
                  <a:pt x="4749291" y="76200"/>
                </a:lnTo>
                <a:lnTo>
                  <a:pt x="4749291" y="38100"/>
                </a:lnTo>
                <a:close/>
              </a:path>
              <a:path w="5616575" h="742950">
                <a:moveTo>
                  <a:pt x="4596891" y="38100"/>
                </a:moveTo>
                <a:lnTo>
                  <a:pt x="4482591" y="38100"/>
                </a:lnTo>
                <a:lnTo>
                  <a:pt x="4482591" y="76200"/>
                </a:lnTo>
                <a:lnTo>
                  <a:pt x="4596891" y="76200"/>
                </a:lnTo>
                <a:lnTo>
                  <a:pt x="4596891" y="38100"/>
                </a:lnTo>
                <a:close/>
              </a:path>
              <a:path w="5616575" h="742950">
                <a:moveTo>
                  <a:pt x="4444491" y="38100"/>
                </a:moveTo>
                <a:lnTo>
                  <a:pt x="4330191" y="38100"/>
                </a:lnTo>
                <a:lnTo>
                  <a:pt x="4330191" y="76200"/>
                </a:lnTo>
                <a:lnTo>
                  <a:pt x="4444491" y="76200"/>
                </a:lnTo>
                <a:lnTo>
                  <a:pt x="4444491" y="38100"/>
                </a:lnTo>
                <a:close/>
              </a:path>
              <a:path w="5616575" h="742950">
                <a:moveTo>
                  <a:pt x="4292091" y="38100"/>
                </a:moveTo>
                <a:lnTo>
                  <a:pt x="4177791" y="38100"/>
                </a:lnTo>
                <a:lnTo>
                  <a:pt x="4177791" y="76200"/>
                </a:lnTo>
                <a:lnTo>
                  <a:pt x="4292091" y="76200"/>
                </a:lnTo>
                <a:lnTo>
                  <a:pt x="4292091" y="38100"/>
                </a:lnTo>
                <a:close/>
              </a:path>
              <a:path w="5616575" h="742950">
                <a:moveTo>
                  <a:pt x="4139691" y="38100"/>
                </a:moveTo>
                <a:lnTo>
                  <a:pt x="4025391" y="38100"/>
                </a:lnTo>
                <a:lnTo>
                  <a:pt x="4025391" y="76200"/>
                </a:lnTo>
                <a:lnTo>
                  <a:pt x="4139691" y="76200"/>
                </a:lnTo>
                <a:lnTo>
                  <a:pt x="4139691" y="38100"/>
                </a:lnTo>
                <a:close/>
              </a:path>
              <a:path w="5616575" h="742950">
                <a:moveTo>
                  <a:pt x="3987291" y="38100"/>
                </a:moveTo>
                <a:lnTo>
                  <a:pt x="3872992" y="38100"/>
                </a:lnTo>
                <a:lnTo>
                  <a:pt x="3872992" y="76200"/>
                </a:lnTo>
                <a:lnTo>
                  <a:pt x="3987291" y="76200"/>
                </a:lnTo>
                <a:lnTo>
                  <a:pt x="3987291" y="38100"/>
                </a:lnTo>
                <a:close/>
              </a:path>
              <a:path w="5616575" h="742950">
                <a:moveTo>
                  <a:pt x="3834892" y="38100"/>
                </a:moveTo>
                <a:lnTo>
                  <a:pt x="3720592" y="38100"/>
                </a:lnTo>
                <a:lnTo>
                  <a:pt x="3720592" y="76200"/>
                </a:lnTo>
                <a:lnTo>
                  <a:pt x="3834892" y="76200"/>
                </a:lnTo>
                <a:lnTo>
                  <a:pt x="3834892" y="38100"/>
                </a:lnTo>
                <a:close/>
              </a:path>
              <a:path w="5616575" h="742950">
                <a:moveTo>
                  <a:pt x="3682492" y="38100"/>
                </a:moveTo>
                <a:lnTo>
                  <a:pt x="3568192" y="38100"/>
                </a:lnTo>
                <a:lnTo>
                  <a:pt x="3568192" y="76200"/>
                </a:lnTo>
                <a:lnTo>
                  <a:pt x="3682492" y="76200"/>
                </a:lnTo>
                <a:lnTo>
                  <a:pt x="3682492" y="38100"/>
                </a:lnTo>
                <a:close/>
              </a:path>
              <a:path w="5616575" h="742950">
                <a:moveTo>
                  <a:pt x="3530092" y="38100"/>
                </a:moveTo>
                <a:lnTo>
                  <a:pt x="3415792" y="38100"/>
                </a:lnTo>
                <a:lnTo>
                  <a:pt x="3415792" y="76200"/>
                </a:lnTo>
                <a:lnTo>
                  <a:pt x="3530092" y="76200"/>
                </a:lnTo>
                <a:lnTo>
                  <a:pt x="3530092" y="38100"/>
                </a:lnTo>
                <a:close/>
              </a:path>
              <a:path w="5616575" h="742950">
                <a:moveTo>
                  <a:pt x="3377692" y="38100"/>
                </a:moveTo>
                <a:lnTo>
                  <a:pt x="3263392" y="38100"/>
                </a:lnTo>
                <a:lnTo>
                  <a:pt x="3263392" y="76200"/>
                </a:lnTo>
                <a:lnTo>
                  <a:pt x="3377692" y="76200"/>
                </a:lnTo>
                <a:lnTo>
                  <a:pt x="3377692" y="38100"/>
                </a:lnTo>
                <a:close/>
              </a:path>
              <a:path w="5616575" h="742950">
                <a:moveTo>
                  <a:pt x="3225292" y="38100"/>
                </a:moveTo>
                <a:lnTo>
                  <a:pt x="3110992" y="38100"/>
                </a:lnTo>
                <a:lnTo>
                  <a:pt x="3110992" y="76200"/>
                </a:lnTo>
                <a:lnTo>
                  <a:pt x="3225292" y="76200"/>
                </a:lnTo>
                <a:lnTo>
                  <a:pt x="3225292" y="38100"/>
                </a:lnTo>
                <a:close/>
              </a:path>
              <a:path w="5616575" h="742950">
                <a:moveTo>
                  <a:pt x="3072892" y="38100"/>
                </a:moveTo>
                <a:lnTo>
                  <a:pt x="2958592" y="38100"/>
                </a:lnTo>
                <a:lnTo>
                  <a:pt x="2958592" y="76200"/>
                </a:lnTo>
                <a:lnTo>
                  <a:pt x="3072892" y="76200"/>
                </a:lnTo>
                <a:lnTo>
                  <a:pt x="3072892" y="38100"/>
                </a:lnTo>
                <a:close/>
              </a:path>
              <a:path w="5616575" h="742950">
                <a:moveTo>
                  <a:pt x="2920492" y="38100"/>
                </a:moveTo>
                <a:lnTo>
                  <a:pt x="2806192" y="38100"/>
                </a:lnTo>
                <a:lnTo>
                  <a:pt x="2806192" y="76200"/>
                </a:lnTo>
                <a:lnTo>
                  <a:pt x="2920492" y="76200"/>
                </a:lnTo>
                <a:lnTo>
                  <a:pt x="2920492" y="38100"/>
                </a:lnTo>
                <a:close/>
              </a:path>
              <a:path w="5616575" h="742950">
                <a:moveTo>
                  <a:pt x="2768092" y="38100"/>
                </a:moveTo>
                <a:lnTo>
                  <a:pt x="2653792" y="38100"/>
                </a:lnTo>
                <a:lnTo>
                  <a:pt x="2653792" y="76200"/>
                </a:lnTo>
                <a:lnTo>
                  <a:pt x="2768092" y="76200"/>
                </a:lnTo>
                <a:lnTo>
                  <a:pt x="2768092" y="38100"/>
                </a:lnTo>
                <a:close/>
              </a:path>
              <a:path w="5616575" h="742950">
                <a:moveTo>
                  <a:pt x="2615692" y="38100"/>
                </a:moveTo>
                <a:lnTo>
                  <a:pt x="2501392" y="38100"/>
                </a:lnTo>
                <a:lnTo>
                  <a:pt x="2501392" y="76200"/>
                </a:lnTo>
                <a:lnTo>
                  <a:pt x="2615692" y="76200"/>
                </a:lnTo>
                <a:lnTo>
                  <a:pt x="2615692" y="38100"/>
                </a:lnTo>
                <a:close/>
              </a:path>
              <a:path w="5616575" h="742950">
                <a:moveTo>
                  <a:pt x="2463292" y="38100"/>
                </a:moveTo>
                <a:lnTo>
                  <a:pt x="2348992" y="38100"/>
                </a:lnTo>
                <a:lnTo>
                  <a:pt x="2348992" y="76200"/>
                </a:lnTo>
                <a:lnTo>
                  <a:pt x="2463292" y="76200"/>
                </a:lnTo>
                <a:lnTo>
                  <a:pt x="2463292" y="38100"/>
                </a:lnTo>
                <a:close/>
              </a:path>
              <a:path w="5616575" h="742950">
                <a:moveTo>
                  <a:pt x="2310892" y="38100"/>
                </a:moveTo>
                <a:lnTo>
                  <a:pt x="2196592" y="38100"/>
                </a:lnTo>
                <a:lnTo>
                  <a:pt x="2196592" y="76200"/>
                </a:lnTo>
                <a:lnTo>
                  <a:pt x="2310892" y="76200"/>
                </a:lnTo>
                <a:lnTo>
                  <a:pt x="2310892" y="38100"/>
                </a:lnTo>
                <a:close/>
              </a:path>
              <a:path w="5616575" h="742950">
                <a:moveTo>
                  <a:pt x="2158492" y="38100"/>
                </a:moveTo>
                <a:lnTo>
                  <a:pt x="2044192" y="38100"/>
                </a:lnTo>
                <a:lnTo>
                  <a:pt x="2044192" y="76200"/>
                </a:lnTo>
                <a:lnTo>
                  <a:pt x="2158492" y="76200"/>
                </a:lnTo>
                <a:lnTo>
                  <a:pt x="2158492" y="38100"/>
                </a:lnTo>
                <a:close/>
              </a:path>
              <a:path w="5616575" h="742950">
                <a:moveTo>
                  <a:pt x="2006092" y="38100"/>
                </a:moveTo>
                <a:lnTo>
                  <a:pt x="1891792" y="38100"/>
                </a:lnTo>
                <a:lnTo>
                  <a:pt x="1891792" y="76200"/>
                </a:lnTo>
                <a:lnTo>
                  <a:pt x="2006092" y="76200"/>
                </a:lnTo>
                <a:lnTo>
                  <a:pt x="2006092" y="38100"/>
                </a:lnTo>
                <a:close/>
              </a:path>
              <a:path w="5616575" h="742950">
                <a:moveTo>
                  <a:pt x="1853692" y="38100"/>
                </a:moveTo>
                <a:lnTo>
                  <a:pt x="1739392" y="38100"/>
                </a:lnTo>
                <a:lnTo>
                  <a:pt x="1739392" y="76200"/>
                </a:lnTo>
                <a:lnTo>
                  <a:pt x="1853692" y="76200"/>
                </a:lnTo>
                <a:lnTo>
                  <a:pt x="1853692" y="38100"/>
                </a:lnTo>
                <a:close/>
              </a:path>
              <a:path w="5616575" h="742950">
                <a:moveTo>
                  <a:pt x="1701292" y="38100"/>
                </a:moveTo>
                <a:lnTo>
                  <a:pt x="1586992" y="38100"/>
                </a:lnTo>
                <a:lnTo>
                  <a:pt x="1586992" y="76200"/>
                </a:lnTo>
                <a:lnTo>
                  <a:pt x="1701292" y="76200"/>
                </a:lnTo>
                <a:lnTo>
                  <a:pt x="1701292" y="38100"/>
                </a:lnTo>
                <a:close/>
              </a:path>
              <a:path w="5616575" h="742950">
                <a:moveTo>
                  <a:pt x="1548892" y="38100"/>
                </a:moveTo>
                <a:lnTo>
                  <a:pt x="1434592" y="38100"/>
                </a:lnTo>
                <a:lnTo>
                  <a:pt x="1434592" y="76200"/>
                </a:lnTo>
                <a:lnTo>
                  <a:pt x="1548892" y="76200"/>
                </a:lnTo>
                <a:lnTo>
                  <a:pt x="1548892" y="38100"/>
                </a:lnTo>
                <a:close/>
              </a:path>
              <a:path w="5616575" h="742950">
                <a:moveTo>
                  <a:pt x="1396492" y="38100"/>
                </a:moveTo>
                <a:lnTo>
                  <a:pt x="1282192" y="38100"/>
                </a:lnTo>
                <a:lnTo>
                  <a:pt x="1282192" y="76200"/>
                </a:lnTo>
                <a:lnTo>
                  <a:pt x="1396492" y="76200"/>
                </a:lnTo>
                <a:lnTo>
                  <a:pt x="1396492" y="38100"/>
                </a:lnTo>
                <a:close/>
              </a:path>
              <a:path w="5616575" h="742950">
                <a:moveTo>
                  <a:pt x="1244092" y="38100"/>
                </a:moveTo>
                <a:lnTo>
                  <a:pt x="1129792" y="38100"/>
                </a:lnTo>
                <a:lnTo>
                  <a:pt x="1129792" y="76200"/>
                </a:lnTo>
                <a:lnTo>
                  <a:pt x="1244092" y="76200"/>
                </a:lnTo>
                <a:lnTo>
                  <a:pt x="1244092" y="38100"/>
                </a:lnTo>
                <a:close/>
              </a:path>
              <a:path w="5616575" h="742950">
                <a:moveTo>
                  <a:pt x="1091692" y="38100"/>
                </a:moveTo>
                <a:lnTo>
                  <a:pt x="977392" y="38100"/>
                </a:lnTo>
                <a:lnTo>
                  <a:pt x="977392" y="76200"/>
                </a:lnTo>
                <a:lnTo>
                  <a:pt x="1091692" y="76200"/>
                </a:lnTo>
                <a:lnTo>
                  <a:pt x="1091692" y="38100"/>
                </a:lnTo>
                <a:close/>
              </a:path>
              <a:path w="5616575" h="742950">
                <a:moveTo>
                  <a:pt x="939292" y="38100"/>
                </a:moveTo>
                <a:lnTo>
                  <a:pt x="824992" y="38100"/>
                </a:lnTo>
                <a:lnTo>
                  <a:pt x="824992" y="76200"/>
                </a:lnTo>
                <a:lnTo>
                  <a:pt x="939292" y="76200"/>
                </a:lnTo>
                <a:lnTo>
                  <a:pt x="939292" y="38100"/>
                </a:lnTo>
                <a:close/>
              </a:path>
              <a:path w="5616575" h="742950">
                <a:moveTo>
                  <a:pt x="786892" y="38100"/>
                </a:moveTo>
                <a:lnTo>
                  <a:pt x="672592" y="38100"/>
                </a:lnTo>
                <a:lnTo>
                  <a:pt x="672592" y="76200"/>
                </a:lnTo>
                <a:lnTo>
                  <a:pt x="786892" y="76200"/>
                </a:lnTo>
                <a:lnTo>
                  <a:pt x="786892" y="38100"/>
                </a:lnTo>
                <a:close/>
              </a:path>
              <a:path w="5616575" h="742950">
                <a:moveTo>
                  <a:pt x="634492" y="38100"/>
                </a:moveTo>
                <a:lnTo>
                  <a:pt x="520192" y="38100"/>
                </a:lnTo>
                <a:lnTo>
                  <a:pt x="520192" y="76200"/>
                </a:lnTo>
                <a:lnTo>
                  <a:pt x="634492" y="76200"/>
                </a:lnTo>
                <a:lnTo>
                  <a:pt x="634492" y="38100"/>
                </a:lnTo>
                <a:close/>
              </a:path>
              <a:path w="5616575" h="742950">
                <a:moveTo>
                  <a:pt x="482092" y="38100"/>
                </a:moveTo>
                <a:lnTo>
                  <a:pt x="367792" y="38100"/>
                </a:lnTo>
                <a:lnTo>
                  <a:pt x="367792" y="76200"/>
                </a:lnTo>
                <a:lnTo>
                  <a:pt x="482092" y="76200"/>
                </a:lnTo>
                <a:lnTo>
                  <a:pt x="482092" y="38100"/>
                </a:lnTo>
                <a:close/>
              </a:path>
              <a:path w="5616575" h="742950">
                <a:moveTo>
                  <a:pt x="329692" y="38100"/>
                </a:moveTo>
                <a:lnTo>
                  <a:pt x="215392" y="38100"/>
                </a:lnTo>
                <a:lnTo>
                  <a:pt x="215392" y="76200"/>
                </a:lnTo>
                <a:lnTo>
                  <a:pt x="329692" y="76200"/>
                </a:lnTo>
                <a:lnTo>
                  <a:pt x="329692" y="38100"/>
                </a:lnTo>
                <a:close/>
              </a:path>
              <a:path w="5616575" h="742950">
                <a:moveTo>
                  <a:pt x="114300" y="0"/>
                </a:moveTo>
                <a:lnTo>
                  <a:pt x="0" y="57150"/>
                </a:lnTo>
                <a:lnTo>
                  <a:pt x="114300" y="114300"/>
                </a:lnTo>
                <a:lnTo>
                  <a:pt x="114300" y="76200"/>
                </a:lnTo>
                <a:lnTo>
                  <a:pt x="95250" y="76200"/>
                </a:lnTo>
                <a:lnTo>
                  <a:pt x="95250" y="38100"/>
                </a:lnTo>
                <a:lnTo>
                  <a:pt x="114300" y="38100"/>
                </a:lnTo>
                <a:lnTo>
                  <a:pt x="114300" y="0"/>
                </a:lnTo>
                <a:close/>
              </a:path>
              <a:path w="5616575" h="742950">
                <a:moveTo>
                  <a:pt x="114300" y="38100"/>
                </a:moveTo>
                <a:lnTo>
                  <a:pt x="95250" y="38100"/>
                </a:lnTo>
                <a:lnTo>
                  <a:pt x="95250" y="76200"/>
                </a:lnTo>
                <a:lnTo>
                  <a:pt x="114300" y="76200"/>
                </a:lnTo>
                <a:lnTo>
                  <a:pt x="114300" y="38100"/>
                </a:lnTo>
                <a:close/>
              </a:path>
              <a:path w="5616575" h="742950">
                <a:moveTo>
                  <a:pt x="177292" y="38100"/>
                </a:moveTo>
                <a:lnTo>
                  <a:pt x="114300" y="38100"/>
                </a:lnTo>
                <a:lnTo>
                  <a:pt x="114300" y="76200"/>
                </a:lnTo>
                <a:lnTo>
                  <a:pt x="177292" y="76200"/>
                </a:lnTo>
                <a:lnTo>
                  <a:pt x="177292" y="38100"/>
                </a:lnTo>
                <a:close/>
              </a:path>
            </a:pathLst>
          </a:custGeom>
          <a:solidFill>
            <a:srgbClr val="CC6500"/>
          </a:solidFill>
        </p:spPr>
        <p:txBody>
          <a:bodyPr wrap="square" lIns="0" tIns="0" rIns="0" bIns="0" rtlCol="0"/>
          <a:lstStyle/>
          <a:p>
            <a:endParaRPr/>
          </a:p>
        </p:txBody>
      </p:sp>
      <p:pic>
        <p:nvPicPr>
          <p:cNvPr id="25" name="object 25"/>
          <p:cNvPicPr/>
          <p:nvPr/>
        </p:nvPicPr>
        <p:blipFill>
          <a:blip r:embed="rId9" cstate="print"/>
          <a:stretch>
            <a:fillRect/>
          </a:stretch>
        </p:blipFill>
        <p:spPr>
          <a:xfrm>
            <a:off x="912875" y="70091"/>
            <a:ext cx="1853945" cy="421398"/>
          </a:xfrm>
          <a:prstGeom prst="rect">
            <a:avLst/>
          </a:prstGeom>
        </p:spPr>
      </p:pic>
      <p:pic>
        <p:nvPicPr>
          <p:cNvPr id="26" name="object 26"/>
          <p:cNvPicPr/>
          <p:nvPr/>
        </p:nvPicPr>
        <p:blipFill>
          <a:blip r:embed="rId10" cstate="print"/>
          <a:stretch>
            <a:fillRect/>
          </a:stretch>
        </p:blipFill>
        <p:spPr>
          <a:xfrm>
            <a:off x="906780" y="64020"/>
            <a:ext cx="1838705" cy="406133"/>
          </a:xfrm>
          <a:prstGeom prst="rect">
            <a:avLst/>
          </a:prstGeom>
        </p:spPr>
      </p:pic>
      <p:pic>
        <p:nvPicPr>
          <p:cNvPr id="27" name="object 27"/>
          <p:cNvPicPr/>
          <p:nvPr/>
        </p:nvPicPr>
        <p:blipFill>
          <a:blip r:embed="rId11" cstate="print"/>
          <a:stretch>
            <a:fillRect/>
          </a:stretch>
        </p:blipFill>
        <p:spPr>
          <a:xfrm>
            <a:off x="962710" y="120269"/>
            <a:ext cx="1728673" cy="295402"/>
          </a:xfrm>
          <a:prstGeom prst="rect">
            <a:avLst/>
          </a:prstGeom>
        </p:spPr>
      </p:pic>
      <p:pic>
        <p:nvPicPr>
          <p:cNvPr id="28" name="object 28"/>
          <p:cNvPicPr/>
          <p:nvPr/>
        </p:nvPicPr>
        <p:blipFill>
          <a:blip r:embed="rId12" cstate="print"/>
          <a:stretch>
            <a:fillRect/>
          </a:stretch>
        </p:blipFill>
        <p:spPr>
          <a:xfrm>
            <a:off x="2711195" y="64020"/>
            <a:ext cx="660654" cy="428993"/>
          </a:xfrm>
          <a:prstGeom prst="rect">
            <a:avLst/>
          </a:prstGeom>
        </p:spPr>
      </p:pic>
      <p:pic>
        <p:nvPicPr>
          <p:cNvPr id="29" name="object 29"/>
          <p:cNvPicPr/>
          <p:nvPr/>
        </p:nvPicPr>
        <p:blipFill>
          <a:blip r:embed="rId13" cstate="print"/>
          <a:stretch>
            <a:fillRect/>
          </a:stretch>
        </p:blipFill>
        <p:spPr>
          <a:xfrm>
            <a:off x="2703575" y="57912"/>
            <a:ext cx="646937" cy="413765"/>
          </a:xfrm>
          <a:prstGeom prst="rect">
            <a:avLst/>
          </a:prstGeom>
        </p:spPr>
      </p:pic>
      <p:sp>
        <p:nvSpPr>
          <p:cNvPr id="30" name="object 30"/>
          <p:cNvSpPr/>
          <p:nvPr/>
        </p:nvSpPr>
        <p:spPr>
          <a:xfrm>
            <a:off x="2765170" y="118998"/>
            <a:ext cx="526415" cy="294005"/>
          </a:xfrm>
          <a:custGeom>
            <a:avLst/>
            <a:gdLst/>
            <a:ahLst/>
            <a:cxnLst/>
            <a:rect l="l" t="t" r="r" b="b"/>
            <a:pathLst>
              <a:path w="526414" h="294005">
                <a:moveTo>
                  <a:pt x="271906" y="5842"/>
                </a:moveTo>
                <a:lnTo>
                  <a:pt x="196976" y="5842"/>
                </a:lnTo>
                <a:lnTo>
                  <a:pt x="196976" y="288036"/>
                </a:lnTo>
                <a:lnTo>
                  <a:pt x="283336" y="288036"/>
                </a:lnTo>
                <a:lnTo>
                  <a:pt x="303454" y="287702"/>
                </a:lnTo>
                <a:lnTo>
                  <a:pt x="342138" y="282701"/>
                </a:lnTo>
                <a:lnTo>
                  <a:pt x="368998" y="245014"/>
                </a:lnTo>
                <a:lnTo>
                  <a:pt x="370222" y="233934"/>
                </a:lnTo>
                <a:lnTo>
                  <a:pt x="275716" y="233934"/>
                </a:lnTo>
                <a:lnTo>
                  <a:pt x="275716" y="164084"/>
                </a:lnTo>
                <a:lnTo>
                  <a:pt x="366456" y="164084"/>
                </a:lnTo>
                <a:lnTo>
                  <a:pt x="365355" y="160540"/>
                </a:lnTo>
                <a:lnTo>
                  <a:pt x="328167" y="136017"/>
                </a:lnTo>
                <a:lnTo>
                  <a:pt x="337766" y="134519"/>
                </a:lnTo>
                <a:lnTo>
                  <a:pt x="361894" y="114300"/>
                </a:lnTo>
                <a:lnTo>
                  <a:pt x="275716" y="114300"/>
                </a:lnTo>
                <a:lnTo>
                  <a:pt x="275716" y="59944"/>
                </a:lnTo>
                <a:lnTo>
                  <a:pt x="363284" y="59944"/>
                </a:lnTo>
                <a:lnTo>
                  <a:pt x="362711" y="55943"/>
                </a:lnTo>
                <a:lnTo>
                  <a:pt x="341058" y="19875"/>
                </a:lnTo>
                <a:lnTo>
                  <a:pt x="302196" y="7255"/>
                </a:lnTo>
                <a:lnTo>
                  <a:pt x="288051" y="6197"/>
                </a:lnTo>
                <a:lnTo>
                  <a:pt x="271906" y="5842"/>
                </a:lnTo>
                <a:close/>
              </a:path>
              <a:path w="526414" h="294005">
                <a:moveTo>
                  <a:pt x="366456" y="164084"/>
                </a:moveTo>
                <a:lnTo>
                  <a:pt x="275716" y="164084"/>
                </a:lnTo>
                <a:lnTo>
                  <a:pt x="282955" y="164337"/>
                </a:lnTo>
                <a:lnTo>
                  <a:pt x="287401" y="165354"/>
                </a:lnTo>
                <a:lnTo>
                  <a:pt x="289305" y="167259"/>
                </a:lnTo>
                <a:lnTo>
                  <a:pt x="291083" y="169164"/>
                </a:lnTo>
                <a:lnTo>
                  <a:pt x="292100" y="175386"/>
                </a:lnTo>
                <a:lnTo>
                  <a:pt x="292100" y="221869"/>
                </a:lnTo>
                <a:lnTo>
                  <a:pt x="290956" y="228092"/>
                </a:lnTo>
                <a:lnTo>
                  <a:pt x="288798" y="230250"/>
                </a:lnTo>
                <a:lnTo>
                  <a:pt x="286766" y="232409"/>
                </a:lnTo>
                <a:lnTo>
                  <a:pt x="282320" y="233680"/>
                </a:lnTo>
                <a:lnTo>
                  <a:pt x="275716" y="233934"/>
                </a:lnTo>
                <a:lnTo>
                  <a:pt x="370222" y="233934"/>
                </a:lnTo>
                <a:lnTo>
                  <a:pt x="370315" y="232409"/>
                </a:lnTo>
                <a:lnTo>
                  <a:pt x="370652" y="221869"/>
                </a:lnTo>
                <a:lnTo>
                  <a:pt x="370713" y="194436"/>
                </a:lnTo>
                <a:lnTo>
                  <a:pt x="370117" y="181407"/>
                </a:lnTo>
                <a:lnTo>
                  <a:pt x="368331" y="170116"/>
                </a:lnTo>
                <a:lnTo>
                  <a:pt x="366456" y="164084"/>
                </a:lnTo>
                <a:close/>
              </a:path>
              <a:path w="526414" h="294005">
                <a:moveTo>
                  <a:pt x="363284" y="59944"/>
                </a:moveTo>
                <a:lnTo>
                  <a:pt x="275716" y="59944"/>
                </a:lnTo>
                <a:lnTo>
                  <a:pt x="280161" y="60070"/>
                </a:lnTo>
                <a:lnTo>
                  <a:pt x="283336" y="60451"/>
                </a:lnTo>
                <a:lnTo>
                  <a:pt x="285241" y="61214"/>
                </a:lnTo>
                <a:lnTo>
                  <a:pt x="287147" y="61848"/>
                </a:lnTo>
                <a:lnTo>
                  <a:pt x="288798" y="63626"/>
                </a:lnTo>
                <a:lnTo>
                  <a:pt x="291338" y="69215"/>
                </a:lnTo>
                <a:lnTo>
                  <a:pt x="292100" y="74675"/>
                </a:lnTo>
                <a:lnTo>
                  <a:pt x="292031" y="87757"/>
                </a:lnTo>
                <a:lnTo>
                  <a:pt x="284860" y="114046"/>
                </a:lnTo>
                <a:lnTo>
                  <a:pt x="278383" y="114046"/>
                </a:lnTo>
                <a:lnTo>
                  <a:pt x="277241" y="114172"/>
                </a:lnTo>
                <a:lnTo>
                  <a:pt x="275716" y="114300"/>
                </a:lnTo>
                <a:lnTo>
                  <a:pt x="361894" y="114300"/>
                </a:lnTo>
                <a:lnTo>
                  <a:pt x="363473" y="109378"/>
                </a:lnTo>
                <a:lnTo>
                  <a:pt x="365001" y="99496"/>
                </a:lnTo>
                <a:lnTo>
                  <a:pt x="365505" y="87757"/>
                </a:lnTo>
                <a:lnTo>
                  <a:pt x="364811" y="70612"/>
                </a:lnTo>
                <a:lnTo>
                  <a:pt x="363284" y="59944"/>
                </a:lnTo>
                <a:close/>
              </a:path>
              <a:path w="526414" h="294005">
                <a:moveTo>
                  <a:pt x="86232" y="0"/>
                </a:moveTo>
                <a:lnTo>
                  <a:pt x="43942" y="8000"/>
                </a:lnTo>
                <a:lnTo>
                  <a:pt x="9997" y="38679"/>
                </a:lnTo>
                <a:lnTo>
                  <a:pt x="539" y="87487"/>
                </a:lnTo>
                <a:lnTo>
                  <a:pt x="0" y="123317"/>
                </a:lnTo>
                <a:lnTo>
                  <a:pt x="0" y="170434"/>
                </a:lnTo>
                <a:lnTo>
                  <a:pt x="1232" y="220476"/>
                </a:lnTo>
                <a:lnTo>
                  <a:pt x="15493" y="263525"/>
                </a:lnTo>
                <a:lnTo>
                  <a:pt x="54514" y="289518"/>
                </a:lnTo>
                <a:lnTo>
                  <a:pt x="86232" y="293750"/>
                </a:lnTo>
                <a:lnTo>
                  <a:pt x="97877" y="293250"/>
                </a:lnTo>
                <a:lnTo>
                  <a:pt x="137213" y="281299"/>
                </a:lnTo>
                <a:lnTo>
                  <a:pt x="166290" y="246903"/>
                </a:lnTo>
                <a:lnTo>
                  <a:pt x="168441" y="240156"/>
                </a:lnTo>
                <a:lnTo>
                  <a:pt x="83057" y="240156"/>
                </a:lnTo>
                <a:lnTo>
                  <a:pt x="81153" y="238760"/>
                </a:lnTo>
                <a:lnTo>
                  <a:pt x="78739" y="66547"/>
                </a:lnTo>
                <a:lnTo>
                  <a:pt x="79501" y="58673"/>
                </a:lnTo>
                <a:lnTo>
                  <a:pt x="82295" y="54609"/>
                </a:lnTo>
                <a:lnTo>
                  <a:pt x="84201" y="53594"/>
                </a:lnTo>
                <a:lnTo>
                  <a:pt x="168498" y="53594"/>
                </a:lnTo>
                <a:lnTo>
                  <a:pt x="166052" y="46180"/>
                </a:lnTo>
                <a:lnTo>
                  <a:pt x="136167" y="11832"/>
                </a:lnTo>
                <a:lnTo>
                  <a:pt x="97323" y="476"/>
                </a:lnTo>
                <a:lnTo>
                  <a:pt x="86232" y="0"/>
                </a:lnTo>
                <a:close/>
              </a:path>
              <a:path w="526414" h="294005">
                <a:moveTo>
                  <a:pt x="168498" y="53594"/>
                </a:moveTo>
                <a:lnTo>
                  <a:pt x="89280" y="53594"/>
                </a:lnTo>
                <a:lnTo>
                  <a:pt x="91185" y="54864"/>
                </a:lnTo>
                <a:lnTo>
                  <a:pt x="92329" y="57530"/>
                </a:lnTo>
                <a:lnTo>
                  <a:pt x="93345" y="60197"/>
                </a:lnTo>
                <a:lnTo>
                  <a:pt x="93775" y="66547"/>
                </a:lnTo>
                <a:lnTo>
                  <a:pt x="93757" y="217021"/>
                </a:lnTo>
                <a:lnTo>
                  <a:pt x="89154" y="240156"/>
                </a:lnTo>
                <a:lnTo>
                  <a:pt x="168441" y="240156"/>
                </a:lnTo>
                <a:lnTo>
                  <a:pt x="172453" y="189649"/>
                </a:lnTo>
                <a:lnTo>
                  <a:pt x="172592" y="170434"/>
                </a:lnTo>
                <a:lnTo>
                  <a:pt x="172592" y="123317"/>
                </a:lnTo>
                <a:lnTo>
                  <a:pt x="171360" y="73632"/>
                </a:lnTo>
                <a:lnTo>
                  <a:pt x="168814" y="54552"/>
                </a:lnTo>
                <a:lnTo>
                  <a:pt x="168498" y="53594"/>
                </a:lnTo>
                <a:close/>
              </a:path>
              <a:path w="526414" h="294005">
                <a:moveTo>
                  <a:pt x="521716" y="5842"/>
                </a:moveTo>
                <a:lnTo>
                  <a:pt x="395097" y="5842"/>
                </a:lnTo>
                <a:lnTo>
                  <a:pt x="395097" y="288036"/>
                </a:lnTo>
                <a:lnTo>
                  <a:pt x="526414" y="288036"/>
                </a:lnTo>
                <a:lnTo>
                  <a:pt x="526414" y="225933"/>
                </a:lnTo>
                <a:lnTo>
                  <a:pt x="473836" y="225933"/>
                </a:lnTo>
                <a:lnTo>
                  <a:pt x="473836" y="172466"/>
                </a:lnTo>
                <a:lnTo>
                  <a:pt x="518541" y="172466"/>
                </a:lnTo>
                <a:lnTo>
                  <a:pt x="518541" y="113284"/>
                </a:lnTo>
                <a:lnTo>
                  <a:pt x="473836" y="113284"/>
                </a:lnTo>
                <a:lnTo>
                  <a:pt x="473836" y="67945"/>
                </a:lnTo>
                <a:lnTo>
                  <a:pt x="521716" y="67945"/>
                </a:lnTo>
                <a:lnTo>
                  <a:pt x="521716" y="5842"/>
                </a:lnTo>
                <a:close/>
              </a:path>
            </a:pathLst>
          </a:custGeom>
          <a:solidFill>
            <a:srgbClr val="392F2A"/>
          </a:solidFill>
        </p:spPr>
        <p:txBody>
          <a:bodyPr wrap="square" lIns="0" tIns="0" rIns="0" bIns="0" rtlCol="0"/>
          <a:lstStyle/>
          <a:p>
            <a:endParaRPr/>
          </a:p>
        </p:txBody>
      </p:sp>
      <p:sp>
        <p:nvSpPr>
          <p:cNvPr id="31" name="object 31"/>
          <p:cNvSpPr/>
          <p:nvPr/>
        </p:nvSpPr>
        <p:spPr>
          <a:xfrm>
            <a:off x="2765170" y="118998"/>
            <a:ext cx="526415" cy="294005"/>
          </a:xfrm>
          <a:custGeom>
            <a:avLst/>
            <a:gdLst/>
            <a:ahLst/>
            <a:cxnLst/>
            <a:rect l="l" t="t" r="r" b="b"/>
            <a:pathLst>
              <a:path w="526414" h="294005">
                <a:moveTo>
                  <a:pt x="275716" y="164084"/>
                </a:moveTo>
                <a:lnTo>
                  <a:pt x="275716" y="233934"/>
                </a:lnTo>
                <a:lnTo>
                  <a:pt x="282320" y="233680"/>
                </a:lnTo>
                <a:lnTo>
                  <a:pt x="286766" y="232409"/>
                </a:lnTo>
                <a:lnTo>
                  <a:pt x="288798" y="230250"/>
                </a:lnTo>
                <a:lnTo>
                  <a:pt x="290956" y="228092"/>
                </a:lnTo>
                <a:lnTo>
                  <a:pt x="292100" y="221869"/>
                </a:lnTo>
                <a:lnTo>
                  <a:pt x="292100" y="211709"/>
                </a:lnTo>
                <a:lnTo>
                  <a:pt x="292100" y="186182"/>
                </a:lnTo>
                <a:lnTo>
                  <a:pt x="292100" y="175386"/>
                </a:lnTo>
                <a:lnTo>
                  <a:pt x="291083" y="169164"/>
                </a:lnTo>
                <a:lnTo>
                  <a:pt x="289305" y="167259"/>
                </a:lnTo>
                <a:lnTo>
                  <a:pt x="287401" y="165354"/>
                </a:lnTo>
                <a:lnTo>
                  <a:pt x="282955" y="164337"/>
                </a:lnTo>
                <a:lnTo>
                  <a:pt x="275716" y="164084"/>
                </a:lnTo>
                <a:close/>
              </a:path>
              <a:path w="526414" h="294005">
                <a:moveTo>
                  <a:pt x="275716" y="59944"/>
                </a:moveTo>
                <a:lnTo>
                  <a:pt x="275716" y="114300"/>
                </a:lnTo>
                <a:lnTo>
                  <a:pt x="277241" y="114172"/>
                </a:lnTo>
                <a:lnTo>
                  <a:pt x="278383" y="114046"/>
                </a:lnTo>
                <a:lnTo>
                  <a:pt x="279273" y="114046"/>
                </a:lnTo>
                <a:lnTo>
                  <a:pt x="284860" y="114046"/>
                </a:lnTo>
                <a:lnTo>
                  <a:pt x="288416" y="112775"/>
                </a:lnTo>
                <a:lnTo>
                  <a:pt x="292100" y="82676"/>
                </a:lnTo>
                <a:lnTo>
                  <a:pt x="292100" y="74675"/>
                </a:lnTo>
                <a:lnTo>
                  <a:pt x="285241" y="61214"/>
                </a:lnTo>
                <a:lnTo>
                  <a:pt x="283336" y="60451"/>
                </a:lnTo>
                <a:lnTo>
                  <a:pt x="280161" y="60070"/>
                </a:lnTo>
                <a:lnTo>
                  <a:pt x="275716" y="59944"/>
                </a:lnTo>
                <a:close/>
              </a:path>
              <a:path w="526414" h="294005">
                <a:moveTo>
                  <a:pt x="86613" y="53594"/>
                </a:moveTo>
                <a:lnTo>
                  <a:pt x="84201" y="53594"/>
                </a:lnTo>
                <a:lnTo>
                  <a:pt x="82295" y="54609"/>
                </a:lnTo>
                <a:lnTo>
                  <a:pt x="80899" y="56642"/>
                </a:lnTo>
                <a:lnTo>
                  <a:pt x="79501" y="58673"/>
                </a:lnTo>
                <a:lnTo>
                  <a:pt x="78739" y="66547"/>
                </a:lnTo>
                <a:lnTo>
                  <a:pt x="78739" y="80009"/>
                </a:lnTo>
                <a:lnTo>
                  <a:pt x="78739" y="208407"/>
                </a:lnTo>
                <a:lnTo>
                  <a:pt x="83057" y="240156"/>
                </a:lnTo>
                <a:lnTo>
                  <a:pt x="86105" y="240156"/>
                </a:lnTo>
                <a:lnTo>
                  <a:pt x="89154" y="240156"/>
                </a:lnTo>
                <a:lnTo>
                  <a:pt x="93853" y="206375"/>
                </a:lnTo>
                <a:lnTo>
                  <a:pt x="93853" y="80009"/>
                </a:lnTo>
                <a:lnTo>
                  <a:pt x="93853" y="67691"/>
                </a:lnTo>
                <a:lnTo>
                  <a:pt x="93345" y="60197"/>
                </a:lnTo>
                <a:lnTo>
                  <a:pt x="92329" y="57530"/>
                </a:lnTo>
                <a:lnTo>
                  <a:pt x="91185" y="54864"/>
                </a:lnTo>
                <a:lnTo>
                  <a:pt x="89280" y="53594"/>
                </a:lnTo>
                <a:lnTo>
                  <a:pt x="86613" y="53594"/>
                </a:lnTo>
                <a:close/>
              </a:path>
              <a:path w="526414" h="294005">
                <a:moveTo>
                  <a:pt x="395097" y="5842"/>
                </a:moveTo>
                <a:lnTo>
                  <a:pt x="521716" y="5842"/>
                </a:lnTo>
                <a:lnTo>
                  <a:pt x="521716" y="67945"/>
                </a:lnTo>
                <a:lnTo>
                  <a:pt x="473836" y="67945"/>
                </a:lnTo>
                <a:lnTo>
                  <a:pt x="473836" y="113284"/>
                </a:lnTo>
                <a:lnTo>
                  <a:pt x="518541" y="113284"/>
                </a:lnTo>
                <a:lnTo>
                  <a:pt x="518541" y="172466"/>
                </a:lnTo>
                <a:lnTo>
                  <a:pt x="473836" y="172466"/>
                </a:lnTo>
                <a:lnTo>
                  <a:pt x="473836" y="225933"/>
                </a:lnTo>
                <a:lnTo>
                  <a:pt x="526414" y="225933"/>
                </a:lnTo>
                <a:lnTo>
                  <a:pt x="526414" y="288036"/>
                </a:lnTo>
                <a:lnTo>
                  <a:pt x="395097" y="288036"/>
                </a:lnTo>
                <a:lnTo>
                  <a:pt x="395097" y="5842"/>
                </a:lnTo>
                <a:close/>
              </a:path>
              <a:path w="526414" h="294005">
                <a:moveTo>
                  <a:pt x="196976" y="5842"/>
                </a:moveTo>
                <a:lnTo>
                  <a:pt x="271906" y="5842"/>
                </a:lnTo>
                <a:lnTo>
                  <a:pt x="288051" y="6197"/>
                </a:lnTo>
                <a:lnTo>
                  <a:pt x="333200" y="14926"/>
                </a:lnTo>
                <a:lnTo>
                  <a:pt x="359183" y="43751"/>
                </a:lnTo>
                <a:lnTo>
                  <a:pt x="365505" y="87757"/>
                </a:lnTo>
                <a:lnTo>
                  <a:pt x="365001" y="99496"/>
                </a:lnTo>
                <a:lnTo>
                  <a:pt x="337766" y="134519"/>
                </a:lnTo>
                <a:lnTo>
                  <a:pt x="328167" y="136017"/>
                </a:lnTo>
                <a:lnTo>
                  <a:pt x="339024" y="138045"/>
                </a:lnTo>
                <a:lnTo>
                  <a:pt x="368331" y="170116"/>
                </a:lnTo>
                <a:lnTo>
                  <a:pt x="370713" y="194436"/>
                </a:lnTo>
                <a:lnTo>
                  <a:pt x="370713" y="219964"/>
                </a:lnTo>
                <a:lnTo>
                  <a:pt x="363854" y="263017"/>
                </a:lnTo>
                <a:lnTo>
                  <a:pt x="319976" y="286702"/>
                </a:lnTo>
                <a:lnTo>
                  <a:pt x="283336" y="288036"/>
                </a:lnTo>
                <a:lnTo>
                  <a:pt x="196976" y="288036"/>
                </a:lnTo>
                <a:lnTo>
                  <a:pt x="196976" y="5842"/>
                </a:lnTo>
                <a:close/>
              </a:path>
              <a:path w="526414" h="294005">
                <a:moveTo>
                  <a:pt x="86232" y="0"/>
                </a:moveTo>
                <a:lnTo>
                  <a:pt x="127380" y="7620"/>
                </a:lnTo>
                <a:lnTo>
                  <a:pt x="162147" y="38117"/>
                </a:lnTo>
                <a:lnTo>
                  <a:pt x="172037" y="87090"/>
                </a:lnTo>
                <a:lnTo>
                  <a:pt x="172592" y="123317"/>
                </a:lnTo>
                <a:lnTo>
                  <a:pt x="172592" y="170434"/>
                </a:lnTo>
                <a:lnTo>
                  <a:pt x="171414" y="219315"/>
                </a:lnTo>
                <a:lnTo>
                  <a:pt x="157733" y="262636"/>
                </a:lnTo>
                <a:lnTo>
                  <a:pt x="119022" y="289250"/>
                </a:lnTo>
                <a:lnTo>
                  <a:pt x="86232" y="293750"/>
                </a:lnTo>
                <a:lnTo>
                  <a:pt x="75088" y="293276"/>
                </a:lnTo>
                <a:lnTo>
                  <a:pt x="36371" y="281973"/>
                </a:lnTo>
                <a:lnTo>
                  <a:pt x="6540" y="247713"/>
                </a:lnTo>
                <a:lnTo>
                  <a:pt x="555" y="206978"/>
                </a:lnTo>
                <a:lnTo>
                  <a:pt x="0" y="170434"/>
                </a:lnTo>
                <a:lnTo>
                  <a:pt x="0" y="123317"/>
                </a:lnTo>
                <a:lnTo>
                  <a:pt x="1178" y="74114"/>
                </a:lnTo>
                <a:lnTo>
                  <a:pt x="14859" y="30987"/>
                </a:lnTo>
                <a:lnTo>
                  <a:pt x="53443" y="4500"/>
                </a:lnTo>
                <a:lnTo>
                  <a:pt x="86232" y="0"/>
                </a:lnTo>
                <a:close/>
              </a:path>
            </a:pathLst>
          </a:custGeom>
          <a:ln w="9144">
            <a:solidFill>
              <a:srgbClr val="FFFFFF"/>
            </a:solidFill>
          </a:ln>
        </p:spPr>
        <p:txBody>
          <a:bodyPr wrap="square" lIns="0" tIns="0" rIns="0" bIns="0" rtlCol="0"/>
          <a:lstStyle/>
          <a:p>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1524000" y="2819400"/>
            <a:ext cx="6017260" cy="1397635"/>
          </a:xfrm>
          <a:prstGeom prst="rect">
            <a:avLst/>
          </a:prstGeom>
        </p:spPr>
        <p:txBody>
          <a:bodyPr vert="horz" wrap="square" lIns="0" tIns="165100" rIns="0" bIns="0" rtlCol="0">
            <a:spAutoFit/>
          </a:bodyPr>
          <a:lstStyle/>
          <a:p>
            <a:pPr marL="12700" marR="5080" indent="1513205">
              <a:lnSpc>
                <a:spcPct val="80000"/>
              </a:lnSpc>
              <a:spcBef>
                <a:spcPts val="1300"/>
              </a:spcBef>
            </a:pPr>
            <a:r>
              <a:rPr sz="5000" b="1" spc="215" dirty="0">
                <a:latin typeface="Trebuchet MS"/>
                <a:cs typeface="Trebuchet MS"/>
              </a:rPr>
              <a:t>Dasar</a:t>
            </a:r>
            <a:r>
              <a:rPr sz="5000" b="1" spc="305" dirty="0">
                <a:latin typeface="Trebuchet MS"/>
                <a:cs typeface="Trebuchet MS"/>
              </a:rPr>
              <a:t> </a:t>
            </a:r>
            <a:r>
              <a:rPr sz="5000" b="1" spc="-355" dirty="0">
                <a:latin typeface="Trebuchet MS"/>
                <a:cs typeface="Trebuchet MS"/>
              </a:rPr>
              <a:t>&amp;</a:t>
            </a:r>
            <a:r>
              <a:rPr sz="5000" b="1" spc="340" dirty="0">
                <a:latin typeface="Trebuchet MS"/>
                <a:cs typeface="Trebuchet MS"/>
              </a:rPr>
              <a:t> </a:t>
            </a:r>
            <a:r>
              <a:rPr sz="5000" b="1" spc="170" dirty="0">
                <a:latin typeface="Trebuchet MS"/>
                <a:cs typeface="Trebuchet MS"/>
              </a:rPr>
              <a:t>Siklus </a:t>
            </a:r>
            <a:r>
              <a:rPr sz="5000" b="1" spc="-1490" dirty="0">
                <a:latin typeface="Trebuchet MS"/>
                <a:cs typeface="Trebuchet MS"/>
              </a:rPr>
              <a:t> </a:t>
            </a:r>
            <a:r>
              <a:rPr sz="5000" b="1" spc="80" dirty="0">
                <a:latin typeface="Trebuchet MS"/>
                <a:cs typeface="Trebuchet MS"/>
              </a:rPr>
              <a:t>Pengembangan</a:t>
            </a:r>
            <a:r>
              <a:rPr sz="5000" b="1" spc="270" dirty="0">
                <a:latin typeface="Trebuchet MS"/>
                <a:cs typeface="Trebuchet MS"/>
              </a:rPr>
              <a:t> </a:t>
            </a:r>
            <a:r>
              <a:rPr sz="5000" b="1" spc="35" dirty="0">
                <a:latin typeface="Trebuchet MS"/>
                <a:cs typeface="Trebuchet MS"/>
              </a:rPr>
              <a:t>KPT</a:t>
            </a:r>
            <a:endParaRPr sz="5000" dirty="0">
              <a:latin typeface="Trebuchet MS"/>
              <a:cs typeface="Trebuchet M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987187" y="1437454"/>
            <a:ext cx="5646420" cy="4465955"/>
            <a:chOff x="3494816" y="1619521"/>
            <a:chExt cx="5646420" cy="4465955"/>
          </a:xfrm>
        </p:grpSpPr>
        <p:pic>
          <p:nvPicPr>
            <p:cNvPr id="3" name="object 3"/>
            <p:cNvPicPr/>
            <p:nvPr/>
          </p:nvPicPr>
          <p:blipFill>
            <a:blip r:embed="rId2" cstate="print"/>
            <a:stretch>
              <a:fillRect/>
            </a:stretch>
          </p:blipFill>
          <p:spPr>
            <a:xfrm>
              <a:off x="3494816" y="1619521"/>
              <a:ext cx="5645813" cy="4410946"/>
            </a:xfrm>
            <a:prstGeom prst="rect">
              <a:avLst/>
            </a:prstGeom>
          </p:spPr>
        </p:pic>
        <p:pic>
          <p:nvPicPr>
            <p:cNvPr id="4" name="object 4"/>
            <p:cNvPicPr/>
            <p:nvPr/>
          </p:nvPicPr>
          <p:blipFill>
            <a:blip r:embed="rId3" cstate="print"/>
            <a:stretch>
              <a:fillRect/>
            </a:stretch>
          </p:blipFill>
          <p:spPr>
            <a:xfrm>
              <a:off x="3989831" y="5263896"/>
              <a:ext cx="1069873" cy="821423"/>
            </a:xfrm>
            <a:prstGeom prst="rect">
              <a:avLst/>
            </a:prstGeom>
          </p:spPr>
        </p:pic>
        <p:pic>
          <p:nvPicPr>
            <p:cNvPr id="5" name="object 5"/>
            <p:cNvPicPr/>
            <p:nvPr/>
          </p:nvPicPr>
          <p:blipFill>
            <a:blip r:embed="rId4" cstate="print"/>
            <a:stretch>
              <a:fillRect/>
            </a:stretch>
          </p:blipFill>
          <p:spPr>
            <a:xfrm>
              <a:off x="4046219" y="5283720"/>
              <a:ext cx="963930" cy="287261"/>
            </a:xfrm>
            <a:prstGeom prst="rect">
              <a:avLst/>
            </a:prstGeom>
          </p:spPr>
        </p:pic>
        <p:sp>
          <p:nvSpPr>
            <p:cNvPr id="6" name="object 6"/>
            <p:cNvSpPr/>
            <p:nvPr/>
          </p:nvSpPr>
          <p:spPr>
            <a:xfrm>
              <a:off x="4047457" y="5283580"/>
              <a:ext cx="937894" cy="262890"/>
            </a:xfrm>
            <a:custGeom>
              <a:avLst/>
              <a:gdLst/>
              <a:ahLst/>
              <a:cxnLst/>
              <a:rect l="l" t="t" r="r" b="b"/>
              <a:pathLst>
                <a:path w="937895" h="262889">
                  <a:moveTo>
                    <a:pt x="79533" y="169672"/>
                  </a:moveTo>
                  <a:lnTo>
                    <a:pt x="3206" y="174370"/>
                  </a:lnTo>
                  <a:lnTo>
                    <a:pt x="77" y="192174"/>
                  </a:lnTo>
                  <a:lnTo>
                    <a:pt x="0" y="209502"/>
                  </a:lnTo>
                  <a:lnTo>
                    <a:pt x="3313" y="224537"/>
                  </a:lnTo>
                  <a:lnTo>
                    <a:pt x="38480" y="256619"/>
                  </a:lnTo>
                  <a:lnTo>
                    <a:pt x="91217" y="262890"/>
                  </a:lnTo>
                  <a:lnTo>
                    <a:pt x="109126" y="262223"/>
                  </a:lnTo>
                  <a:lnTo>
                    <a:pt x="156114" y="252222"/>
                  </a:lnTo>
                  <a:lnTo>
                    <a:pt x="193762" y="230540"/>
                  </a:lnTo>
                  <a:lnTo>
                    <a:pt x="211739" y="212851"/>
                  </a:lnTo>
                  <a:lnTo>
                    <a:pt x="109378" y="212851"/>
                  </a:lnTo>
                  <a:lnTo>
                    <a:pt x="99115" y="211897"/>
                  </a:lnTo>
                  <a:lnTo>
                    <a:pt x="77739" y="185769"/>
                  </a:lnTo>
                  <a:lnTo>
                    <a:pt x="78130" y="178268"/>
                  </a:lnTo>
                  <a:lnTo>
                    <a:pt x="79533" y="169672"/>
                  </a:lnTo>
                  <a:close/>
                </a:path>
                <a:path w="937895" h="262889">
                  <a:moveTo>
                    <a:pt x="937799" y="0"/>
                  </a:moveTo>
                  <a:lnTo>
                    <a:pt x="901731" y="0"/>
                  </a:lnTo>
                  <a:lnTo>
                    <a:pt x="748950" y="262890"/>
                  </a:lnTo>
                  <a:lnTo>
                    <a:pt x="784637" y="262890"/>
                  </a:lnTo>
                  <a:lnTo>
                    <a:pt x="937799" y="0"/>
                  </a:lnTo>
                  <a:close/>
                </a:path>
                <a:path w="937895" h="262889">
                  <a:moveTo>
                    <a:pt x="409606" y="4318"/>
                  </a:moveTo>
                  <a:lnTo>
                    <a:pt x="331120" y="4318"/>
                  </a:lnTo>
                  <a:lnTo>
                    <a:pt x="244760" y="258445"/>
                  </a:lnTo>
                  <a:lnTo>
                    <a:pt x="323246" y="258445"/>
                  </a:lnTo>
                  <a:lnTo>
                    <a:pt x="344328" y="196469"/>
                  </a:lnTo>
                  <a:lnTo>
                    <a:pt x="399319" y="153923"/>
                  </a:lnTo>
                  <a:lnTo>
                    <a:pt x="485690" y="153923"/>
                  </a:lnTo>
                  <a:lnTo>
                    <a:pt x="471109" y="100329"/>
                  </a:lnTo>
                  <a:lnTo>
                    <a:pt x="376967" y="100329"/>
                  </a:lnTo>
                  <a:lnTo>
                    <a:pt x="409606" y="4318"/>
                  </a:lnTo>
                  <a:close/>
                </a:path>
                <a:path w="937895" h="262889">
                  <a:moveTo>
                    <a:pt x="485690" y="153923"/>
                  </a:moveTo>
                  <a:lnTo>
                    <a:pt x="399319" y="153923"/>
                  </a:lnTo>
                  <a:lnTo>
                    <a:pt x="417480" y="258445"/>
                  </a:lnTo>
                  <a:lnTo>
                    <a:pt x="514127" y="258445"/>
                  </a:lnTo>
                  <a:lnTo>
                    <a:pt x="485690" y="153923"/>
                  </a:lnTo>
                  <a:close/>
                </a:path>
                <a:path w="937895" h="262889">
                  <a:moveTo>
                    <a:pt x="705008" y="4318"/>
                  </a:moveTo>
                  <a:lnTo>
                    <a:pt x="626395" y="4318"/>
                  </a:lnTo>
                  <a:lnTo>
                    <a:pt x="540035" y="258445"/>
                  </a:lnTo>
                  <a:lnTo>
                    <a:pt x="741203" y="258445"/>
                  </a:lnTo>
                  <a:lnTo>
                    <a:pt x="762412" y="195960"/>
                  </a:lnTo>
                  <a:lnTo>
                    <a:pt x="639857" y="195960"/>
                  </a:lnTo>
                  <a:lnTo>
                    <a:pt x="705008" y="4318"/>
                  </a:lnTo>
                  <a:close/>
                </a:path>
                <a:path w="937895" h="262889">
                  <a:moveTo>
                    <a:pt x="179990" y="0"/>
                  </a:moveTo>
                  <a:lnTo>
                    <a:pt x="128109" y="5572"/>
                  </a:lnTo>
                  <a:lnTo>
                    <a:pt x="90185" y="21812"/>
                  </a:lnTo>
                  <a:lnTo>
                    <a:pt x="56086" y="55308"/>
                  </a:lnTo>
                  <a:lnTo>
                    <a:pt x="43068" y="101552"/>
                  </a:lnTo>
                  <a:lnTo>
                    <a:pt x="46035" y="113159"/>
                  </a:lnTo>
                  <a:lnTo>
                    <a:pt x="75803" y="140779"/>
                  </a:lnTo>
                  <a:lnTo>
                    <a:pt x="115474" y="154304"/>
                  </a:lnTo>
                  <a:lnTo>
                    <a:pt x="128615" y="157803"/>
                  </a:lnTo>
                  <a:lnTo>
                    <a:pt x="138874" y="161432"/>
                  </a:lnTo>
                  <a:lnTo>
                    <a:pt x="146228" y="165181"/>
                  </a:lnTo>
                  <a:lnTo>
                    <a:pt x="150653" y="169037"/>
                  </a:lnTo>
                  <a:lnTo>
                    <a:pt x="154717" y="174244"/>
                  </a:lnTo>
                  <a:lnTo>
                    <a:pt x="155606" y="180085"/>
                  </a:lnTo>
                  <a:lnTo>
                    <a:pt x="153320" y="186690"/>
                  </a:lnTo>
                  <a:lnTo>
                    <a:pt x="151034" y="193675"/>
                  </a:lnTo>
                  <a:lnTo>
                    <a:pt x="117524" y="212371"/>
                  </a:lnTo>
                  <a:lnTo>
                    <a:pt x="109378" y="212851"/>
                  </a:lnTo>
                  <a:lnTo>
                    <a:pt x="211739" y="212851"/>
                  </a:lnTo>
                  <a:lnTo>
                    <a:pt x="233330" y="175768"/>
                  </a:lnTo>
                  <a:lnTo>
                    <a:pt x="237521" y="155971"/>
                  </a:lnTo>
                  <a:lnTo>
                    <a:pt x="237474" y="146817"/>
                  </a:lnTo>
                  <a:lnTo>
                    <a:pt x="213137" y="109982"/>
                  </a:lnTo>
                  <a:lnTo>
                    <a:pt x="169025" y="93104"/>
                  </a:lnTo>
                  <a:lnTo>
                    <a:pt x="134143" y="84709"/>
                  </a:lnTo>
                  <a:lnTo>
                    <a:pt x="126396" y="81534"/>
                  </a:lnTo>
                  <a:lnTo>
                    <a:pt x="123856" y="78232"/>
                  </a:lnTo>
                  <a:lnTo>
                    <a:pt x="121062" y="74929"/>
                  </a:lnTo>
                  <a:lnTo>
                    <a:pt x="120427" y="71247"/>
                  </a:lnTo>
                  <a:lnTo>
                    <a:pt x="121824" y="67310"/>
                  </a:lnTo>
                  <a:lnTo>
                    <a:pt x="123729" y="61722"/>
                  </a:lnTo>
                  <a:lnTo>
                    <a:pt x="127666" y="57023"/>
                  </a:lnTo>
                  <a:lnTo>
                    <a:pt x="133508" y="53085"/>
                  </a:lnTo>
                  <a:lnTo>
                    <a:pt x="139477" y="49276"/>
                  </a:lnTo>
                  <a:lnTo>
                    <a:pt x="146970" y="47370"/>
                  </a:lnTo>
                  <a:lnTo>
                    <a:pt x="260935" y="47370"/>
                  </a:lnTo>
                  <a:lnTo>
                    <a:pt x="260588" y="41576"/>
                  </a:lnTo>
                  <a:lnTo>
                    <a:pt x="236640" y="10126"/>
                  </a:lnTo>
                  <a:lnTo>
                    <a:pt x="202541" y="1121"/>
                  </a:lnTo>
                  <a:lnTo>
                    <a:pt x="179990" y="0"/>
                  </a:lnTo>
                  <a:close/>
                </a:path>
                <a:path w="937895" h="262889">
                  <a:moveTo>
                    <a:pt x="596423" y="4318"/>
                  </a:moveTo>
                  <a:lnTo>
                    <a:pt x="491902" y="4318"/>
                  </a:lnTo>
                  <a:lnTo>
                    <a:pt x="376967" y="100329"/>
                  </a:lnTo>
                  <a:lnTo>
                    <a:pt x="471109" y="100329"/>
                  </a:lnTo>
                  <a:lnTo>
                    <a:pt x="596423" y="4318"/>
                  </a:lnTo>
                  <a:close/>
                </a:path>
                <a:path w="937895" h="262889">
                  <a:moveTo>
                    <a:pt x="260935" y="47370"/>
                  </a:moveTo>
                  <a:lnTo>
                    <a:pt x="167290" y="47370"/>
                  </a:lnTo>
                  <a:lnTo>
                    <a:pt x="175037" y="49910"/>
                  </a:lnTo>
                  <a:lnTo>
                    <a:pt x="179609" y="55118"/>
                  </a:lnTo>
                  <a:lnTo>
                    <a:pt x="182421" y="59598"/>
                  </a:lnTo>
                  <a:lnTo>
                    <a:pt x="184007" y="65246"/>
                  </a:lnTo>
                  <a:lnTo>
                    <a:pt x="184378" y="72084"/>
                  </a:lnTo>
                  <a:lnTo>
                    <a:pt x="183546" y="80137"/>
                  </a:lnTo>
                  <a:lnTo>
                    <a:pt x="258984" y="75692"/>
                  </a:lnTo>
                  <a:lnTo>
                    <a:pt x="261530" y="57306"/>
                  </a:lnTo>
                  <a:lnTo>
                    <a:pt x="260935" y="47370"/>
                  </a:lnTo>
                  <a:close/>
                </a:path>
              </a:pathLst>
            </a:custGeom>
            <a:solidFill>
              <a:srgbClr val="000000"/>
            </a:solidFill>
          </p:spPr>
          <p:txBody>
            <a:bodyPr wrap="square" lIns="0" tIns="0" rIns="0" bIns="0" rtlCol="0"/>
            <a:lstStyle/>
            <a:p>
              <a:endParaRPr/>
            </a:p>
          </p:txBody>
        </p:sp>
        <p:sp>
          <p:nvSpPr>
            <p:cNvPr id="7" name="object 7"/>
            <p:cNvSpPr/>
            <p:nvPr/>
          </p:nvSpPr>
          <p:spPr>
            <a:xfrm>
              <a:off x="4047430" y="5283580"/>
              <a:ext cx="937894" cy="262890"/>
            </a:xfrm>
            <a:custGeom>
              <a:avLst/>
              <a:gdLst/>
              <a:ahLst/>
              <a:cxnLst/>
              <a:rect l="l" t="t" r="r" b="b"/>
              <a:pathLst>
                <a:path w="937895" h="262889">
                  <a:moveTo>
                    <a:pt x="626423" y="4318"/>
                  </a:moveTo>
                  <a:lnTo>
                    <a:pt x="705036" y="4318"/>
                  </a:lnTo>
                  <a:lnTo>
                    <a:pt x="639885" y="195960"/>
                  </a:lnTo>
                  <a:lnTo>
                    <a:pt x="762440" y="195960"/>
                  </a:lnTo>
                  <a:lnTo>
                    <a:pt x="741231" y="258445"/>
                  </a:lnTo>
                  <a:lnTo>
                    <a:pt x="540063" y="258445"/>
                  </a:lnTo>
                  <a:lnTo>
                    <a:pt x="626423" y="4318"/>
                  </a:lnTo>
                  <a:close/>
                </a:path>
                <a:path w="937895" h="262889">
                  <a:moveTo>
                    <a:pt x="331148" y="4318"/>
                  </a:moveTo>
                  <a:lnTo>
                    <a:pt x="409634" y="4318"/>
                  </a:lnTo>
                  <a:lnTo>
                    <a:pt x="376995" y="100329"/>
                  </a:lnTo>
                  <a:lnTo>
                    <a:pt x="491930" y="4318"/>
                  </a:lnTo>
                  <a:lnTo>
                    <a:pt x="596451" y="4318"/>
                  </a:lnTo>
                  <a:lnTo>
                    <a:pt x="471102" y="100203"/>
                  </a:lnTo>
                  <a:lnTo>
                    <a:pt x="514155" y="258445"/>
                  </a:lnTo>
                  <a:lnTo>
                    <a:pt x="417508" y="258445"/>
                  </a:lnTo>
                  <a:lnTo>
                    <a:pt x="399347" y="153923"/>
                  </a:lnTo>
                  <a:lnTo>
                    <a:pt x="344356" y="196469"/>
                  </a:lnTo>
                  <a:lnTo>
                    <a:pt x="323274" y="258445"/>
                  </a:lnTo>
                  <a:lnTo>
                    <a:pt x="244788" y="258445"/>
                  </a:lnTo>
                  <a:lnTo>
                    <a:pt x="331148" y="4318"/>
                  </a:lnTo>
                  <a:close/>
                </a:path>
                <a:path w="937895" h="262889">
                  <a:moveTo>
                    <a:pt x="901759" y="0"/>
                  </a:moveTo>
                  <a:lnTo>
                    <a:pt x="937827" y="0"/>
                  </a:lnTo>
                  <a:lnTo>
                    <a:pt x="784665" y="262890"/>
                  </a:lnTo>
                  <a:lnTo>
                    <a:pt x="748978" y="262890"/>
                  </a:lnTo>
                  <a:lnTo>
                    <a:pt x="901759" y="0"/>
                  </a:lnTo>
                  <a:close/>
                </a:path>
                <a:path w="937895" h="262889">
                  <a:moveTo>
                    <a:pt x="180018" y="0"/>
                  </a:moveTo>
                  <a:lnTo>
                    <a:pt x="221452" y="4492"/>
                  </a:lnTo>
                  <a:lnTo>
                    <a:pt x="256172" y="28489"/>
                  </a:lnTo>
                  <a:lnTo>
                    <a:pt x="261558" y="57306"/>
                  </a:lnTo>
                  <a:lnTo>
                    <a:pt x="259012" y="75692"/>
                  </a:lnTo>
                  <a:lnTo>
                    <a:pt x="183574" y="80137"/>
                  </a:lnTo>
                  <a:lnTo>
                    <a:pt x="184406" y="72084"/>
                  </a:lnTo>
                  <a:lnTo>
                    <a:pt x="184035" y="65246"/>
                  </a:lnTo>
                  <a:lnTo>
                    <a:pt x="182449" y="59598"/>
                  </a:lnTo>
                  <a:lnTo>
                    <a:pt x="179637" y="55118"/>
                  </a:lnTo>
                  <a:lnTo>
                    <a:pt x="175065" y="49910"/>
                  </a:lnTo>
                  <a:lnTo>
                    <a:pt x="167318" y="47370"/>
                  </a:lnTo>
                  <a:lnTo>
                    <a:pt x="156142" y="47370"/>
                  </a:lnTo>
                  <a:lnTo>
                    <a:pt x="146998" y="47370"/>
                  </a:lnTo>
                  <a:lnTo>
                    <a:pt x="121852" y="67310"/>
                  </a:lnTo>
                  <a:lnTo>
                    <a:pt x="120455" y="71247"/>
                  </a:lnTo>
                  <a:lnTo>
                    <a:pt x="121090" y="74929"/>
                  </a:lnTo>
                  <a:lnTo>
                    <a:pt x="123884" y="78232"/>
                  </a:lnTo>
                  <a:lnTo>
                    <a:pt x="126424" y="81534"/>
                  </a:lnTo>
                  <a:lnTo>
                    <a:pt x="134171" y="84709"/>
                  </a:lnTo>
                  <a:lnTo>
                    <a:pt x="146998" y="87503"/>
                  </a:lnTo>
                  <a:lnTo>
                    <a:pt x="169052" y="93104"/>
                  </a:lnTo>
                  <a:lnTo>
                    <a:pt x="213165" y="109982"/>
                  </a:lnTo>
                  <a:lnTo>
                    <a:pt x="237501" y="146817"/>
                  </a:lnTo>
                  <a:lnTo>
                    <a:pt x="237549" y="155971"/>
                  </a:lnTo>
                  <a:lnTo>
                    <a:pt x="236168" y="165625"/>
                  </a:lnTo>
                  <a:lnTo>
                    <a:pt x="214052" y="210325"/>
                  </a:lnTo>
                  <a:lnTo>
                    <a:pt x="182145" y="239014"/>
                  </a:lnTo>
                  <a:lnTo>
                    <a:pt x="141591" y="256889"/>
                  </a:lnTo>
                  <a:lnTo>
                    <a:pt x="91245" y="262890"/>
                  </a:lnTo>
                  <a:lnTo>
                    <a:pt x="61864" y="261320"/>
                  </a:lnTo>
                  <a:lnTo>
                    <a:pt x="21201" y="248798"/>
                  </a:lnTo>
                  <a:lnTo>
                    <a:pt x="27" y="209502"/>
                  </a:lnTo>
                  <a:lnTo>
                    <a:pt x="0" y="192776"/>
                  </a:lnTo>
                  <a:lnTo>
                    <a:pt x="3234" y="174370"/>
                  </a:lnTo>
                  <a:lnTo>
                    <a:pt x="79561" y="169672"/>
                  </a:lnTo>
                  <a:lnTo>
                    <a:pt x="78158" y="178268"/>
                  </a:lnTo>
                  <a:lnTo>
                    <a:pt x="77767" y="185769"/>
                  </a:lnTo>
                  <a:lnTo>
                    <a:pt x="109406" y="212851"/>
                  </a:lnTo>
                  <a:lnTo>
                    <a:pt x="117552" y="212371"/>
                  </a:lnTo>
                  <a:lnTo>
                    <a:pt x="151062" y="193675"/>
                  </a:lnTo>
                  <a:lnTo>
                    <a:pt x="153348" y="186690"/>
                  </a:lnTo>
                  <a:lnTo>
                    <a:pt x="155634" y="180085"/>
                  </a:lnTo>
                  <a:lnTo>
                    <a:pt x="115502" y="154304"/>
                  </a:lnTo>
                  <a:lnTo>
                    <a:pt x="93636" y="148018"/>
                  </a:lnTo>
                  <a:lnTo>
                    <a:pt x="52256" y="123444"/>
                  </a:lnTo>
                  <a:lnTo>
                    <a:pt x="43096" y="101552"/>
                  </a:lnTo>
                  <a:lnTo>
                    <a:pt x="43344" y="88636"/>
                  </a:lnTo>
                  <a:lnTo>
                    <a:pt x="62743" y="46168"/>
                  </a:lnTo>
                  <a:lnTo>
                    <a:pt x="101657" y="15406"/>
                  </a:lnTo>
                  <a:lnTo>
                    <a:pt x="143744" y="2476"/>
                  </a:lnTo>
                  <a:lnTo>
                    <a:pt x="161041" y="619"/>
                  </a:lnTo>
                  <a:lnTo>
                    <a:pt x="180018" y="0"/>
                  </a:lnTo>
                  <a:close/>
                </a:path>
              </a:pathLst>
            </a:custGeom>
            <a:ln w="9144">
              <a:solidFill>
                <a:srgbClr val="FFFFFF"/>
              </a:solidFill>
            </a:ln>
          </p:spPr>
          <p:txBody>
            <a:bodyPr wrap="square" lIns="0" tIns="0" rIns="0" bIns="0" rtlCol="0"/>
            <a:lstStyle/>
            <a:p>
              <a:endParaRPr/>
            </a:p>
          </p:txBody>
        </p:sp>
        <p:pic>
          <p:nvPicPr>
            <p:cNvPr id="8" name="object 8"/>
            <p:cNvPicPr/>
            <p:nvPr/>
          </p:nvPicPr>
          <p:blipFill>
            <a:blip r:embed="rId5" cstate="print"/>
            <a:stretch>
              <a:fillRect/>
            </a:stretch>
          </p:blipFill>
          <p:spPr>
            <a:xfrm>
              <a:off x="4059935" y="5710427"/>
              <a:ext cx="755142" cy="287261"/>
            </a:xfrm>
            <a:prstGeom prst="rect">
              <a:avLst/>
            </a:prstGeom>
          </p:spPr>
        </p:pic>
        <p:sp>
          <p:nvSpPr>
            <p:cNvPr id="9" name="object 9"/>
            <p:cNvSpPr/>
            <p:nvPr/>
          </p:nvSpPr>
          <p:spPr>
            <a:xfrm>
              <a:off x="4059896" y="5710275"/>
              <a:ext cx="730250" cy="262890"/>
            </a:xfrm>
            <a:custGeom>
              <a:avLst/>
              <a:gdLst/>
              <a:ahLst/>
              <a:cxnLst/>
              <a:rect l="l" t="t" r="r" b="b"/>
              <a:pathLst>
                <a:path w="730250" h="262889">
                  <a:moveTo>
                    <a:pt x="183046" y="0"/>
                  </a:moveTo>
                  <a:lnTo>
                    <a:pt x="125738" y="8469"/>
                  </a:lnTo>
                  <a:lnTo>
                    <a:pt x="76620" y="33883"/>
                  </a:lnTo>
                  <a:lnTo>
                    <a:pt x="37441" y="75052"/>
                  </a:lnTo>
                  <a:lnTo>
                    <a:pt x="10072" y="130822"/>
                  </a:lnTo>
                  <a:lnTo>
                    <a:pt x="261" y="173877"/>
                  </a:lnTo>
                  <a:lnTo>
                    <a:pt x="0" y="192221"/>
                  </a:lnTo>
                  <a:lnTo>
                    <a:pt x="2833" y="208445"/>
                  </a:lnTo>
                  <a:lnTo>
                    <a:pt x="23478" y="243649"/>
                  </a:lnTo>
                  <a:lnTo>
                    <a:pt x="60745" y="259842"/>
                  </a:lnTo>
                  <a:lnTo>
                    <a:pt x="97321" y="262852"/>
                  </a:lnTo>
                  <a:lnTo>
                    <a:pt x="113899" y="262235"/>
                  </a:lnTo>
                  <a:lnTo>
                    <a:pt x="157011" y="252971"/>
                  </a:lnTo>
                  <a:lnTo>
                    <a:pt x="192980" y="232783"/>
                  </a:lnTo>
                  <a:lnTo>
                    <a:pt x="222565" y="203898"/>
                  </a:lnTo>
                  <a:lnTo>
                    <a:pt x="112942" y="203898"/>
                  </a:lnTo>
                  <a:lnTo>
                    <a:pt x="102298" y="202919"/>
                  </a:lnTo>
                  <a:lnTo>
                    <a:pt x="93606" y="199982"/>
                  </a:lnTo>
                  <a:lnTo>
                    <a:pt x="86867" y="195084"/>
                  </a:lnTo>
                  <a:lnTo>
                    <a:pt x="82081" y="188226"/>
                  </a:lnTo>
                  <a:lnTo>
                    <a:pt x="79724" y="178733"/>
                  </a:lnTo>
                  <a:lnTo>
                    <a:pt x="80081" y="165912"/>
                  </a:lnTo>
                  <a:lnTo>
                    <a:pt x="95035" y="114380"/>
                  </a:lnTo>
                  <a:lnTo>
                    <a:pt x="116752" y="80251"/>
                  </a:lnTo>
                  <a:lnTo>
                    <a:pt x="151989" y="60118"/>
                  </a:lnTo>
                  <a:lnTo>
                    <a:pt x="165012" y="58775"/>
                  </a:lnTo>
                  <a:lnTo>
                    <a:pt x="270967" y="58775"/>
                  </a:lnTo>
                  <a:lnTo>
                    <a:pt x="267517" y="44043"/>
                  </a:lnTo>
                  <a:lnTo>
                    <a:pt x="239839" y="10924"/>
                  </a:lnTo>
                  <a:lnTo>
                    <a:pt x="205358" y="1214"/>
                  </a:lnTo>
                  <a:lnTo>
                    <a:pt x="183046" y="0"/>
                  </a:lnTo>
                  <a:close/>
                </a:path>
                <a:path w="730250" h="262889">
                  <a:moveTo>
                    <a:pt x="468288" y="4343"/>
                  </a:moveTo>
                  <a:lnTo>
                    <a:pt x="337732" y="4343"/>
                  </a:lnTo>
                  <a:lnTo>
                    <a:pt x="251372" y="258521"/>
                  </a:lnTo>
                  <a:lnTo>
                    <a:pt x="330239" y="258521"/>
                  </a:lnTo>
                  <a:lnTo>
                    <a:pt x="362370" y="164198"/>
                  </a:lnTo>
                  <a:lnTo>
                    <a:pt x="405296" y="164198"/>
                  </a:lnTo>
                  <a:lnTo>
                    <a:pt x="448635" y="158778"/>
                  </a:lnTo>
                  <a:lnTo>
                    <a:pt x="483401" y="142519"/>
                  </a:lnTo>
                  <a:lnTo>
                    <a:pt x="511921" y="112699"/>
                  </a:lnTo>
                  <a:lnTo>
                    <a:pt x="379896" y="112699"/>
                  </a:lnTo>
                  <a:lnTo>
                    <a:pt x="399073" y="56006"/>
                  </a:lnTo>
                  <a:lnTo>
                    <a:pt x="532344" y="56006"/>
                  </a:lnTo>
                  <a:lnTo>
                    <a:pt x="532899" y="49201"/>
                  </a:lnTo>
                  <a:lnTo>
                    <a:pt x="503896" y="9412"/>
                  </a:lnTo>
                  <a:lnTo>
                    <a:pt x="487860" y="5610"/>
                  </a:lnTo>
                  <a:lnTo>
                    <a:pt x="468288" y="4343"/>
                  </a:lnTo>
                  <a:close/>
                </a:path>
                <a:path w="730250" h="262889">
                  <a:moveTo>
                    <a:pt x="672758" y="4343"/>
                  </a:moveTo>
                  <a:lnTo>
                    <a:pt x="594145" y="4343"/>
                  </a:lnTo>
                  <a:lnTo>
                    <a:pt x="507785" y="258521"/>
                  </a:lnTo>
                  <a:lnTo>
                    <a:pt x="708953" y="258521"/>
                  </a:lnTo>
                  <a:lnTo>
                    <a:pt x="730162" y="195922"/>
                  </a:lnTo>
                  <a:lnTo>
                    <a:pt x="607607" y="195922"/>
                  </a:lnTo>
                  <a:lnTo>
                    <a:pt x="672758" y="4343"/>
                  </a:lnTo>
                  <a:close/>
                </a:path>
                <a:path w="730250" h="262889">
                  <a:moveTo>
                    <a:pt x="180506" y="154482"/>
                  </a:moveTo>
                  <a:lnTo>
                    <a:pt x="151296" y="191249"/>
                  </a:lnTo>
                  <a:lnTo>
                    <a:pt x="112942" y="203898"/>
                  </a:lnTo>
                  <a:lnTo>
                    <a:pt x="222565" y="203898"/>
                  </a:lnTo>
                  <a:lnTo>
                    <a:pt x="224305" y="201866"/>
                  </a:lnTo>
                  <a:lnTo>
                    <a:pt x="233559" y="189178"/>
                  </a:lnTo>
                  <a:lnTo>
                    <a:pt x="242228" y="175298"/>
                  </a:lnTo>
                  <a:lnTo>
                    <a:pt x="180506" y="154482"/>
                  </a:lnTo>
                  <a:close/>
                </a:path>
                <a:path w="730250" h="262889">
                  <a:moveTo>
                    <a:pt x="532344" y="56006"/>
                  </a:moveTo>
                  <a:lnTo>
                    <a:pt x="421425" y="56006"/>
                  </a:lnTo>
                  <a:lnTo>
                    <a:pt x="431405" y="56526"/>
                  </a:lnTo>
                  <a:lnTo>
                    <a:pt x="439253" y="58085"/>
                  </a:lnTo>
                  <a:lnTo>
                    <a:pt x="444982" y="60684"/>
                  </a:lnTo>
                  <a:lnTo>
                    <a:pt x="448603" y="64325"/>
                  </a:lnTo>
                  <a:lnTo>
                    <a:pt x="452032" y="69875"/>
                  </a:lnTo>
                  <a:lnTo>
                    <a:pt x="452413" y="76644"/>
                  </a:lnTo>
                  <a:lnTo>
                    <a:pt x="449746" y="84620"/>
                  </a:lnTo>
                  <a:lnTo>
                    <a:pt x="419060" y="110728"/>
                  </a:lnTo>
                  <a:lnTo>
                    <a:pt x="399073" y="112699"/>
                  </a:lnTo>
                  <a:lnTo>
                    <a:pt x="511921" y="112699"/>
                  </a:lnTo>
                  <a:lnTo>
                    <a:pt x="519316" y="100557"/>
                  </a:lnTo>
                  <a:lnTo>
                    <a:pt x="526962" y="82359"/>
                  </a:lnTo>
                  <a:lnTo>
                    <a:pt x="531633" y="64707"/>
                  </a:lnTo>
                  <a:lnTo>
                    <a:pt x="532344" y="56006"/>
                  </a:lnTo>
                  <a:close/>
                </a:path>
                <a:path w="730250" h="262889">
                  <a:moveTo>
                    <a:pt x="270967" y="58775"/>
                  </a:moveTo>
                  <a:lnTo>
                    <a:pt x="172886" y="58775"/>
                  </a:lnTo>
                  <a:lnTo>
                    <a:pt x="179363" y="60401"/>
                  </a:lnTo>
                  <a:lnTo>
                    <a:pt x="184697" y="63639"/>
                  </a:lnTo>
                  <a:lnTo>
                    <a:pt x="189904" y="66865"/>
                  </a:lnTo>
                  <a:lnTo>
                    <a:pt x="193714" y="71501"/>
                  </a:lnTo>
                  <a:lnTo>
                    <a:pt x="196000" y="77508"/>
                  </a:lnTo>
                  <a:lnTo>
                    <a:pt x="197524" y="81089"/>
                  </a:lnTo>
                  <a:lnTo>
                    <a:pt x="197920" y="84620"/>
                  </a:lnTo>
                  <a:lnTo>
                    <a:pt x="198036" y="90497"/>
                  </a:lnTo>
                  <a:lnTo>
                    <a:pt x="197905" y="94500"/>
                  </a:lnTo>
                  <a:lnTo>
                    <a:pt x="272454" y="79070"/>
                  </a:lnTo>
                  <a:lnTo>
                    <a:pt x="271339" y="60684"/>
                  </a:lnTo>
                  <a:lnTo>
                    <a:pt x="271281" y="60118"/>
                  </a:lnTo>
                  <a:lnTo>
                    <a:pt x="270967" y="58775"/>
                  </a:lnTo>
                  <a:close/>
                </a:path>
              </a:pathLst>
            </a:custGeom>
            <a:solidFill>
              <a:srgbClr val="000000"/>
            </a:solidFill>
          </p:spPr>
          <p:txBody>
            <a:bodyPr wrap="square" lIns="0" tIns="0" rIns="0" bIns="0" rtlCol="0"/>
            <a:lstStyle/>
            <a:p>
              <a:endParaRPr/>
            </a:p>
          </p:txBody>
        </p:sp>
        <p:pic>
          <p:nvPicPr>
            <p:cNvPr id="10" name="object 10"/>
            <p:cNvPicPr/>
            <p:nvPr/>
          </p:nvPicPr>
          <p:blipFill>
            <a:blip r:embed="rId6" cstate="print"/>
            <a:stretch>
              <a:fillRect/>
            </a:stretch>
          </p:blipFill>
          <p:spPr>
            <a:xfrm>
              <a:off x="4435220" y="5761710"/>
              <a:ext cx="81661" cy="65836"/>
            </a:xfrm>
            <a:prstGeom prst="rect">
              <a:avLst/>
            </a:prstGeom>
          </p:spPr>
        </p:pic>
        <p:sp>
          <p:nvSpPr>
            <p:cNvPr id="11" name="object 11"/>
            <p:cNvSpPr/>
            <p:nvPr/>
          </p:nvSpPr>
          <p:spPr>
            <a:xfrm>
              <a:off x="4059896" y="5710275"/>
              <a:ext cx="730250" cy="262890"/>
            </a:xfrm>
            <a:custGeom>
              <a:avLst/>
              <a:gdLst/>
              <a:ahLst/>
              <a:cxnLst/>
              <a:rect l="l" t="t" r="r" b="b"/>
              <a:pathLst>
                <a:path w="730250" h="262889">
                  <a:moveTo>
                    <a:pt x="594145" y="4343"/>
                  </a:moveTo>
                  <a:lnTo>
                    <a:pt x="672758" y="4343"/>
                  </a:lnTo>
                  <a:lnTo>
                    <a:pt x="607607" y="195922"/>
                  </a:lnTo>
                  <a:lnTo>
                    <a:pt x="730162" y="195922"/>
                  </a:lnTo>
                  <a:lnTo>
                    <a:pt x="708953" y="258521"/>
                  </a:lnTo>
                  <a:lnTo>
                    <a:pt x="507785" y="258521"/>
                  </a:lnTo>
                  <a:lnTo>
                    <a:pt x="594145" y="4343"/>
                  </a:lnTo>
                  <a:close/>
                </a:path>
                <a:path w="730250" h="262889">
                  <a:moveTo>
                    <a:pt x="337732" y="4343"/>
                  </a:moveTo>
                  <a:lnTo>
                    <a:pt x="468288" y="4343"/>
                  </a:lnTo>
                  <a:lnTo>
                    <a:pt x="487860" y="5610"/>
                  </a:lnTo>
                  <a:lnTo>
                    <a:pt x="525311" y="24625"/>
                  </a:lnTo>
                  <a:lnTo>
                    <a:pt x="532899" y="49201"/>
                  </a:lnTo>
                  <a:lnTo>
                    <a:pt x="531633" y="64707"/>
                  </a:lnTo>
                  <a:lnTo>
                    <a:pt x="509515" y="116649"/>
                  </a:lnTo>
                  <a:lnTo>
                    <a:pt x="467090" y="152003"/>
                  </a:lnTo>
                  <a:lnTo>
                    <a:pt x="428037" y="162843"/>
                  </a:lnTo>
                  <a:lnTo>
                    <a:pt x="405296" y="164198"/>
                  </a:lnTo>
                  <a:lnTo>
                    <a:pt x="362370" y="164198"/>
                  </a:lnTo>
                  <a:lnTo>
                    <a:pt x="330239" y="258521"/>
                  </a:lnTo>
                  <a:lnTo>
                    <a:pt x="251372" y="258521"/>
                  </a:lnTo>
                  <a:lnTo>
                    <a:pt x="337732" y="4343"/>
                  </a:lnTo>
                  <a:close/>
                </a:path>
                <a:path w="730250" h="262889">
                  <a:moveTo>
                    <a:pt x="183046" y="0"/>
                  </a:moveTo>
                  <a:lnTo>
                    <a:pt x="224289" y="4856"/>
                  </a:lnTo>
                  <a:lnTo>
                    <a:pt x="261078" y="30432"/>
                  </a:lnTo>
                  <a:lnTo>
                    <a:pt x="272454" y="79070"/>
                  </a:lnTo>
                  <a:lnTo>
                    <a:pt x="197905" y="94500"/>
                  </a:lnTo>
                  <a:lnTo>
                    <a:pt x="198159" y="86753"/>
                  </a:lnTo>
                  <a:lnTo>
                    <a:pt x="197524" y="81089"/>
                  </a:lnTo>
                  <a:lnTo>
                    <a:pt x="196000" y="77508"/>
                  </a:lnTo>
                  <a:lnTo>
                    <a:pt x="193714" y="71501"/>
                  </a:lnTo>
                  <a:lnTo>
                    <a:pt x="189904" y="66865"/>
                  </a:lnTo>
                  <a:lnTo>
                    <a:pt x="184697" y="63639"/>
                  </a:lnTo>
                  <a:lnTo>
                    <a:pt x="179363" y="60401"/>
                  </a:lnTo>
                  <a:lnTo>
                    <a:pt x="172886" y="58775"/>
                  </a:lnTo>
                  <a:lnTo>
                    <a:pt x="165012" y="58775"/>
                  </a:lnTo>
                  <a:lnTo>
                    <a:pt x="127847" y="70857"/>
                  </a:lnTo>
                  <a:lnTo>
                    <a:pt x="101703" y="100733"/>
                  </a:lnTo>
                  <a:lnTo>
                    <a:pt x="83153" y="149768"/>
                  </a:lnTo>
                  <a:lnTo>
                    <a:pt x="79724" y="178733"/>
                  </a:lnTo>
                  <a:lnTo>
                    <a:pt x="82081" y="188226"/>
                  </a:lnTo>
                  <a:lnTo>
                    <a:pt x="86867" y="195084"/>
                  </a:lnTo>
                  <a:lnTo>
                    <a:pt x="93606" y="199982"/>
                  </a:lnTo>
                  <a:lnTo>
                    <a:pt x="102298" y="202919"/>
                  </a:lnTo>
                  <a:lnTo>
                    <a:pt x="112942" y="203898"/>
                  </a:lnTo>
                  <a:lnTo>
                    <a:pt x="123775" y="203108"/>
                  </a:lnTo>
                  <a:lnTo>
                    <a:pt x="159039" y="184202"/>
                  </a:lnTo>
                  <a:lnTo>
                    <a:pt x="180506" y="154482"/>
                  </a:lnTo>
                  <a:lnTo>
                    <a:pt x="242228" y="175298"/>
                  </a:lnTo>
                  <a:lnTo>
                    <a:pt x="214457" y="213363"/>
                  </a:lnTo>
                  <a:lnTo>
                    <a:pt x="181459" y="240703"/>
                  </a:lnTo>
                  <a:lnTo>
                    <a:pt x="143720" y="257295"/>
                  </a:lnTo>
                  <a:lnTo>
                    <a:pt x="97321" y="262852"/>
                  </a:lnTo>
                  <a:lnTo>
                    <a:pt x="77843" y="262099"/>
                  </a:lnTo>
                  <a:lnTo>
                    <a:pt x="33694" y="250812"/>
                  </a:lnTo>
                  <a:lnTo>
                    <a:pt x="8048" y="222465"/>
                  </a:lnTo>
                  <a:lnTo>
                    <a:pt x="0" y="192221"/>
                  </a:lnTo>
                  <a:lnTo>
                    <a:pt x="261" y="173877"/>
                  </a:lnTo>
                  <a:lnTo>
                    <a:pt x="10072" y="130822"/>
                  </a:lnTo>
                  <a:lnTo>
                    <a:pt x="37441" y="75052"/>
                  </a:lnTo>
                  <a:lnTo>
                    <a:pt x="76620" y="33883"/>
                  </a:lnTo>
                  <a:lnTo>
                    <a:pt x="125738" y="8469"/>
                  </a:lnTo>
                  <a:lnTo>
                    <a:pt x="153380" y="2117"/>
                  </a:lnTo>
                  <a:lnTo>
                    <a:pt x="183046" y="0"/>
                  </a:lnTo>
                  <a:close/>
                </a:path>
              </a:pathLst>
            </a:custGeom>
            <a:ln w="9144">
              <a:solidFill>
                <a:srgbClr val="FFFFFF"/>
              </a:solidFill>
            </a:ln>
          </p:spPr>
          <p:txBody>
            <a:bodyPr wrap="square" lIns="0" tIns="0" rIns="0" bIns="0" rtlCol="0"/>
            <a:lstStyle/>
            <a:p>
              <a:endParaRPr/>
            </a:p>
          </p:txBody>
        </p:sp>
      </p:grpSp>
      <p:pic>
        <p:nvPicPr>
          <p:cNvPr id="14" name="object 14"/>
          <p:cNvPicPr/>
          <p:nvPr/>
        </p:nvPicPr>
        <p:blipFill>
          <a:blip r:embed="rId7" cstate="print"/>
          <a:stretch>
            <a:fillRect/>
          </a:stretch>
        </p:blipFill>
        <p:spPr>
          <a:xfrm>
            <a:off x="507111" y="2085086"/>
            <a:ext cx="1336548" cy="1106424"/>
          </a:xfrm>
          <a:prstGeom prst="rect">
            <a:avLst/>
          </a:prstGeom>
        </p:spPr>
      </p:pic>
      <p:sp>
        <p:nvSpPr>
          <p:cNvPr id="17" name="object 17"/>
          <p:cNvSpPr txBox="1"/>
          <p:nvPr/>
        </p:nvSpPr>
        <p:spPr>
          <a:xfrm>
            <a:off x="137610" y="3130728"/>
            <a:ext cx="2339340" cy="756920"/>
          </a:xfrm>
          <a:prstGeom prst="rect">
            <a:avLst/>
          </a:prstGeom>
        </p:spPr>
        <p:txBody>
          <a:bodyPr vert="horz" wrap="square" lIns="0" tIns="12700" rIns="0" bIns="0" rtlCol="0">
            <a:spAutoFit/>
          </a:bodyPr>
          <a:lstStyle/>
          <a:p>
            <a:pPr marL="12700">
              <a:lnSpc>
                <a:spcPct val="100000"/>
              </a:lnSpc>
              <a:spcBef>
                <a:spcPts val="100"/>
              </a:spcBef>
            </a:pPr>
            <a:r>
              <a:rPr sz="4800" b="1" i="1" spc="-555" dirty="0">
                <a:solidFill>
                  <a:srgbClr val="001F5F"/>
                </a:solidFill>
                <a:latin typeface="Times New Roman"/>
                <a:cs typeface="Times New Roman"/>
              </a:rPr>
              <a:t>Kokurikuler</a:t>
            </a:r>
            <a:endParaRPr sz="4800" dirty="0">
              <a:latin typeface="Times New Roman"/>
              <a:cs typeface="Times New Roman"/>
            </a:endParaRPr>
          </a:p>
        </p:txBody>
      </p:sp>
      <p:pic>
        <p:nvPicPr>
          <p:cNvPr id="20" name="object 20"/>
          <p:cNvPicPr/>
          <p:nvPr/>
        </p:nvPicPr>
        <p:blipFill>
          <a:blip r:embed="rId8" cstate="print"/>
          <a:stretch>
            <a:fillRect/>
          </a:stretch>
        </p:blipFill>
        <p:spPr>
          <a:xfrm>
            <a:off x="4869880" y="474725"/>
            <a:ext cx="1845563" cy="1272540"/>
          </a:xfrm>
          <a:prstGeom prst="rect">
            <a:avLst/>
          </a:prstGeom>
        </p:spPr>
      </p:pic>
      <p:sp>
        <p:nvSpPr>
          <p:cNvPr id="22" name="object 22"/>
          <p:cNvSpPr txBox="1">
            <a:spLocks noGrp="1"/>
          </p:cNvSpPr>
          <p:nvPr>
            <p:ph type="title"/>
          </p:nvPr>
        </p:nvSpPr>
        <p:spPr>
          <a:xfrm>
            <a:off x="6753922" y="1060957"/>
            <a:ext cx="1927225" cy="756920"/>
          </a:xfrm>
          <a:prstGeom prst="rect">
            <a:avLst/>
          </a:prstGeom>
        </p:spPr>
        <p:txBody>
          <a:bodyPr vert="horz" wrap="square" lIns="0" tIns="12700" rIns="0" bIns="0" rtlCol="0">
            <a:spAutoFit/>
          </a:bodyPr>
          <a:lstStyle/>
          <a:p>
            <a:pPr marL="12700">
              <a:lnSpc>
                <a:spcPct val="100000"/>
              </a:lnSpc>
              <a:spcBef>
                <a:spcPts val="100"/>
              </a:spcBef>
            </a:pPr>
            <a:r>
              <a:rPr sz="4800" b="1" i="1" spc="-505" dirty="0">
                <a:solidFill>
                  <a:srgbClr val="000000"/>
                </a:solidFill>
                <a:latin typeface="Times New Roman"/>
                <a:cs typeface="Times New Roman"/>
              </a:rPr>
              <a:t>Kurikuler</a:t>
            </a:r>
            <a:endParaRPr sz="4800" dirty="0">
              <a:latin typeface="Times New Roman"/>
              <a:cs typeface="Times New Roman"/>
            </a:endParaRPr>
          </a:p>
        </p:txBody>
      </p:sp>
      <p:pic>
        <p:nvPicPr>
          <p:cNvPr id="25" name="object 25"/>
          <p:cNvPicPr/>
          <p:nvPr/>
        </p:nvPicPr>
        <p:blipFill>
          <a:blip r:embed="rId9" cstate="print"/>
          <a:stretch>
            <a:fillRect/>
          </a:stretch>
        </p:blipFill>
        <p:spPr>
          <a:xfrm>
            <a:off x="7717534" y="2479980"/>
            <a:ext cx="1821180" cy="1301495"/>
          </a:xfrm>
          <a:prstGeom prst="rect">
            <a:avLst/>
          </a:prstGeom>
        </p:spPr>
      </p:pic>
      <p:sp>
        <p:nvSpPr>
          <p:cNvPr id="27" name="object 27"/>
          <p:cNvSpPr txBox="1"/>
          <p:nvPr/>
        </p:nvSpPr>
        <p:spPr>
          <a:xfrm>
            <a:off x="6582346" y="3634004"/>
            <a:ext cx="3122295" cy="756920"/>
          </a:xfrm>
          <a:prstGeom prst="rect">
            <a:avLst/>
          </a:prstGeom>
        </p:spPr>
        <p:txBody>
          <a:bodyPr vert="horz" wrap="square" lIns="0" tIns="12700" rIns="0" bIns="0" rtlCol="0">
            <a:spAutoFit/>
          </a:bodyPr>
          <a:lstStyle/>
          <a:p>
            <a:pPr marL="12700">
              <a:lnSpc>
                <a:spcPct val="100000"/>
              </a:lnSpc>
              <a:spcBef>
                <a:spcPts val="100"/>
              </a:spcBef>
            </a:pPr>
            <a:r>
              <a:rPr sz="4800" b="1" i="1" spc="-495" dirty="0">
                <a:latin typeface="Times New Roman"/>
                <a:cs typeface="Times New Roman"/>
              </a:rPr>
              <a:t>Ekstrakurikuler</a:t>
            </a:r>
            <a:endParaRPr sz="4800" dirty="0">
              <a:latin typeface="Times New Roman"/>
              <a:cs typeface="Times New Roman"/>
            </a:endParaRPr>
          </a:p>
        </p:txBody>
      </p:sp>
      <p:sp>
        <p:nvSpPr>
          <p:cNvPr id="31" name="object 31"/>
          <p:cNvSpPr txBox="1"/>
          <p:nvPr/>
        </p:nvSpPr>
        <p:spPr>
          <a:xfrm>
            <a:off x="1128089" y="5763741"/>
            <a:ext cx="3578606" cy="936154"/>
          </a:xfrm>
          <a:prstGeom prst="rect">
            <a:avLst/>
          </a:prstGeom>
        </p:spPr>
        <p:txBody>
          <a:bodyPr vert="horz" wrap="square" lIns="0" tIns="12700" rIns="0" bIns="0" rtlCol="0">
            <a:spAutoFit/>
          </a:bodyPr>
          <a:lstStyle/>
          <a:p>
            <a:pPr marL="12700">
              <a:lnSpc>
                <a:spcPct val="100000"/>
              </a:lnSpc>
              <a:spcBef>
                <a:spcPts val="100"/>
              </a:spcBef>
            </a:pPr>
            <a:r>
              <a:rPr sz="6000" b="1" i="1" spc="-595" dirty="0">
                <a:latin typeface="Times New Roman"/>
                <a:cs typeface="Times New Roman"/>
              </a:rPr>
              <a:t>Kurikulum</a:t>
            </a:r>
            <a:r>
              <a:rPr sz="6000" b="1" i="1" spc="-595" dirty="0">
                <a:latin typeface="Trebuchet MS"/>
                <a:cs typeface="Trebuchet MS"/>
              </a:rPr>
              <a:t>…</a:t>
            </a:r>
            <a:endParaRPr sz="6000" dirty="0">
              <a:latin typeface="Trebuchet MS"/>
              <a:cs typeface="Trebuchet MS"/>
            </a:endParaRPr>
          </a:p>
        </p:txBody>
      </p:sp>
      <p:pic>
        <p:nvPicPr>
          <p:cNvPr id="36" name="object 36"/>
          <p:cNvPicPr/>
          <p:nvPr/>
        </p:nvPicPr>
        <p:blipFill>
          <a:blip r:embed="rId10" cstate="print"/>
          <a:stretch>
            <a:fillRect/>
          </a:stretch>
        </p:blipFill>
        <p:spPr>
          <a:xfrm>
            <a:off x="950975" y="118884"/>
            <a:ext cx="852677" cy="474713"/>
          </a:xfrm>
          <a:prstGeom prst="rect">
            <a:avLst/>
          </a:prstGeom>
        </p:spPr>
      </p:pic>
      <p:pic>
        <p:nvPicPr>
          <p:cNvPr id="37" name="object 37"/>
          <p:cNvPicPr/>
          <p:nvPr/>
        </p:nvPicPr>
        <p:blipFill>
          <a:blip r:embed="rId11" cstate="print"/>
          <a:stretch>
            <a:fillRect/>
          </a:stretch>
        </p:blipFill>
        <p:spPr>
          <a:xfrm>
            <a:off x="943355" y="111251"/>
            <a:ext cx="837438" cy="459486"/>
          </a:xfrm>
          <a:prstGeom prst="rect">
            <a:avLst/>
          </a:prstGeom>
        </p:spPr>
      </p:pic>
      <p:sp>
        <p:nvSpPr>
          <p:cNvPr id="38" name="object 38"/>
          <p:cNvSpPr/>
          <p:nvPr/>
        </p:nvSpPr>
        <p:spPr>
          <a:xfrm>
            <a:off x="1009993" y="178308"/>
            <a:ext cx="706120" cy="328295"/>
          </a:xfrm>
          <a:custGeom>
            <a:avLst/>
            <a:gdLst/>
            <a:ahLst/>
            <a:cxnLst/>
            <a:rect l="l" t="t" r="r" b="b"/>
            <a:pathLst>
              <a:path w="706119" h="328295">
                <a:moveTo>
                  <a:pt x="374560" y="56768"/>
                </a:moveTo>
                <a:lnTo>
                  <a:pt x="287693" y="56768"/>
                </a:lnTo>
                <a:lnTo>
                  <a:pt x="287786" y="250701"/>
                </a:lnTo>
                <a:lnTo>
                  <a:pt x="292518" y="295909"/>
                </a:lnTo>
                <a:lnTo>
                  <a:pt x="321812" y="324236"/>
                </a:lnTo>
                <a:lnTo>
                  <a:pt x="346493" y="328040"/>
                </a:lnTo>
                <a:lnTo>
                  <a:pt x="354635" y="327592"/>
                </a:lnTo>
                <a:lnTo>
                  <a:pt x="389419" y="309879"/>
                </a:lnTo>
                <a:lnTo>
                  <a:pt x="390181" y="301878"/>
                </a:lnTo>
                <a:lnTo>
                  <a:pt x="477049" y="301878"/>
                </a:lnTo>
                <a:lnTo>
                  <a:pt x="477049" y="274446"/>
                </a:lnTo>
                <a:lnTo>
                  <a:pt x="378752" y="274446"/>
                </a:lnTo>
                <a:lnTo>
                  <a:pt x="376593" y="273049"/>
                </a:lnTo>
                <a:lnTo>
                  <a:pt x="375830" y="270509"/>
                </a:lnTo>
                <a:lnTo>
                  <a:pt x="375257" y="266983"/>
                </a:lnTo>
                <a:lnTo>
                  <a:pt x="374862" y="260206"/>
                </a:lnTo>
                <a:lnTo>
                  <a:pt x="374646" y="250701"/>
                </a:lnTo>
                <a:lnTo>
                  <a:pt x="374560" y="56768"/>
                </a:lnTo>
                <a:close/>
              </a:path>
              <a:path w="706119" h="328295">
                <a:moveTo>
                  <a:pt x="477049" y="301878"/>
                </a:moveTo>
                <a:lnTo>
                  <a:pt x="390181" y="301878"/>
                </a:lnTo>
                <a:lnTo>
                  <a:pt x="388911" y="323214"/>
                </a:lnTo>
                <a:lnTo>
                  <a:pt x="477049" y="323214"/>
                </a:lnTo>
                <a:lnTo>
                  <a:pt x="477049" y="301878"/>
                </a:lnTo>
                <a:close/>
              </a:path>
              <a:path w="706119" h="328295">
                <a:moveTo>
                  <a:pt x="477049" y="56768"/>
                </a:moveTo>
                <a:lnTo>
                  <a:pt x="390181" y="56768"/>
                </a:lnTo>
                <a:lnTo>
                  <a:pt x="390071" y="250701"/>
                </a:lnTo>
                <a:lnTo>
                  <a:pt x="389896" y="259317"/>
                </a:lnTo>
                <a:lnTo>
                  <a:pt x="389539" y="266471"/>
                </a:lnTo>
                <a:lnTo>
                  <a:pt x="389038" y="270255"/>
                </a:lnTo>
                <a:lnTo>
                  <a:pt x="388277" y="273049"/>
                </a:lnTo>
                <a:lnTo>
                  <a:pt x="385990" y="274446"/>
                </a:lnTo>
                <a:lnTo>
                  <a:pt x="477049" y="274446"/>
                </a:lnTo>
                <a:lnTo>
                  <a:pt x="477049" y="56768"/>
                </a:lnTo>
                <a:close/>
              </a:path>
              <a:path w="706119" h="328295">
                <a:moveTo>
                  <a:pt x="659040" y="56768"/>
                </a:moveTo>
                <a:lnTo>
                  <a:pt x="572427" y="56768"/>
                </a:lnTo>
                <a:lnTo>
                  <a:pt x="572427" y="323214"/>
                </a:lnTo>
                <a:lnTo>
                  <a:pt x="659167" y="323214"/>
                </a:lnTo>
                <a:lnTo>
                  <a:pt x="659167" y="217169"/>
                </a:lnTo>
                <a:lnTo>
                  <a:pt x="659308" y="200260"/>
                </a:lnTo>
                <a:lnTo>
                  <a:pt x="666279" y="159638"/>
                </a:lnTo>
                <a:lnTo>
                  <a:pt x="705649" y="151002"/>
                </a:lnTo>
                <a:lnTo>
                  <a:pt x="705649" y="90804"/>
                </a:lnTo>
                <a:lnTo>
                  <a:pt x="655992" y="90804"/>
                </a:lnTo>
                <a:lnTo>
                  <a:pt x="659040" y="56768"/>
                </a:lnTo>
                <a:close/>
              </a:path>
              <a:path w="706119" h="328295">
                <a:moveTo>
                  <a:pt x="705649" y="52069"/>
                </a:moveTo>
                <a:lnTo>
                  <a:pt x="687818" y="55353"/>
                </a:lnTo>
                <a:lnTo>
                  <a:pt x="673582" y="62912"/>
                </a:lnTo>
                <a:lnTo>
                  <a:pt x="662966" y="74733"/>
                </a:lnTo>
                <a:lnTo>
                  <a:pt x="655992" y="90804"/>
                </a:lnTo>
                <a:lnTo>
                  <a:pt x="705649" y="90804"/>
                </a:lnTo>
                <a:lnTo>
                  <a:pt x="705649" y="52069"/>
                </a:lnTo>
                <a:close/>
              </a:path>
              <a:path w="706119" h="328295">
                <a:moveTo>
                  <a:pt x="90207" y="0"/>
                </a:moveTo>
                <a:lnTo>
                  <a:pt x="0" y="0"/>
                </a:lnTo>
                <a:lnTo>
                  <a:pt x="0" y="323214"/>
                </a:lnTo>
                <a:lnTo>
                  <a:pt x="90207" y="323214"/>
                </a:lnTo>
                <a:lnTo>
                  <a:pt x="90207" y="188086"/>
                </a:lnTo>
                <a:lnTo>
                  <a:pt x="168918" y="188086"/>
                </a:lnTo>
                <a:lnTo>
                  <a:pt x="156768" y="146430"/>
                </a:lnTo>
                <a:lnTo>
                  <a:pt x="164430" y="122554"/>
                </a:lnTo>
                <a:lnTo>
                  <a:pt x="90207" y="122554"/>
                </a:lnTo>
                <a:lnTo>
                  <a:pt x="90207" y="0"/>
                </a:lnTo>
                <a:close/>
              </a:path>
              <a:path w="706119" h="328295">
                <a:moveTo>
                  <a:pt x="168918" y="188086"/>
                </a:moveTo>
                <a:lnTo>
                  <a:pt x="90207" y="188086"/>
                </a:lnTo>
                <a:lnTo>
                  <a:pt x="116344" y="323214"/>
                </a:lnTo>
                <a:lnTo>
                  <a:pt x="208330" y="323214"/>
                </a:lnTo>
                <a:lnTo>
                  <a:pt x="168918" y="188086"/>
                </a:lnTo>
                <a:close/>
              </a:path>
              <a:path w="706119" h="328295">
                <a:moveTo>
                  <a:pt x="203758" y="0"/>
                </a:moveTo>
                <a:lnTo>
                  <a:pt x="119697" y="0"/>
                </a:lnTo>
                <a:lnTo>
                  <a:pt x="90207" y="122554"/>
                </a:lnTo>
                <a:lnTo>
                  <a:pt x="164430" y="122554"/>
                </a:lnTo>
                <a:lnTo>
                  <a:pt x="203758" y="0"/>
                </a:lnTo>
                <a:close/>
              </a:path>
            </a:pathLst>
          </a:custGeom>
          <a:solidFill>
            <a:srgbClr val="392F2A"/>
          </a:solidFill>
        </p:spPr>
        <p:txBody>
          <a:bodyPr wrap="square" lIns="0" tIns="0" rIns="0" bIns="0" rtlCol="0"/>
          <a:lstStyle/>
          <a:p>
            <a:endParaRPr/>
          </a:p>
        </p:txBody>
      </p:sp>
      <p:sp>
        <p:nvSpPr>
          <p:cNvPr id="39" name="object 39"/>
          <p:cNvSpPr/>
          <p:nvPr/>
        </p:nvSpPr>
        <p:spPr>
          <a:xfrm>
            <a:off x="1009993" y="178308"/>
            <a:ext cx="706120" cy="328295"/>
          </a:xfrm>
          <a:custGeom>
            <a:avLst/>
            <a:gdLst/>
            <a:ahLst/>
            <a:cxnLst/>
            <a:rect l="l" t="t" r="r" b="b"/>
            <a:pathLst>
              <a:path w="706119" h="328295">
                <a:moveTo>
                  <a:pt x="287693" y="56768"/>
                </a:moveTo>
                <a:lnTo>
                  <a:pt x="374560" y="56768"/>
                </a:lnTo>
                <a:lnTo>
                  <a:pt x="374560" y="236854"/>
                </a:lnTo>
                <a:lnTo>
                  <a:pt x="374634" y="250167"/>
                </a:lnTo>
                <a:lnTo>
                  <a:pt x="378752" y="274446"/>
                </a:lnTo>
                <a:lnTo>
                  <a:pt x="382180" y="274446"/>
                </a:lnTo>
                <a:lnTo>
                  <a:pt x="385990" y="274446"/>
                </a:lnTo>
                <a:lnTo>
                  <a:pt x="390181" y="234949"/>
                </a:lnTo>
                <a:lnTo>
                  <a:pt x="390181" y="56768"/>
                </a:lnTo>
                <a:lnTo>
                  <a:pt x="477049" y="56768"/>
                </a:lnTo>
                <a:lnTo>
                  <a:pt x="477049" y="323214"/>
                </a:lnTo>
                <a:lnTo>
                  <a:pt x="388911" y="323214"/>
                </a:lnTo>
                <a:lnTo>
                  <a:pt x="390181" y="301878"/>
                </a:lnTo>
                <a:lnTo>
                  <a:pt x="389419" y="309879"/>
                </a:lnTo>
                <a:lnTo>
                  <a:pt x="354635" y="327592"/>
                </a:lnTo>
                <a:lnTo>
                  <a:pt x="346493" y="328040"/>
                </a:lnTo>
                <a:lnTo>
                  <a:pt x="337520" y="327614"/>
                </a:lnTo>
                <a:lnTo>
                  <a:pt x="299962" y="308736"/>
                </a:lnTo>
                <a:lnTo>
                  <a:pt x="288058" y="263461"/>
                </a:lnTo>
                <a:lnTo>
                  <a:pt x="287693" y="235203"/>
                </a:lnTo>
                <a:lnTo>
                  <a:pt x="287693" y="56768"/>
                </a:lnTo>
                <a:close/>
              </a:path>
              <a:path w="706119" h="328295">
                <a:moveTo>
                  <a:pt x="705649" y="52069"/>
                </a:moveTo>
                <a:lnTo>
                  <a:pt x="705649" y="151002"/>
                </a:lnTo>
                <a:lnTo>
                  <a:pt x="694358" y="151333"/>
                </a:lnTo>
                <a:lnTo>
                  <a:pt x="685044" y="152320"/>
                </a:lnTo>
                <a:lnTo>
                  <a:pt x="659723" y="186864"/>
                </a:lnTo>
                <a:lnTo>
                  <a:pt x="659167" y="217169"/>
                </a:lnTo>
                <a:lnTo>
                  <a:pt x="659167" y="323214"/>
                </a:lnTo>
                <a:lnTo>
                  <a:pt x="572427" y="323214"/>
                </a:lnTo>
                <a:lnTo>
                  <a:pt x="572427" y="56768"/>
                </a:lnTo>
                <a:lnTo>
                  <a:pt x="659040" y="56768"/>
                </a:lnTo>
                <a:lnTo>
                  <a:pt x="655992" y="90804"/>
                </a:lnTo>
                <a:lnTo>
                  <a:pt x="662966" y="74733"/>
                </a:lnTo>
                <a:lnTo>
                  <a:pt x="673582" y="62912"/>
                </a:lnTo>
                <a:lnTo>
                  <a:pt x="687818" y="55353"/>
                </a:lnTo>
                <a:lnTo>
                  <a:pt x="705649" y="52069"/>
                </a:lnTo>
                <a:close/>
              </a:path>
              <a:path w="706119" h="328295">
                <a:moveTo>
                  <a:pt x="0" y="0"/>
                </a:moveTo>
                <a:lnTo>
                  <a:pt x="90207" y="0"/>
                </a:lnTo>
                <a:lnTo>
                  <a:pt x="90207" y="122554"/>
                </a:lnTo>
                <a:lnTo>
                  <a:pt x="119697" y="0"/>
                </a:lnTo>
                <a:lnTo>
                  <a:pt x="203758" y="0"/>
                </a:lnTo>
                <a:lnTo>
                  <a:pt x="156768" y="146430"/>
                </a:lnTo>
                <a:lnTo>
                  <a:pt x="208330" y="323214"/>
                </a:lnTo>
                <a:lnTo>
                  <a:pt x="116344" y="323214"/>
                </a:lnTo>
                <a:lnTo>
                  <a:pt x="90207" y="188086"/>
                </a:lnTo>
                <a:lnTo>
                  <a:pt x="90207" y="323214"/>
                </a:lnTo>
                <a:lnTo>
                  <a:pt x="0" y="323214"/>
                </a:lnTo>
                <a:lnTo>
                  <a:pt x="0" y="0"/>
                </a:lnTo>
                <a:close/>
              </a:path>
            </a:pathLst>
          </a:custGeom>
          <a:ln w="9144">
            <a:solidFill>
              <a:srgbClr val="FFFFFF"/>
            </a:solidFill>
          </a:ln>
        </p:spPr>
        <p:txBody>
          <a:bodyPr wrap="square" lIns="0" tIns="0" rIns="0" bIns="0" rtlCol="0"/>
          <a:lstStyle/>
          <a:p>
            <a:endParaRPr/>
          </a:p>
        </p:txBody>
      </p:sp>
      <p:pic>
        <p:nvPicPr>
          <p:cNvPr id="40" name="object 40"/>
          <p:cNvPicPr/>
          <p:nvPr/>
        </p:nvPicPr>
        <p:blipFill>
          <a:blip r:embed="rId12" cstate="print"/>
          <a:stretch>
            <a:fillRect/>
          </a:stretch>
        </p:blipFill>
        <p:spPr>
          <a:xfrm>
            <a:off x="1740407" y="118884"/>
            <a:ext cx="236969" cy="470141"/>
          </a:xfrm>
          <a:prstGeom prst="rect">
            <a:avLst/>
          </a:prstGeom>
        </p:spPr>
      </p:pic>
      <p:pic>
        <p:nvPicPr>
          <p:cNvPr id="41" name="object 41"/>
          <p:cNvPicPr/>
          <p:nvPr/>
        </p:nvPicPr>
        <p:blipFill>
          <a:blip r:embed="rId13" cstate="print"/>
          <a:stretch>
            <a:fillRect/>
          </a:stretch>
        </p:blipFill>
        <p:spPr>
          <a:xfrm>
            <a:off x="1732788" y="111252"/>
            <a:ext cx="221742" cy="454914"/>
          </a:xfrm>
          <a:prstGeom prst="rect">
            <a:avLst/>
          </a:prstGeom>
        </p:spPr>
      </p:pic>
      <p:sp>
        <p:nvSpPr>
          <p:cNvPr id="42" name="object 42"/>
          <p:cNvSpPr/>
          <p:nvPr/>
        </p:nvSpPr>
        <p:spPr>
          <a:xfrm>
            <a:off x="1800339" y="178320"/>
            <a:ext cx="89535" cy="323215"/>
          </a:xfrm>
          <a:custGeom>
            <a:avLst/>
            <a:gdLst/>
            <a:ahLst/>
            <a:cxnLst/>
            <a:rect l="l" t="t" r="r" b="b"/>
            <a:pathLst>
              <a:path w="89535" h="323215">
                <a:moveTo>
                  <a:pt x="89166" y="56769"/>
                </a:moveTo>
                <a:lnTo>
                  <a:pt x="0" y="56769"/>
                </a:lnTo>
                <a:lnTo>
                  <a:pt x="0" y="323215"/>
                </a:lnTo>
                <a:lnTo>
                  <a:pt x="89166" y="323215"/>
                </a:lnTo>
                <a:lnTo>
                  <a:pt x="89166" y="56769"/>
                </a:lnTo>
                <a:close/>
              </a:path>
              <a:path w="89535" h="323215">
                <a:moveTo>
                  <a:pt x="89166" y="0"/>
                </a:moveTo>
                <a:lnTo>
                  <a:pt x="0" y="0"/>
                </a:lnTo>
                <a:lnTo>
                  <a:pt x="0" y="49009"/>
                </a:lnTo>
                <a:lnTo>
                  <a:pt x="89166" y="49009"/>
                </a:lnTo>
                <a:lnTo>
                  <a:pt x="89166" y="0"/>
                </a:lnTo>
                <a:close/>
              </a:path>
            </a:pathLst>
          </a:custGeom>
          <a:solidFill>
            <a:srgbClr val="392F2A"/>
          </a:solidFill>
        </p:spPr>
        <p:txBody>
          <a:bodyPr wrap="square" lIns="0" tIns="0" rIns="0" bIns="0" rtlCol="0"/>
          <a:lstStyle/>
          <a:p>
            <a:endParaRPr/>
          </a:p>
        </p:txBody>
      </p:sp>
      <p:sp>
        <p:nvSpPr>
          <p:cNvPr id="43" name="object 43"/>
          <p:cNvSpPr/>
          <p:nvPr/>
        </p:nvSpPr>
        <p:spPr>
          <a:xfrm>
            <a:off x="1800351" y="178308"/>
            <a:ext cx="89535" cy="323215"/>
          </a:xfrm>
          <a:custGeom>
            <a:avLst/>
            <a:gdLst/>
            <a:ahLst/>
            <a:cxnLst/>
            <a:rect l="l" t="t" r="r" b="b"/>
            <a:pathLst>
              <a:path w="89535" h="323215">
                <a:moveTo>
                  <a:pt x="0" y="56768"/>
                </a:moveTo>
                <a:lnTo>
                  <a:pt x="89154" y="56768"/>
                </a:lnTo>
                <a:lnTo>
                  <a:pt x="89154" y="323214"/>
                </a:lnTo>
                <a:lnTo>
                  <a:pt x="0" y="323214"/>
                </a:lnTo>
                <a:lnTo>
                  <a:pt x="0" y="56768"/>
                </a:lnTo>
                <a:close/>
              </a:path>
              <a:path w="89535" h="323215">
                <a:moveTo>
                  <a:pt x="0" y="0"/>
                </a:moveTo>
                <a:lnTo>
                  <a:pt x="89154" y="0"/>
                </a:lnTo>
                <a:lnTo>
                  <a:pt x="89154" y="49020"/>
                </a:lnTo>
                <a:lnTo>
                  <a:pt x="0" y="49020"/>
                </a:lnTo>
                <a:lnTo>
                  <a:pt x="0" y="0"/>
                </a:lnTo>
                <a:close/>
              </a:path>
            </a:pathLst>
          </a:custGeom>
          <a:ln w="9144">
            <a:solidFill>
              <a:srgbClr val="FFFFFF"/>
            </a:solidFill>
          </a:ln>
        </p:spPr>
        <p:txBody>
          <a:bodyPr wrap="square" lIns="0" tIns="0" rIns="0" bIns="0" rtlCol="0"/>
          <a:lstStyle/>
          <a:p>
            <a:endParaRPr/>
          </a:p>
        </p:txBody>
      </p:sp>
      <p:pic>
        <p:nvPicPr>
          <p:cNvPr id="44" name="object 44"/>
          <p:cNvPicPr/>
          <p:nvPr/>
        </p:nvPicPr>
        <p:blipFill>
          <a:blip r:embed="rId14" cstate="print"/>
          <a:stretch>
            <a:fillRect/>
          </a:stretch>
        </p:blipFill>
        <p:spPr>
          <a:xfrm>
            <a:off x="1923288" y="118884"/>
            <a:ext cx="1453134" cy="474713"/>
          </a:xfrm>
          <a:prstGeom prst="rect">
            <a:avLst/>
          </a:prstGeom>
        </p:spPr>
      </p:pic>
      <p:pic>
        <p:nvPicPr>
          <p:cNvPr id="45" name="object 45"/>
          <p:cNvPicPr/>
          <p:nvPr/>
        </p:nvPicPr>
        <p:blipFill>
          <a:blip r:embed="rId15" cstate="print"/>
          <a:stretch>
            <a:fillRect/>
          </a:stretch>
        </p:blipFill>
        <p:spPr>
          <a:xfrm>
            <a:off x="1915667" y="111251"/>
            <a:ext cx="1437894" cy="459486"/>
          </a:xfrm>
          <a:prstGeom prst="rect">
            <a:avLst/>
          </a:prstGeom>
        </p:spPr>
      </p:pic>
      <p:sp>
        <p:nvSpPr>
          <p:cNvPr id="46" name="object 46"/>
          <p:cNvSpPr/>
          <p:nvPr/>
        </p:nvSpPr>
        <p:spPr>
          <a:xfrm>
            <a:off x="1983232" y="178308"/>
            <a:ext cx="1305560" cy="328295"/>
          </a:xfrm>
          <a:custGeom>
            <a:avLst/>
            <a:gdLst/>
            <a:ahLst/>
            <a:cxnLst/>
            <a:rect l="l" t="t" r="r" b="b"/>
            <a:pathLst>
              <a:path w="1305560" h="328295">
                <a:moveTo>
                  <a:pt x="818642" y="56768"/>
                </a:moveTo>
                <a:lnTo>
                  <a:pt x="731774" y="56768"/>
                </a:lnTo>
                <a:lnTo>
                  <a:pt x="731867" y="250701"/>
                </a:lnTo>
                <a:lnTo>
                  <a:pt x="736599" y="295909"/>
                </a:lnTo>
                <a:lnTo>
                  <a:pt x="765893" y="324236"/>
                </a:lnTo>
                <a:lnTo>
                  <a:pt x="790574" y="328040"/>
                </a:lnTo>
                <a:lnTo>
                  <a:pt x="798716" y="327592"/>
                </a:lnTo>
                <a:lnTo>
                  <a:pt x="833500" y="309879"/>
                </a:lnTo>
                <a:lnTo>
                  <a:pt x="834262" y="301878"/>
                </a:lnTo>
                <a:lnTo>
                  <a:pt x="921131" y="301878"/>
                </a:lnTo>
                <a:lnTo>
                  <a:pt x="921131" y="274446"/>
                </a:lnTo>
                <a:lnTo>
                  <a:pt x="822832" y="274446"/>
                </a:lnTo>
                <a:lnTo>
                  <a:pt x="820674" y="273049"/>
                </a:lnTo>
                <a:lnTo>
                  <a:pt x="819912" y="270509"/>
                </a:lnTo>
                <a:lnTo>
                  <a:pt x="819338" y="266983"/>
                </a:lnTo>
                <a:lnTo>
                  <a:pt x="818943" y="260206"/>
                </a:lnTo>
                <a:lnTo>
                  <a:pt x="818727" y="250701"/>
                </a:lnTo>
                <a:lnTo>
                  <a:pt x="818642" y="56768"/>
                </a:lnTo>
                <a:close/>
              </a:path>
              <a:path w="1305560" h="328295">
                <a:moveTo>
                  <a:pt x="921131" y="301878"/>
                </a:moveTo>
                <a:lnTo>
                  <a:pt x="834262" y="301878"/>
                </a:lnTo>
                <a:lnTo>
                  <a:pt x="832993" y="323214"/>
                </a:lnTo>
                <a:lnTo>
                  <a:pt x="921131" y="323214"/>
                </a:lnTo>
                <a:lnTo>
                  <a:pt x="921131" y="301878"/>
                </a:lnTo>
                <a:close/>
              </a:path>
              <a:path w="1305560" h="328295">
                <a:moveTo>
                  <a:pt x="921131" y="56768"/>
                </a:moveTo>
                <a:lnTo>
                  <a:pt x="834262" y="56768"/>
                </a:lnTo>
                <a:lnTo>
                  <a:pt x="834152" y="250701"/>
                </a:lnTo>
                <a:lnTo>
                  <a:pt x="833977" y="259317"/>
                </a:lnTo>
                <a:lnTo>
                  <a:pt x="833619" y="266471"/>
                </a:lnTo>
                <a:lnTo>
                  <a:pt x="833119" y="270255"/>
                </a:lnTo>
                <a:lnTo>
                  <a:pt x="832357" y="273049"/>
                </a:lnTo>
                <a:lnTo>
                  <a:pt x="830071" y="274446"/>
                </a:lnTo>
                <a:lnTo>
                  <a:pt x="921131" y="274446"/>
                </a:lnTo>
                <a:lnTo>
                  <a:pt x="921131" y="56768"/>
                </a:lnTo>
                <a:close/>
              </a:path>
              <a:path w="1305560" h="328295">
                <a:moveTo>
                  <a:pt x="352298" y="56768"/>
                </a:moveTo>
                <a:lnTo>
                  <a:pt x="265430" y="56768"/>
                </a:lnTo>
                <a:lnTo>
                  <a:pt x="265523" y="250701"/>
                </a:lnTo>
                <a:lnTo>
                  <a:pt x="270256" y="295909"/>
                </a:lnTo>
                <a:lnTo>
                  <a:pt x="299549" y="324236"/>
                </a:lnTo>
                <a:lnTo>
                  <a:pt x="324231" y="328040"/>
                </a:lnTo>
                <a:lnTo>
                  <a:pt x="332372" y="327592"/>
                </a:lnTo>
                <a:lnTo>
                  <a:pt x="367156" y="309879"/>
                </a:lnTo>
                <a:lnTo>
                  <a:pt x="367918" y="301878"/>
                </a:lnTo>
                <a:lnTo>
                  <a:pt x="454787" y="301878"/>
                </a:lnTo>
                <a:lnTo>
                  <a:pt x="454787" y="274446"/>
                </a:lnTo>
                <a:lnTo>
                  <a:pt x="356488" y="274446"/>
                </a:lnTo>
                <a:lnTo>
                  <a:pt x="354330" y="273049"/>
                </a:lnTo>
                <a:lnTo>
                  <a:pt x="353568" y="270509"/>
                </a:lnTo>
                <a:lnTo>
                  <a:pt x="352994" y="266983"/>
                </a:lnTo>
                <a:lnTo>
                  <a:pt x="352599" y="260206"/>
                </a:lnTo>
                <a:lnTo>
                  <a:pt x="352383" y="250701"/>
                </a:lnTo>
                <a:lnTo>
                  <a:pt x="352298" y="56768"/>
                </a:lnTo>
                <a:close/>
              </a:path>
              <a:path w="1305560" h="328295">
                <a:moveTo>
                  <a:pt x="454787" y="301878"/>
                </a:moveTo>
                <a:lnTo>
                  <a:pt x="367918" y="301878"/>
                </a:lnTo>
                <a:lnTo>
                  <a:pt x="366649" y="323214"/>
                </a:lnTo>
                <a:lnTo>
                  <a:pt x="454787" y="323214"/>
                </a:lnTo>
                <a:lnTo>
                  <a:pt x="454787" y="301878"/>
                </a:lnTo>
                <a:close/>
              </a:path>
              <a:path w="1305560" h="328295">
                <a:moveTo>
                  <a:pt x="454787" y="56768"/>
                </a:moveTo>
                <a:lnTo>
                  <a:pt x="367918" y="56768"/>
                </a:lnTo>
                <a:lnTo>
                  <a:pt x="367808" y="250701"/>
                </a:lnTo>
                <a:lnTo>
                  <a:pt x="367633" y="259317"/>
                </a:lnTo>
                <a:lnTo>
                  <a:pt x="367276" y="266471"/>
                </a:lnTo>
                <a:lnTo>
                  <a:pt x="366775" y="270255"/>
                </a:lnTo>
                <a:lnTo>
                  <a:pt x="366013" y="273049"/>
                </a:lnTo>
                <a:lnTo>
                  <a:pt x="363728" y="274446"/>
                </a:lnTo>
                <a:lnTo>
                  <a:pt x="454787" y="274446"/>
                </a:lnTo>
                <a:lnTo>
                  <a:pt x="454787" y="56768"/>
                </a:lnTo>
                <a:close/>
              </a:path>
              <a:path w="1305560" h="328295">
                <a:moveTo>
                  <a:pt x="1102233" y="56768"/>
                </a:moveTo>
                <a:lnTo>
                  <a:pt x="1016507" y="56768"/>
                </a:lnTo>
                <a:lnTo>
                  <a:pt x="1016507" y="323214"/>
                </a:lnTo>
                <a:lnTo>
                  <a:pt x="1100836" y="323214"/>
                </a:lnTo>
                <a:lnTo>
                  <a:pt x="1100962" y="118998"/>
                </a:lnTo>
                <a:lnTo>
                  <a:pt x="1101470" y="112902"/>
                </a:lnTo>
                <a:lnTo>
                  <a:pt x="1102359" y="110363"/>
                </a:lnTo>
                <a:lnTo>
                  <a:pt x="1104138" y="108584"/>
                </a:lnTo>
                <a:lnTo>
                  <a:pt x="1105915" y="106679"/>
                </a:lnTo>
                <a:lnTo>
                  <a:pt x="1107948" y="105663"/>
                </a:lnTo>
                <a:lnTo>
                  <a:pt x="1303904" y="105663"/>
                </a:lnTo>
                <a:lnTo>
                  <a:pt x="1302875" y="96986"/>
                </a:lnTo>
                <a:lnTo>
                  <a:pt x="1301114" y="88391"/>
                </a:lnTo>
                <a:lnTo>
                  <a:pt x="1298616" y="81279"/>
                </a:lnTo>
                <a:lnTo>
                  <a:pt x="1100836" y="81279"/>
                </a:lnTo>
                <a:lnTo>
                  <a:pt x="1102233" y="56768"/>
                </a:lnTo>
                <a:close/>
              </a:path>
              <a:path w="1305560" h="328295">
                <a:moveTo>
                  <a:pt x="1208405" y="105663"/>
                </a:moveTo>
                <a:lnTo>
                  <a:pt x="1113662" y="105663"/>
                </a:lnTo>
                <a:lnTo>
                  <a:pt x="1115949" y="107695"/>
                </a:lnTo>
                <a:lnTo>
                  <a:pt x="1116965" y="111632"/>
                </a:lnTo>
                <a:lnTo>
                  <a:pt x="1118362" y="323214"/>
                </a:lnTo>
                <a:lnTo>
                  <a:pt x="1202817" y="323214"/>
                </a:lnTo>
                <a:lnTo>
                  <a:pt x="1202936" y="135978"/>
                </a:lnTo>
                <a:lnTo>
                  <a:pt x="1205992" y="107695"/>
                </a:lnTo>
                <a:lnTo>
                  <a:pt x="1208405" y="105663"/>
                </a:lnTo>
                <a:close/>
              </a:path>
              <a:path w="1305560" h="328295">
                <a:moveTo>
                  <a:pt x="1303904" y="105663"/>
                </a:moveTo>
                <a:lnTo>
                  <a:pt x="1215390" y="105663"/>
                </a:lnTo>
                <a:lnTo>
                  <a:pt x="1217675" y="107822"/>
                </a:lnTo>
                <a:lnTo>
                  <a:pt x="1218945" y="112013"/>
                </a:lnTo>
                <a:lnTo>
                  <a:pt x="1219706" y="116724"/>
                </a:lnTo>
                <a:lnTo>
                  <a:pt x="1220255" y="124634"/>
                </a:lnTo>
                <a:lnTo>
                  <a:pt x="1220604" y="135978"/>
                </a:lnTo>
                <a:lnTo>
                  <a:pt x="1220724" y="323214"/>
                </a:lnTo>
                <a:lnTo>
                  <a:pt x="1305178" y="323214"/>
                </a:lnTo>
                <a:lnTo>
                  <a:pt x="1305178" y="135508"/>
                </a:lnTo>
                <a:lnTo>
                  <a:pt x="1304918" y="120556"/>
                </a:lnTo>
                <a:lnTo>
                  <a:pt x="1304145" y="107695"/>
                </a:lnTo>
                <a:lnTo>
                  <a:pt x="1303904" y="105663"/>
                </a:lnTo>
                <a:close/>
              </a:path>
              <a:path w="1305560" h="328295">
                <a:moveTo>
                  <a:pt x="1147444" y="52069"/>
                </a:moveTo>
                <a:lnTo>
                  <a:pt x="1110533" y="64205"/>
                </a:lnTo>
                <a:lnTo>
                  <a:pt x="1100836" y="81279"/>
                </a:lnTo>
                <a:lnTo>
                  <a:pt x="1197355" y="81279"/>
                </a:lnTo>
                <a:lnTo>
                  <a:pt x="1188217" y="68518"/>
                </a:lnTo>
                <a:lnTo>
                  <a:pt x="1176829" y="59388"/>
                </a:lnTo>
                <a:lnTo>
                  <a:pt x="1163226" y="53901"/>
                </a:lnTo>
                <a:lnTo>
                  <a:pt x="1147444" y="52069"/>
                </a:lnTo>
                <a:close/>
              </a:path>
              <a:path w="1305560" h="328295">
                <a:moveTo>
                  <a:pt x="1247140" y="52069"/>
                </a:moveTo>
                <a:lnTo>
                  <a:pt x="1205880" y="69071"/>
                </a:lnTo>
                <a:lnTo>
                  <a:pt x="1197355" y="81279"/>
                </a:lnTo>
                <a:lnTo>
                  <a:pt x="1298616" y="81279"/>
                </a:lnTo>
                <a:lnTo>
                  <a:pt x="1266856" y="54720"/>
                </a:lnTo>
                <a:lnTo>
                  <a:pt x="1247140" y="52069"/>
                </a:lnTo>
                <a:close/>
              </a:path>
              <a:path w="1305560" h="328295">
                <a:moveTo>
                  <a:pt x="639318" y="0"/>
                </a:moveTo>
                <a:lnTo>
                  <a:pt x="550163" y="0"/>
                </a:lnTo>
                <a:lnTo>
                  <a:pt x="550163" y="323214"/>
                </a:lnTo>
                <a:lnTo>
                  <a:pt x="639318" y="323214"/>
                </a:lnTo>
                <a:lnTo>
                  <a:pt x="639318" y="0"/>
                </a:lnTo>
                <a:close/>
              </a:path>
              <a:path w="1305560" h="328295">
                <a:moveTo>
                  <a:pt x="86740" y="0"/>
                </a:moveTo>
                <a:lnTo>
                  <a:pt x="0" y="0"/>
                </a:lnTo>
                <a:lnTo>
                  <a:pt x="0" y="323214"/>
                </a:lnTo>
                <a:lnTo>
                  <a:pt x="86740" y="323214"/>
                </a:lnTo>
                <a:lnTo>
                  <a:pt x="86868" y="210692"/>
                </a:lnTo>
                <a:lnTo>
                  <a:pt x="157691" y="210692"/>
                </a:lnTo>
                <a:lnTo>
                  <a:pt x="145542" y="163956"/>
                </a:lnTo>
                <a:lnTo>
                  <a:pt x="154983" y="132333"/>
                </a:lnTo>
                <a:lnTo>
                  <a:pt x="86868" y="132333"/>
                </a:lnTo>
                <a:lnTo>
                  <a:pt x="86740" y="0"/>
                </a:lnTo>
                <a:close/>
              </a:path>
              <a:path w="1305560" h="328295">
                <a:moveTo>
                  <a:pt x="157691" y="210692"/>
                </a:moveTo>
                <a:lnTo>
                  <a:pt x="86868" y="210692"/>
                </a:lnTo>
                <a:lnTo>
                  <a:pt x="104140" y="323214"/>
                </a:lnTo>
                <a:lnTo>
                  <a:pt x="186943" y="323214"/>
                </a:lnTo>
                <a:lnTo>
                  <a:pt x="157691" y="210692"/>
                </a:lnTo>
                <a:close/>
              </a:path>
              <a:path w="1305560" h="328295">
                <a:moveTo>
                  <a:pt x="177545" y="56768"/>
                </a:moveTo>
                <a:lnTo>
                  <a:pt x="104393" y="56768"/>
                </a:lnTo>
                <a:lnTo>
                  <a:pt x="86868" y="132333"/>
                </a:lnTo>
                <a:lnTo>
                  <a:pt x="154983" y="132333"/>
                </a:lnTo>
                <a:lnTo>
                  <a:pt x="177545" y="56768"/>
                </a:lnTo>
                <a:close/>
              </a:path>
            </a:pathLst>
          </a:custGeom>
          <a:solidFill>
            <a:srgbClr val="392F2A"/>
          </a:solidFill>
        </p:spPr>
        <p:txBody>
          <a:bodyPr wrap="square" lIns="0" tIns="0" rIns="0" bIns="0" rtlCol="0"/>
          <a:lstStyle/>
          <a:p>
            <a:endParaRPr/>
          </a:p>
        </p:txBody>
      </p:sp>
      <p:sp>
        <p:nvSpPr>
          <p:cNvPr id="47" name="object 47"/>
          <p:cNvSpPr/>
          <p:nvPr/>
        </p:nvSpPr>
        <p:spPr>
          <a:xfrm>
            <a:off x="1983232" y="178308"/>
            <a:ext cx="1305560" cy="328295"/>
          </a:xfrm>
          <a:custGeom>
            <a:avLst/>
            <a:gdLst/>
            <a:ahLst/>
            <a:cxnLst/>
            <a:rect l="l" t="t" r="r" b="b"/>
            <a:pathLst>
              <a:path w="1305560" h="328295">
                <a:moveTo>
                  <a:pt x="731774" y="56768"/>
                </a:moveTo>
                <a:lnTo>
                  <a:pt x="818642" y="56768"/>
                </a:lnTo>
                <a:lnTo>
                  <a:pt x="818642" y="236854"/>
                </a:lnTo>
                <a:lnTo>
                  <a:pt x="818715" y="250167"/>
                </a:lnTo>
                <a:lnTo>
                  <a:pt x="822832" y="274446"/>
                </a:lnTo>
                <a:lnTo>
                  <a:pt x="826262" y="274446"/>
                </a:lnTo>
                <a:lnTo>
                  <a:pt x="830071" y="274446"/>
                </a:lnTo>
                <a:lnTo>
                  <a:pt x="834262" y="234949"/>
                </a:lnTo>
                <a:lnTo>
                  <a:pt x="834262" y="56768"/>
                </a:lnTo>
                <a:lnTo>
                  <a:pt x="921131" y="56768"/>
                </a:lnTo>
                <a:lnTo>
                  <a:pt x="921131" y="323214"/>
                </a:lnTo>
                <a:lnTo>
                  <a:pt x="832993" y="323214"/>
                </a:lnTo>
                <a:lnTo>
                  <a:pt x="834262" y="301878"/>
                </a:lnTo>
                <a:lnTo>
                  <a:pt x="833500" y="309879"/>
                </a:lnTo>
                <a:lnTo>
                  <a:pt x="798716" y="327592"/>
                </a:lnTo>
                <a:lnTo>
                  <a:pt x="790574" y="328040"/>
                </a:lnTo>
                <a:lnTo>
                  <a:pt x="781601" y="327614"/>
                </a:lnTo>
                <a:lnTo>
                  <a:pt x="744043" y="308736"/>
                </a:lnTo>
                <a:lnTo>
                  <a:pt x="732139" y="263461"/>
                </a:lnTo>
                <a:lnTo>
                  <a:pt x="731774" y="235203"/>
                </a:lnTo>
                <a:lnTo>
                  <a:pt x="731774" y="56768"/>
                </a:lnTo>
                <a:close/>
              </a:path>
              <a:path w="1305560" h="328295">
                <a:moveTo>
                  <a:pt x="265430" y="56768"/>
                </a:moveTo>
                <a:lnTo>
                  <a:pt x="352298" y="56768"/>
                </a:lnTo>
                <a:lnTo>
                  <a:pt x="352298" y="236854"/>
                </a:lnTo>
                <a:lnTo>
                  <a:pt x="352371" y="250167"/>
                </a:lnTo>
                <a:lnTo>
                  <a:pt x="356488" y="274446"/>
                </a:lnTo>
                <a:lnTo>
                  <a:pt x="359918" y="274446"/>
                </a:lnTo>
                <a:lnTo>
                  <a:pt x="363728" y="274446"/>
                </a:lnTo>
                <a:lnTo>
                  <a:pt x="367918" y="234949"/>
                </a:lnTo>
                <a:lnTo>
                  <a:pt x="367918" y="56768"/>
                </a:lnTo>
                <a:lnTo>
                  <a:pt x="454787" y="56768"/>
                </a:lnTo>
                <a:lnTo>
                  <a:pt x="454787" y="323214"/>
                </a:lnTo>
                <a:lnTo>
                  <a:pt x="366649" y="323214"/>
                </a:lnTo>
                <a:lnTo>
                  <a:pt x="367918" y="301878"/>
                </a:lnTo>
                <a:lnTo>
                  <a:pt x="367156" y="309879"/>
                </a:lnTo>
                <a:lnTo>
                  <a:pt x="332372" y="327592"/>
                </a:lnTo>
                <a:lnTo>
                  <a:pt x="324231" y="328040"/>
                </a:lnTo>
                <a:lnTo>
                  <a:pt x="315257" y="327614"/>
                </a:lnTo>
                <a:lnTo>
                  <a:pt x="277699" y="308736"/>
                </a:lnTo>
                <a:lnTo>
                  <a:pt x="265795" y="263461"/>
                </a:lnTo>
                <a:lnTo>
                  <a:pt x="265430" y="235203"/>
                </a:lnTo>
                <a:lnTo>
                  <a:pt x="265430" y="56768"/>
                </a:lnTo>
                <a:close/>
              </a:path>
              <a:path w="1305560" h="328295">
                <a:moveTo>
                  <a:pt x="1147444" y="52069"/>
                </a:moveTo>
                <a:lnTo>
                  <a:pt x="1163226" y="53901"/>
                </a:lnTo>
                <a:lnTo>
                  <a:pt x="1176829" y="59388"/>
                </a:lnTo>
                <a:lnTo>
                  <a:pt x="1188217" y="68518"/>
                </a:lnTo>
                <a:lnTo>
                  <a:pt x="1197355" y="81279"/>
                </a:lnTo>
                <a:lnTo>
                  <a:pt x="1201207" y="74800"/>
                </a:lnTo>
                <a:lnTo>
                  <a:pt x="1239212" y="52547"/>
                </a:lnTo>
                <a:lnTo>
                  <a:pt x="1247140" y="52069"/>
                </a:lnTo>
                <a:lnTo>
                  <a:pt x="1257450" y="52734"/>
                </a:lnTo>
                <a:lnTo>
                  <a:pt x="1294653" y="74358"/>
                </a:lnTo>
                <a:lnTo>
                  <a:pt x="1304918" y="120556"/>
                </a:lnTo>
                <a:lnTo>
                  <a:pt x="1305178" y="135508"/>
                </a:lnTo>
                <a:lnTo>
                  <a:pt x="1305178" y="323214"/>
                </a:lnTo>
                <a:lnTo>
                  <a:pt x="1220724" y="323214"/>
                </a:lnTo>
                <a:lnTo>
                  <a:pt x="1220724" y="150620"/>
                </a:lnTo>
                <a:lnTo>
                  <a:pt x="1220606" y="136052"/>
                </a:lnTo>
                <a:lnTo>
                  <a:pt x="1215390" y="105663"/>
                </a:lnTo>
                <a:lnTo>
                  <a:pt x="1211961" y="105663"/>
                </a:lnTo>
                <a:lnTo>
                  <a:pt x="1208405" y="105663"/>
                </a:lnTo>
                <a:lnTo>
                  <a:pt x="1202817" y="150620"/>
                </a:lnTo>
                <a:lnTo>
                  <a:pt x="1202817" y="323214"/>
                </a:lnTo>
                <a:lnTo>
                  <a:pt x="1118362" y="323214"/>
                </a:lnTo>
                <a:lnTo>
                  <a:pt x="1118362" y="154939"/>
                </a:lnTo>
                <a:lnTo>
                  <a:pt x="1118268" y="138243"/>
                </a:lnTo>
                <a:lnTo>
                  <a:pt x="1113662" y="105663"/>
                </a:lnTo>
                <a:lnTo>
                  <a:pt x="1110234" y="105663"/>
                </a:lnTo>
                <a:lnTo>
                  <a:pt x="1107948" y="105663"/>
                </a:lnTo>
                <a:lnTo>
                  <a:pt x="1105915" y="106679"/>
                </a:lnTo>
                <a:lnTo>
                  <a:pt x="1104138" y="108584"/>
                </a:lnTo>
                <a:lnTo>
                  <a:pt x="1102359" y="110363"/>
                </a:lnTo>
                <a:lnTo>
                  <a:pt x="1101470" y="112902"/>
                </a:lnTo>
                <a:lnTo>
                  <a:pt x="1101217" y="115950"/>
                </a:lnTo>
                <a:lnTo>
                  <a:pt x="1100962" y="118998"/>
                </a:lnTo>
                <a:lnTo>
                  <a:pt x="1100836" y="127000"/>
                </a:lnTo>
                <a:lnTo>
                  <a:pt x="1100836" y="139953"/>
                </a:lnTo>
                <a:lnTo>
                  <a:pt x="1100836" y="323214"/>
                </a:lnTo>
                <a:lnTo>
                  <a:pt x="1016507" y="323214"/>
                </a:lnTo>
                <a:lnTo>
                  <a:pt x="1016507" y="56768"/>
                </a:lnTo>
                <a:lnTo>
                  <a:pt x="1102233" y="56768"/>
                </a:lnTo>
                <a:lnTo>
                  <a:pt x="1100836" y="81279"/>
                </a:lnTo>
                <a:lnTo>
                  <a:pt x="1102671" y="74874"/>
                </a:lnTo>
                <a:lnTo>
                  <a:pt x="1139015" y="52549"/>
                </a:lnTo>
                <a:lnTo>
                  <a:pt x="1147444" y="52069"/>
                </a:lnTo>
                <a:close/>
              </a:path>
              <a:path w="1305560" h="328295">
                <a:moveTo>
                  <a:pt x="550163" y="0"/>
                </a:moveTo>
                <a:lnTo>
                  <a:pt x="639318" y="0"/>
                </a:lnTo>
                <a:lnTo>
                  <a:pt x="639318" y="323214"/>
                </a:lnTo>
                <a:lnTo>
                  <a:pt x="550163" y="323214"/>
                </a:lnTo>
                <a:lnTo>
                  <a:pt x="550163" y="0"/>
                </a:lnTo>
                <a:close/>
              </a:path>
              <a:path w="1305560" h="328295">
                <a:moveTo>
                  <a:pt x="0" y="0"/>
                </a:moveTo>
                <a:lnTo>
                  <a:pt x="86740" y="0"/>
                </a:lnTo>
                <a:lnTo>
                  <a:pt x="86868" y="132333"/>
                </a:lnTo>
                <a:lnTo>
                  <a:pt x="104393" y="56768"/>
                </a:lnTo>
                <a:lnTo>
                  <a:pt x="177545" y="56768"/>
                </a:lnTo>
                <a:lnTo>
                  <a:pt x="145542" y="163956"/>
                </a:lnTo>
                <a:lnTo>
                  <a:pt x="186943" y="323214"/>
                </a:lnTo>
                <a:lnTo>
                  <a:pt x="104140" y="323214"/>
                </a:lnTo>
                <a:lnTo>
                  <a:pt x="86868" y="210692"/>
                </a:lnTo>
                <a:lnTo>
                  <a:pt x="86740" y="323214"/>
                </a:lnTo>
                <a:lnTo>
                  <a:pt x="0" y="323214"/>
                </a:lnTo>
                <a:lnTo>
                  <a:pt x="0" y="0"/>
                </a:lnTo>
                <a:close/>
              </a:path>
            </a:pathLst>
          </a:custGeom>
          <a:ln w="9144">
            <a:solidFill>
              <a:srgbClr val="FFFFFF"/>
            </a:solidFill>
          </a:ln>
        </p:spPr>
        <p:txBody>
          <a:bodyPr wrap="square" lIns="0" tIns="0" rIns="0" bIns="0" rtlCol="0"/>
          <a:lstStyle/>
          <a:p>
            <a:endParaRPr/>
          </a:p>
        </p:txBody>
      </p:sp>
      <p:sp>
        <p:nvSpPr>
          <p:cNvPr id="48" name="object 48"/>
          <p:cNvSpPr txBox="1"/>
          <p:nvPr/>
        </p:nvSpPr>
        <p:spPr>
          <a:xfrm>
            <a:off x="6070582" y="6231818"/>
            <a:ext cx="3124835"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Calibri"/>
                <a:cs typeface="Calibri"/>
              </a:rPr>
              <a:t>(UU</a:t>
            </a:r>
            <a:r>
              <a:rPr sz="1800" b="1" spc="-20" dirty="0">
                <a:latin typeface="Calibri"/>
                <a:cs typeface="Calibri"/>
              </a:rPr>
              <a:t> </a:t>
            </a:r>
            <a:r>
              <a:rPr sz="1800" b="1" dirty="0">
                <a:latin typeface="Calibri"/>
                <a:cs typeface="Calibri"/>
              </a:rPr>
              <a:t>No.12</a:t>
            </a:r>
            <a:r>
              <a:rPr sz="1800" b="1" spc="-30" dirty="0">
                <a:latin typeface="Calibri"/>
                <a:cs typeface="Calibri"/>
              </a:rPr>
              <a:t> </a:t>
            </a:r>
            <a:r>
              <a:rPr sz="1800" b="1" dirty="0">
                <a:latin typeface="Calibri"/>
                <a:cs typeface="Calibri"/>
              </a:rPr>
              <a:t>thn</a:t>
            </a:r>
            <a:r>
              <a:rPr sz="1800" b="1" spc="-20" dirty="0">
                <a:latin typeface="Calibri"/>
                <a:cs typeface="Calibri"/>
              </a:rPr>
              <a:t> </a:t>
            </a:r>
            <a:r>
              <a:rPr sz="1800" b="1" dirty="0">
                <a:latin typeface="Calibri"/>
                <a:cs typeface="Calibri"/>
              </a:rPr>
              <a:t>2012,</a:t>
            </a:r>
            <a:r>
              <a:rPr sz="1800" b="1" spc="-15" dirty="0">
                <a:latin typeface="Calibri"/>
                <a:cs typeface="Calibri"/>
              </a:rPr>
              <a:t> </a:t>
            </a:r>
            <a:r>
              <a:rPr sz="1800" b="1" spc="-5" dirty="0">
                <a:latin typeface="Calibri"/>
                <a:cs typeface="Calibri"/>
              </a:rPr>
              <a:t>Pasal</a:t>
            </a:r>
            <a:r>
              <a:rPr sz="1800" b="1" spc="-10" dirty="0">
                <a:latin typeface="Calibri"/>
                <a:cs typeface="Calibri"/>
              </a:rPr>
              <a:t> </a:t>
            </a:r>
            <a:r>
              <a:rPr sz="1800" b="1" dirty="0">
                <a:latin typeface="Calibri"/>
                <a:cs typeface="Calibri"/>
              </a:rPr>
              <a:t>35(4))</a:t>
            </a:r>
            <a:endParaRPr sz="1800" dirty="0">
              <a:latin typeface="Calibri"/>
              <a:cs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a:spLocks noGrp="1"/>
          </p:cNvSpPr>
          <p:nvPr>
            <p:ph type="title"/>
          </p:nvPr>
        </p:nvSpPr>
        <p:spPr>
          <a:xfrm>
            <a:off x="152400" y="207264"/>
            <a:ext cx="10907395" cy="1148391"/>
          </a:xfrm>
          <a:prstGeom prst="rect">
            <a:avLst/>
          </a:prstGeom>
        </p:spPr>
        <p:txBody>
          <a:bodyPr vert="horz" wrap="square" lIns="0" tIns="314325" rIns="0" bIns="0" rtlCol="0">
            <a:spAutoFit/>
          </a:bodyPr>
          <a:lstStyle/>
          <a:p>
            <a:pPr marL="494030">
              <a:lnSpc>
                <a:spcPct val="100000"/>
              </a:lnSpc>
              <a:spcBef>
                <a:spcPts val="2475"/>
              </a:spcBef>
            </a:pPr>
            <a:r>
              <a:rPr sz="5400" spc="40" dirty="0">
                <a:solidFill>
                  <a:schemeClr val="tx1"/>
                </a:solidFill>
              </a:rPr>
              <a:t>Rujukan</a:t>
            </a:r>
            <a:r>
              <a:rPr sz="5400" spc="-50" dirty="0">
                <a:solidFill>
                  <a:schemeClr val="tx1"/>
                </a:solidFill>
              </a:rPr>
              <a:t> </a:t>
            </a:r>
            <a:r>
              <a:rPr sz="5400" spc="-130" dirty="0">
                <a:solidFill>
                  <a:schemeClr val="tx1"/>
                </a:solidFill>
              </a:rPr>
              <a:t>Utama</a:t>
            </a:r>
            <a:endParaRPr sz="5400" dirty="0">
              <a:solidFill>
                <a:schemeClr val="tx1"/>
              </a:solidFill>
            </a:endParaRPr>
          </a:p>
        </p:txBody>
      </p:sp>
      <p:pic>
        <p:nvPicPr>
          <p:cNvPr id="9" name="object 9"/>
          <p:cNvPicPr/>
          <p:nvPr/>
        </p:nvPicPr>
        <p:blipFill>
          <a:blip r:embed="rId2" cstate="print"/>
          <a:stretch>
            <a:fillRect/>
          </a:stretch>
        </p:blipFill>
        <p:spPr>
          <a:xfrm>
            <a:off x="487900" y="4649776"/>
            <a:ext cx="831825" cy="710132"/>
          </a:xfrm>
          <a:prstGeom prst="rect">
            <a:avLst/>
          </a:prstGeom>
        </p:spPr>
      </p:pic>
      <p:grpSp>
        <p:nvGrpSpPr>
          <p:cNvPr id="10" name="object 10"/>
          <p:cNvGrpSpPr/>
          <p:nvPr/>
        </p:nvGrpSpPr>
        <p:grpSpPr>
          <a:xfrm>
            <a:off x="381000" y="1388312"/>
            <a:ext cx="1144525" cy="1146048"/>
            <a:chOff x="1065275" y="2084832"/>
            <a:chExt cx="2088514" cy="2036445"/>
          </a:xfrm>
        </p:grpSpPr>
        <p:pic>
          <p:nvPicPr>
            <p:cNvPr id="11" name="object 11"/>
            <p:cNvPicPr/>
            <p:nvPr/>
          </p:nvPicPr>
          <p:blipFill>
            <a:blip r:embed="rId3" cstate="print"/>
            <a:stretch>
              <a:fillRect/>
            </a:stretch>
          </p:blipFill>
          <p:spPr>
            <a:xfrm>
              <a:off x="1065275" y="2084832"/>
              <a:ext cx="2088007" cy="2036064"/>
            </a:xfrm>
            <a:prstGeom prst="rect">
              <a:avLst/>
            </a:prstGeom>
          </p:spPr>
        </p:pic>
        <p:pic>
          <p:nvPicPr>
            <p:cNvPr id="12" name="object 12"/>
            <p:cNvPicPr/>
            <p:nvPr/>
          </p:nvPicPr>
          <p:blipFill>
            <a:blip r:embed="rId4" cstate="print"/>
            <a:stretch>
              <a:fillRect/>
            </a:stretch>
          </p:blipFill>
          <p:spPr>
            <a:xfrm>
              <a:off x="1260347" y="2279904"/>
              <a:ext cx="1517904" cy="1466088"/>
            </a:xfrm>
            <a:prstGeom prst="rect">
              <a:avLst/>
            </a:prstGeom>
          </p:spPr>
        </p:pic>
      </p:grpSp>
      <p:sp>
        <p:nvSpPr>
          <p:cNvPr id="13" name="object 13"/>
          <p:cNvSpPr txBox="1"/>
          <p:nvPr/>
        </p:nvSpPr>
        <p:spPr>
          <a:xfrm>
            <a:off x="1525247" y="1535332"/>
            <a:ext cx="8313420" cy="3789679"/>
          </a:xfrm>
          <a:prstGeom prst="rect">
            <a:avLst/>
          </a:prstGeom>
        </p:spPr>
        <p:txBody>
          <a:bodyPr vert="horz" wrap="square" lIns="0" tIns="12065" rIns="0" bIns="0" rtlCol="0">
            <a:spAutoFit/>
          </a:bodyPr>
          <a:lstStyle/>
          <a:p>
            <a:pPr marL="469900" indent="-457200">
              <a:lnSpc>
                <a:spcPct val="100000"/>
              </a:lnSpc>
              <a:spcBef>
                <a:spcPts val="95"/>
              </a:spcBef>
              <a:buFont typeface="Wingdings"/>
              <a:buChar char=""/>
              <a:tabLst>
                <a:tab pos="469265" algn="l"/>
                <a:tab pos="469900" algn="l"/>
              </a:tabLst>
            </a:pPr>
            <a:r>
              <a:rPr sz="2800" spc="-125" dirty="0">
                <a:latin typeface="Trebuchet MS"/>
                <a:cs typeface="Trebuchet MS"/>
              </a:rPr>
              <a:t>UU</a:t>
            </a:r>
            <a:r>
              <a:rPr sz="2800" dirty="0">
                <a:latin typeface="Trebuchet MS"/>
                <a:cs typeface="Trebuchet MS"/>
              </a:rPr>
              <a:t> </a:t>
            </a:r>
            <a:r>
              <a:rPr sz="2800" spc="25" dirty="0">
                <a:latin typeface="Trebuchet MS"/>
                <a:cs typeface="Trebuchet MS"/>
              </a:rPr>
              <a:t>No.12</a:t>
            </a:r>
            <a:r>
              <a:rPr sz="2800" spc="15" dirty="0">
                <a:latin typeface="Trebuchet MS"/>
                <a:cs typeface="Trebuchet MS"/>
              </a:rPr>
              <a:t> </a:t>
            </a:r>
            <a:r>
              <a:rPr sz="2800" spc="-10" dirty="0">
                <a:latin typeface="Trebuchet MS"/>
                <a:cs typeface="Trebuchet MS"/>
              </a:rPr>
              <a:t>Tahun</a:t>
            </a:r>
            <a:r>
              <a:rPr sz="2800" dirty="0">
                <a:latin typeface="Trebuchet MS"/>
                <a:cs typeface="Trebuchet MS"/>
              </a:rPr>
              <a:t> </a:t>
            </a:r>
            <a:r>
              <a:rPr sz="2800" spc="140" dirty="0">
                <a:latin typeface="Trebuchet MS"/>
                <a:cs typeface="Trebuchet MS"/>
              </a:rPr>
              <a:t>2012:</a:t>
            </a:r>
            <a:r>
              <a:rPr sz="2800" spc="15" dirty="0">
                <a:latin typeface="Trebuchet MS"/>
                <a:cs typeface="Trebuchet MS"/>
              </a:rPr>
              <a:t> </a:t>
            </a:r>
            <a:r>
              <a:rPr sz="2800" spc="-5" dirty="0">
                <a:latin typeface="Trebuchet MS"/>
                <a:cs typeface="Trebuchet MS"/>
              </a:rPr>
              <a:t>Sistem</a:t>
            </a:r>
            <a:r>
              <a:rPr sz="2800" spc="20" dirty="0">
                <a:latin typeface="Trebuchet MS"/>
                <a:cs typeface="Trebuchet MS"/>
              </a:rPr>
              <a:t> </a:t>
            </a:r>
            <a:r>
              <a:rPr sz="2800" spc="-5" dirty="0">
                <a:latin typeface="Trebuchet MS"/>
                <a:cs typeface="Trebuchet MS"/>
              </a:rPr>
              <a:t>Pendidikan</a:t>
            </a:r>
            <a:r>
              <a:rPr sz="2800" spc="50" dirty="0">
                <a:latin typeface="Trebuchet MS"/>
                <a:cs typeface="Trebuchet MS"/>
              </a:rPr>
              <a:t> </a:t>
            </a:r>
            <a:r>
              <a:rPr sz="2800" spc="-30" dirty="0">
                <a:latin typeface="Trebuchet MS"/>
                <a:cs typeface="Trebuchet MS"/>
              </a:rPr>
              <a:t>Tinggi;</a:t>
            </a:r>
            <a:endParaRPr sz="2800" dirty="0">
              <a:latin typeface="Trebuchet MS"/>
              <a:cs typeface="Trebuchet MS"/>
            </a:endParaRPr>
          </a:p>
          <a:p>
            <a:pPr marL="469900" indent="-457200">
              <a:lnSpc>
                <a:spcPct val="100000"/>
              </a:lnSpc>
              <a:buFont typeface="Wingdings"/>
              <a:buChar char=""/>
              <a:tabLst>
                <a:tab pos="469265" algn="l"/>
                <a:tab pos="469900" algn="l"/>
              </a:tabLst>
            </a:pPr>
            <a:r>
              <a:rPr sz="2800" spc="-30" dirty="0">
                <a:latin typeface="Trebuchet MS"/>
                <a:cs typeface="Trebuchet MS"/>
              </a:rPr>
              <a:t>Permendikbud,</a:t>
            </a:r>
            <a:r>
              <a:rPr sz="2800" spc="35" dirty="0">
                <a:latin typeface="Trebuchet MS"/>
                <a:cs typeface="Trebuchet MS"/>
              </a:rPr>
              <a:t> </a:t>
            </a:r>
            <a:r>
              <a:rPr sz="2800" spc="-25" dirty="0">
                <a:latin typeface="Trebuchet MS"/>
                <a:cs typeface="Trebuchet MS"/>
              </a:rPr>
              <a:t>No.3</a:t>
            </a:r>
            <a:r>
              <a:rPr sz="2800" dirty="0">
                <a:latin typeface="Trebuchet MS"/>
                <a:cs typeface="Trebuchet MS"/>
              </a:rPr>
              <a:t> </a:t>
            </a:r>
            <a:r>
              <a:rPr sz="2800" spc="-10" dirty="0">
                <a:latin typeface="Trebuchet MS"/>
                <a:cs typeface="Trebuchet MS"/>
              </a:rPr>
              <a:t>Tahun</a:t>
            </a:r>
            <a:r>
              <a:rPr sz="2800" spc="15" dirty="0">
                <a:latin typeface="Trebuchet MS"/>
                <a:cs typeface="Trebuchet MS"/>
              </a:rPr>
              <a:t> </a:t>
            </a:r>
            <a:r>
              <a:rPr sz="2800" spc="140" dirty="0">
                <a:latin typeface="Trebuchet MS"/>
                <a:cs typeface="Trebuchet MS"/>
              </a:rPr>
              <a:t>2020:</a:t>
            </a:r>
            <a:r>
              <a:rPr sz="2800" spc="10" dirty="0">
                <a:latin typeface="Trebuchet MS"/>
                <a:cs typeface="Trebuchet MS"/>
              </a:rPr>
              <a:t> </a:t>
            </a:r>
            <a:r>
              <a:rPr sz="2800" spc="-65" dirty="0">
                <a:latin typeface="Trebuchet MS"/>
                <a:cs typeface="Trebuchet MS"/>
              </a:rPr>
              <a:t>SN-Dikti;</a:t>
            </a:r>
            <a:endParaRPr sz="2800" dirty="0">
              <a:latin typeface="Trebuchet MS"/>
              <a:cs typeface="Trebuchet MS"/>
            </a:endParaRPr>
          </a:p>
          <a:p>
            <a:pPr marL="469900" marR="290195" indent="-457200">
              <a:lnSpc>
                <a:spcPct val="100000"/>
              </a:lnSpc>
              <a:buFont typeface="Wingdings"/>
              <a:buChar char=""/>
              <a:tabLst>
                <a:tab pos="469265" algn="l"/>
                <a:tab pos="469900" algn="l"/>
              </a:tabLst>
            </a:pPr>
            <a:r>
              <a:rPr sz="2800" spc="25" dirty="0">
                <a:latin typeface="Trebuchet MS"/>
                <a:cs typeface="Trebuchet MS"/>
              </a:rPr>
              <a:t>Panduan </a:t>
            </a:r>
            <a:r>
              <a:rPr sz="2800" spc="30" dirty="0">
                <a:latin typeface="Trebuchet MS"/>
                <a:cs typeface="Trebuchet MS"/>
              </a:rPr>
              <a:t>Penyusunan KPT </a:t>
            </a:r>
            <a:r>
              <a:rPr sz="2800" spc="-35" dirty="0">
                <a:latin typeface="Trebuchet MS"/>
                <a:cs typeface="Trebuchet MS"/>
              </a:rPr>
              <a:t>di </a:t>
            </a:r>
            <a:r>
              <a:rPr sz="2800" spc="35" dirty="0">
                <a:latin typeface="Trebuchet MS"/>
                <a:cs typeface="Trebuchet MS"/>
              </a:rPr>
              <a:t>Era </a:t>
            </a:r>
            <a:r>
              <a:rPr sz="2800" spc="25" dirty="0">
                <a:latin typeface="Trebuchet MS"/>
                <a:cs typeface="Trebuchet MS"/>
              </a:rPr>
              <a:t>Industri </a:t>
            </a:r>
            <a:r>
              <a:rPr sz="2800" spc="75" dirty="0">
                <a:latin typeface="Trebuchet MS"/>
                <a:cs typeface="Trebuchet MS"/>
              </a:rPr>
              <a:t>4.0 </a:t>
            </a:r>
            <a:r>
              <a:rPr sz="2800" spc="80" dirty="0">
                <a:latin typeface="Trebuchet MS"/>
                <a:cs typeface="Trebuchet MS"/>
              </a:rPr>
              <a:t> </a:t>
            </a:r>
            <a:r>
              <a:rPr sz="2800" spc="-35" dirty="0">
                <a:latin typeface="Trebuchet MS"/>
                <a:cs typeface="Trebuchet MS"/>
              </a:rPr>
              <a:t>Untuk</a:t>
            </a:r>
            <a:r>
              <a:rPr sz="2800" spc="10" dirty="0">
                <a:latin typeface="Trebuchet MS"/>
                <a:cs typeface="Trebuchet MS"/>
              </a:rPr>
              <a:t> </a:t>
            </a:r>
            <a:r>
              <a:rPr sz="2800" spc="20" dirty="0">
                <a:latin typeface="Trebuchet MS"/>
                <a:cs typeface="Trebuchet MS"/>
              </a:rPr>
              <a:t>Mendukung</a:t>
            </a:r>
            <a:r>
              <a:rPr sz="2800" spc="50" dirty="0">
                <a:latin typeface="Trebuchet MS"/>
                <a:cs typeface="Trebuchet MS"/>
              </a:rPr>
              <a:t> </a:t>
            </a:r>
            <a:r>
              <a:rPr sz="2800" spc="20" dirty="0">
                <a:latin typeface="Trebuchet MS"/>
                <a:cs typeface="Trebuchet MS"/>
              </a:rPr>
              <a:t>Mendukung</a:t>
            </a:r>
            <a:r>
              <a:rPr sz="2800" spc="55" dirty="0">
                <a:latin typeface="Trebuchet MS"/>
                <a:cs typeface="Trebuchet MS"/>
              </a:rPr>
              <a:t> </a:t>
            </a:r>
            <a:r>
              <a:rPr sz="2800" spc="45" dirty="0">
                <a:latin typeface="Trebuchet MS"/>
                <a:cs typeface="Trebuchet MS"/>
              </a:rPr>
              <a:t>MBKM,</a:t>
            </a:r>
            <a:r>
              <a:rPr sz="2800" spc="20" dirty="0">
                <a:latin typeface="Trebuchet MS"/>
                <a:cs typeface="Trebuchet MS"/>
              </a:rPr>
              <a:t> </a:t>
            </a:r>
            <a:r>
              <a:rPr sz="2800" spc="-80" dirty="0">
                <a:latin typeface="Trebuchet MS"/>
                <a:cs typeface="Trebuchet MS"/>
              </a:rPr>
              <a:t>Belmawa- </a:t>
            </a:r>
            <a:r>
              <a:rPr sz="2800" spc="-825" dirty="0">
                <a:latin typeface="Trebuchet MS"/>
                <a:cs typeface="Trebuchet MS"/>
              </a:rPr>
              <a:t> </a:t>
            </a:r>
            <a:r>
              <a:rPr sz="2800" spc="-55" dirty="0">
                <a:latin typeface="Trebuchet MS"/>
                <a:cs typeface="Trebuchet MS"/>
              </a:rPr>
              <a:t>Dikti,</a:t>
            </a:r>
            <a:r>
              <a:rPr sz="2800" spc="5" dirty="0">
                <a:latin typeface="Trebuchet MS"/>
                <a:cs typeface="Trebuchet MS"/>
              </a:rPr>
              <a:t> </a:t>
            </a:r>
            <a:r>
              <a:rPr sz="2800" spc="135" dirty="0">
                <a:latin typeface="Trebuchet MS"/>
                <a:cs typeface="Trebuchet MS"/>
              </a:rPr>
              <a:t>2020;</a:t>
            </a:r>
            <a:endParaRPr sz="2800" dirty="0">
              <a:latin typeface="Trebuchet MS"/>
              <a:cs typeface="Trebuchet MS"/>
            </a:endParaRPr>
          </a:p>
          <a:p>
            <a:pPr marL="469900" marR="1160780" indent="-457200">
              <a:lnSpc>
                <a:spcPct val="100000"/>
              </a:lnSpc>
              <a:buFont typeface="Wingdings"/>
              <a:buChar char=""/>
              <a:tabLst>
                <a:tab pos="469265" algn="l"/>
                <a:tab pos="469900" algn="l"/>
              </a:tabLst>
            </a:pPr>
            <a:r>
              <a:rPr sz="2800" spc="85" dirty="0">
                <a:latin typeface="Trebuchet MS"/>
                <a:cs typeface="Trebuchet MS"/>
              </a:rPr>
              <a:t>Buku</a:t>
            </a:r>
            <a:r>
              <a:rPr sz="2800" spc="-10" dirty="0">
                <a:latin typeface="Trebuchet MS"/>
                <a:cs typeface="Trebuchet MS"/>
              </a:rPr>
              <a:t> </a:t>
            </a:r>
            <a:r>
              <a:rPr sz="2800" spc="25" dirty="0">
                <a:latin typeface="Trebuchet MS"/>
                <a:cs typeface="Trebuchet MS"/>
              </a:rPr>
              <a:t>Panduan</a:t>
            </a:r>
            <a:r>
              <a:rPr sz="2800" spc="35" dirty="0">
                <a:latin typeface="Trebuchet MS"/>
                <a:cs typeface="Trebuchet MS"/>
              </a:rPr>
              <a:t> </a:t>
            </a:r>
            <a:r>
              <a:rPr sz="2800" spc="-15" dirty="0">
                <a:latin typeface="Trebuchet MS"/>
                <a:cs typeface="Trebuchet MS"/>
              </a:rPr>
              <a:t>Merdeka</a:t>
            </a:r>
            <a:r>
              <a:rPr sz="2800" spc="40" dirty="0">
                <a:latin typeface="Trebuchet MS"/>
                <a:cs typeface="Trebuchet MS"/>
              </a:rPr>
              <a:t> </a:t>
            </a:r>
            <a:r>
              <a:rPr sz="2800" spc="-25" dirty="0">
                <a:latin typeface="Trebuchet MS"/>
                <a:cs typeface="Trebuchet MS"/>
              </a:rPr>
              <a:t>Belajar</a:t>
            </a:r>
            <a:r>
              <a:rPr sz="2800" spc="40" dirty="0">
                <a:latin typeface="Trebuchet MS"/>
                <a:cs typeface="Trebuchet MS"/>
              </a:rPr>
              <a:t> </a:t>
            </a:r>
            <a:r>
              <a:rPr sz="2800" spc="540" dirty="0">
                <a:latin typeface="Trebuchet MS"/>
                <a:cs typeface="Trebuchet MS"/>
              </a:rPr>
              <a:t>–</a:t>
            </a:r>
            <a:r>
              <a:rPr sz="2800" spc="-15" dirty="0">
                <a:latin typeface="Trebuchet MS"/>
                <a:cs typeface="Trebuchet MS"/>
              </a:rPr>
              <a:t> </a:t>
            </a:r>
            <a:r>
              <a:rPr sz="2800" spc="55" dirty="0">
                <a:latin typeface="Trebuchet MS"/>
                <a:cs typeface="Trebuchet MS"/>
              </a:rPr>
              <a:t>Kampus </a:t>
            </a:r>
            <a:r>
              <a:rPr sz="2800" spc="-830" dirty="0">
                <a:latin typeface="Trebuchet MS"/>
                <a:cs typeface="Trebuchet MS"/>
              </a:rPr>
              <a:t> </a:t>
            </a:r>
            <a:r>
              <a:rPr sz="2800" spc="-45" dirty="0">
                <a:latin typeface="Trebuchet MS"/>
                <a:cs typeface="Trebuchet MS"/>
              </a:rPr>
              <a:t>Merdeka;</a:t>
            </a:r>
            <a:endParaRPr sz="2800" dirty="0">
              <a:latin typeface="Trebuchet MS"/>
              <a:cs typeface="Trebuchet MS"/>
            </a:endParaRPr>
          </a:p>
          <a:p>
            <a:pPr marL="37465">
              <a:lnSpc>
                <a:spcPct val="100000"/>
              </a:lnSpc>
              <a:spcBef>
                <a:spcPts val="2280"/>
              </a:spcBef>
            </a:pPr>
            <a:r>
              <a:rPr sz="3200" dirty="0">
                <a:latin typeface="Trebuchet MS"/>
                <a:cs typeface="Trebuchet MS"/>
              </a:rPr>
              <a:t>Kriteria</a:t>
            </a:r>
            <a:r>
              <a:rPr sz="3200" spc="25" dirty="0">
                <a:latin typeface="Trebuchet MS"/>
                <a:cs typeface="Trebuchet MS"/>
              </a:rPr>
              <a:t> </a:t>
            </a:r>
            <a:r>
              <a:rPr sz="3200" spc="5" dirty="0">
                <a:latin typeface="Trebuchet MS"/>
                <a:cs typeface="Trebuchet MS"/>
              </a:rPr>
              <a:t>C.6</a:t>
            </a:r>
            <a:r>
              <a:rPr sz="3200" spc="-5" dirty="0">
                <a:latin typeface="Trebuchet MS"/>
                <a:cs typeface="Trebuchet MS"/>
              </a:rPr>
              <a:t> </a:t>
            </a:r>
            <a:r>
              <a:rPr sz="3200" spc="35" dirty="0">
                <a:latin typeface="Trebuchet MS"/>
                <a:cs typeface="Trebuchet MS"/>
              </a:rPr>
              <a:t>PENDIDIKAN</a:t>
            </a:r>
            <a:r>
              <a:rPr sz="3200" spc="-40" dirty="0">
                <a:latin typeface="Trebuchet MS"/>
                <a:cs typeface="Trebuchet MS"/>
              </a:rPr>
              <a:t> </a:t>
            </a:r>
            <a:r>
              <a:rPr sz="3200" spc="60" dirty="0">
                <a:latin typeface="Trebuchet MS"/>
                <a:cs typeface="Trebuchet MS"/>
              </a:rPr>
              <a:t>APS</a:t>
            </a:r>
            <a:r>
              <a:rPr sz="3200" spc="-5" dirty="0">
                <a:latin typeface="Trebuchet MS"/>
                <a:cs typeface="Trebuchet MS"/>
              </a:rPr>
              <a:t> </a:t>
            </a:r>
            <a:r>
              <a:rPr sz="3200" dirty="0">
                <a:latin typeface="Trebuchet MS"/>
                <a:cs typeface="Trebuchet MS"/>
              </a:rPr>
              <a:t>4.0;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15736" y="6570979"/>
            <a:ext cx="3319145" cy="269240"/>
          </a:xfrm>
          <a:prstGeom prst="rect">
            <a:avLst/>
          </a:prstGeom>
        </p:spPr>
        <p:txBody>
          <a:bodyPr vert="horz" wrap="square" lIns="0" tIns="12065" rIns="0" bIns="0" rtlCol="0">
            <a:spAutoFit/>
          </a:bodyPr>
          <a:lstStyle/>
          <a:p>
            <a:pPr marL="12700">
              <a:lnSpc>
                <a:spcPct val="100000"/>
              </a:lnSpc>
              <a:spcBef>
                <a:spcPts val="95"/>
              </a:spcBef>
            </a:pPr>
            <a:r>
              <a:rPr sz="1600" b="1" spc="-10" dirty="0">
                <a:latin typeface="Calibri"/>
                <a:cs typeface="Calibri"/>
              </a:rPr>
              <a:t>PermenDikbud</a:t>
            </a:r>
            <a:r>
              <a:rPr sz="1600" b="1" spc="30" dirty="0">
                <a:latin typeface="Calibri"/>
                <a:cs typeface="Calibri"/>
              </a:rPr>
              <a:t> </a:t>
            </a:r>
            <a:r>
              <a:rPr sz="1600" b="1" spc="-5" dirty="0">
                <a:latin typeface="Calibri"/>
                <a:cs typeface="Calibri"/>
              </a:rPr>
              <a:t>no.3</a:t>
            </a:r>
            <a:r>
              <a:rPr sz="1600" b="1" dirty="0">
                <a:latin typeface="Calibri"/>
                <a:cs typeface="Calibri"/>
              </a:rPr>
              <a:t> </a:t>
            </a:r>
            <a:r>
              <a:rPr sz="1600" b="1" spc="-10" dirty="0">
                <a:latin typeface="Calibri"/>
                <a:cs typeface="Calibri"/>
              </a:rPr>
              <a:t>Thn</a:t>
            </a:r>
            <a:r>
              <a:rPr sz="1600" b="1" spc="10" dirty="0">
                <a:latin typeface="Calibri"/>
                <a:cs typeface="Calibri"/>
              </a:rPr>
              <a:t> </a:t>
            </a:r>
            <a:r>
              <a:rPr sz="1600" b="1" spc="-10" dirty="0">
                <a:latin typeface="Calibri"/>
                <a:cs typeface="Calibri"/>
              </a:rPr>
              <a:t>2020:</a:t>
            </a:r>
            <a:r>
              <a:rPr sz="1600" b="1" spc="20" dirty="0">
                <a:latin typeface="Calibri"/>
                <a:cs typeface="Calibri"/>
              </a:rPr>
              <a:t> </a:t>
            </a:r>
            <a:r>
              <a:rPr sz="1600" b="1" spc="-5" dirty="0">
                <a:latin typeface="Calibri"/>
                <a:cs typeface="Calibri"/>
              </a:rPr>
              <a:t>SN-Dikti</a:t>
            </a:r>
            <a:endParaRPr sz="1600">
              <a:latin typeface="Calibri"/>
              <a:cs typeface="Calibri"/>
            </a:endParaRPr>
          </a:p>
        </p:txBody>
      </p:sp>
      <p:grpSp>
        <p:nvGrpSpPr>
          <p:cNvPr id="3" name="object 3"/>
          <p:cNvGrpSpPr/>
          <p:nvPr/>
        </p:nvGrpSpPr>
        <p:grpSpPr>
          <a:xfrm>
            <a:off x="969010" y="533412"/>
            <a:ext cx="5295265" cy="6069330"/>
            <a:chOff x="969010" y="533412"/>
            <a:chExt cx="5295265" cy="6069330"/>
          </a:xfrm>
        </p:grpSpPr>
        <p:pic>
          <p:nvPicPr>
            <p:cNvPr id="4" name="object 4"/>
            <p:cNvPicPr/>
            <p:nvPr/>
          </p:nvPicPr>
          <p:blipFill>
            <a:blip r:embed="rId2" cstate="print"/>
            <a:stretch>
              <a:fillRect/>
            </a:stretch>
          </p:blipFill>
          <p:spPr>
            <a:xfrm>
              <a:off x="969010" y="1171702"/>
              <a:ext cx="5294884" cy="5430519"/>
            </a:xfrm>
            <a:prstGeom prst="rect">
              <a:avLst/>
            </a:prstGeom>
          </p:spPr>
        </p:pic>
        <p:pic>
          <p:nvPicPr>
            <p:cNvPr id="5" name="object 5"/>
            <p:cNvPicPr/>
            <p:nvPr/>
          </p:nvPicPr>
          <p:blipFill>
            <a:blip r:embed="rId3" cstate="print"/>
            <a:stretch>
              <a:fillRect/>
            </a:stretch>
          </p:blipFill>
          <p:spPr>
            <a:xfrm>
              <a:off x="2840735" y="733043"/>
              <a:ext cx="1599438" cy="1599438"/>
            </a:xfrm>
            <a:prstGeom prst="rect">
              <a:avLst/>
            </a:prstGeom>
          </p:spPr>
        </p:pic>
        <p:pic>
          <p:nvPicPr>
            <p:cNvPr id="6" name="object 6"/>
            <p:cNvPicPr/>
            <p:nvPr/>
          </p:nvPicPr>
          <p:blipFill>
            <a:blip r:embed="rId4" cstate="print"/>
            <a:stretch>
              <a:fillRect/>
            </a:stretch>
          </p:blipFill>
          <p:spPr>
            <a:xfrm>
              <a:off x="3352800" y="653821"/>
              <a:ext cx="569988" cy="601954"/>
            </a:xfrm>
            <a:prstGeom prst="rect">
              <a:avLst/>
            </a:prstGeom>
          </p:spPr>
        </p:pic>
        <p:pic>
          <p:nvPicPr>
            <p:cNvPr id="7" name="object 7"/>
            <p:cNvPicPr/>
            <p:nvPr/>
          </p:nvPicPr>
          <p:blipFill>
            <a:blip r:embed="rId5" cstate="print"/>
            <a:stretch>
              <a:fillRect/>
            </a:stretch>
          </p:blipFill>
          <p:spPr>
            <a:xfrm>
              <a:off x="3212591" y="533412"/>
              <a:ext cx="850417" cy="967727"/>
            </a:xfrm>
            <a:prstGeom prst="rect">
              <a:avLst/>
            </a:prstGeom>
          </p:spPr>
        </p:pic>
        <p:sp>
          <p:nvSpPr>
            <p:cNvPr id="8" name="object 8"/>
            <p:cNvSpPr/>
            <p:nvPr/>
          </p:nvSpPr>
          <p:spPr>
            <a:xfrm>
              <a:off x="3412235" y="693420"/>
              <a:ext cx="455930" cy="489584"/>
            </a:xfrm>
            <a:custGeom>
              <a:avLst/>
              <a:gdLst/>
              <a:ahLst/>
              <a:cxnLst/>
              <a:rect l="l" t="t" r="r" b="b"/>
              <a:pathLst>
                <a:path w="455929" h="489584">
                  <a:moveTo>
                    <a:pt x="455676" y="0"/>
                  </a:moveTo>
                  <a:lnTo>
                    <a:pt x="227838" y="0"/>
                  </a:lnTo>
                  <a:lnTo>
                    <a:pt x="181913" y="4967"/>
                  </a:lnTo>
                  <a:lnTo>
                    <a:pt x="139142" y="19216"/>
                  </a:lnTo>
                  <a:lnTo>
                    <a:pt x="100440" y="41764"/>
                  </a:lnTo>
                  <a:lnTo>
                    <a:pt x="66722" y="71627"/>
                  </a:lnTo>
                  <a:lnTo>
                    <a:pt x="38904" y="107825"/>
                  </a:lnTo>
                  <a:lnTo>
                    <a:pt x="17901" y="149375"/>
                  </a:lnTo>
                  <a:lnTo>
                    <a:pt x="4627" y="195295"/>
                  </a:lnTo>
                  <a:lnTo>
                    <a:pt x="0" y="244602"/>
                  </a:lnTo>
                  <a:lnTo>
                    <a:pt x="4627" y="293908"/>
                  </a:lnTo>
                  <a:lnTo>
                    <a:pt x="17901" y="339828"/>
                  </a:lnTo>
                  <a:lnTo>
                    <a:pt x="38904" y="381377"/>
                  </a:lnTo>
                  <a:lnTo>
                    <a:pt x="66722" y="417575"/>
                  </a:lnTo>
                  <a:lnTo>
                    <a:pt x="100440" y="447439"/>
                  </a:lnTo>
                  <a:lnTo>
                    <a:pt x="139142" y="469987"/>
                  </a:lnTo>
                  <a:lnTo>
                    <a:pt x="181913" y="484235"/>
                  </a:lnTo>
                  <a:lnTo>
                    <a:pt x="227838" y="489203"/>
                  </a:lnTo>
                  <a:lnTo>
                    <a:pt x="273762" y="484235"/>
                  </a:lnTo>
                  <a:lnTo>
                    <a:pt x="316533" y="469987"/>
                  </a:lnTo>
                  <a:lnTo>
                    <a:pt x="355235" y="447439"/>
                  </a:lnTo>
                  <a:lnTo>
                    <a:pt x="388953" y="417575"/>
                  </a:lnTo>
                  <a:lnTo>
                    <a:pt x="416771" y="381377"/>
                  </a:lnTo>
                  <a:lnTo>
                    <a:pt x="437775" y="339828"/>
                  </a:lnTo>
                  <a:lnTo>
                    <a:pt x="451048" y="293908"/>
                  </a:lnTo>
                  <a:lnTo>
                    <a:pt x="455676" y="244602"/>
                  </a:lnTo>
                  <a:lnTo>
                    <a:pt x="455676" y="0"/>
                  </a:lnTo>
                  <a:close/>
                </a:path>
              </a:pathLst>
            </a:custGeom>
            <a:solidFill>
              <a:srgbClr val="C00000"/>
            </a:solidFill>
          </p:spPr>
          <p:txBody>
            <a:bodyPr wrap="square" lIns="0" tIns="0" rIns="0" bIns="0" rtlCol="0"/>
            <a:lstStyle/>
            <a:p>
              <a:endParaRPr/>
            </a:p>
          </p:txBody>
        </p:sp>
      </p:grpSp>
      <p:sp>
        <p:nvSpPr>
          <p:cNvPr id="9" name="object 9"/>
          <p:cNvSpPr txBox="1"/>
          <p:nvPr/>
        </p:nvSpPr>
        <p:spPr>
          <a:xfrm>
            <a:off x="3219069" y="601507"/>
            <a:ext cx="846455" cy="1203960"/>
          </a:xfrm>
          <a:prstGeom prst="rect">
            <a:avLst/>
          </a:prstGeom>
        </p:spPr>
        <p:txBody>
          <a:bodyPr vert="horz" wrap="square" lIns="0" tIns="80645" rIns="0" bIns="0" rtlCol="0">
            <a:spAutoFit/>
          </a:bodyPr>
          <a:lstStyle/>
          <a:p>
            <a:pPr algn="ctr">
              <a:lnSpc>
                <a:spcPct val="100000"/>
              </a:lnSpc>
              <a:spcBef>
                <a:spcPts val="635"/>
              </a:spcBef>
            </a:pPr>
            <a:r>
              <a:rPr sz="3200" spc="275" dirty="0">
                <a:solidFill>
                  <a:srgbClr val="FFFFFF"/>
                </a:solidFill>
                <a:latin typeface="Trebuchet MS"/>
                <a:cs typeface="Trebuchet MS"/>
              </a:rPr>
              <a:t>2</a:t>
            </a:r>
            <a:endParaRPr sz="3200">
              <a:latin typeface="Trebuchet MS"/>
              <a:cs typeface="Trebuchet MS"/>
            </a:endParaRPr>
          </a:p>
          <a:p>
            <a:pPr algn="ctr">
              <a:lnSpc>
                <a:spcPts val="2280"/>
              </a:lnSpc>
              <a:spcBef>
                <a:spcPts val="340"/>
              </a:spcBef>
            </a:pPr>
            <a:r>
              <a:rPr sz="2000" b="1" spc="-5" dirty="0">
                <a:solidFill>
                  <a:srgbClr val="FFFFFF"/>
                </a:solidFill>
                <a:latin typeface="Calibri"/>
                <a:cs typeface="Calibri"/>
              </a:rPr>
              <a:t>Standar</a:t>
            </a:r>
            <a:endParaRPr sz="2000">
              <a:latin typeface="Calibri"/>
              <a:cs typeface="Calibri"/>
            </a:endParaRPr>
          </a:p>
          <a:p>
            <a:pPr marL="1270" algn="ctr">
              <a:lnSpc>
                <a:spcPts val="2280"/>
              </a:lnSpc>
            </a:pPr>
            <a:r>
              <a:rPr sz="2000" b="1" spc="5" dirty="0">
                <a:solidFill>
                  <a:srgbClr val="FFFFFF"/>
                </a:solidFill>
                <a:latin typeface="Calibri"/>
                <a:cs typeface="Calibri"/>
              </a:rPr>
              <a:t>Isi</a:t>
            </a:r>
            <a:endParaRPr sz="2000">
              <a:latin typeface="Calibri"/>
              <a:cs typeface="Calibri"/>
            </a:endParaRPr>
          </a:p>
        </p:txBody>
      </p:sp>
      <p:grpSp>
        <p:nvGrpSpPr>
          <p:cNvPr id="10" name="object 10"/>
          <p:cNvGrpSpPr/>
          <p:nvPr/>
        </p:nvGrpSpPr>
        <p:grpSpPr>
          <a:xfrm>
            <a:off x="2194560" y="2484094"/>
            <a:ext cx="2893695" cy="2820670"/>
            <a:chOff x="2194560" y="2484094"/>
            <a:chExt cx="2893695" cy="2820670"/>
          </a:xfrm>
        </p:grpSpPr>
        <p:pic>
          <p:nvPicPr>
            <p:cNvPr id="11" name="object 11"/>
            <p:cNvPicPr/>
            <p:nvPr/>
          </p:nvPicPr>
          <p:blipFill>
            <a:blip r:embed="rId6" cstate="print"/>
            <a:stretch>
              <a:fillRect/>
            </a:stretch>
          </p:blipFill>
          <p:spPr>
            <a:xfrm>
              <a:off x="3331464" y="2484094"/>
              <a:ext cx="619518" cy="395503"/>
            </a:xfrm>
            <a:prstGeom prst="rect">
              <a:avLst/>
            </a:prstGeom>
          </p:spPr>
        </p:pic>
        <p:pic>
          <p:nvPicPr>
            <p:cNvPr id="12" name="object 12"/>
            <p:cNvPicPr/>
            <p:nvPr/>
          </p:nvPicPr>
          <p:blipFill>
            <a:blip r:embed="rId7" cstate="print"/>
            <a:stretch>
              <a:fillRect/>
            </a:stretch>
          </p:blipFill>
          <p:spPr>
            <a:xfrm>
              <a:off x="4244340" y="2775204"/>
              <a:ext cx="694194" cy="729234"/>
            </a:xfrm>
            <a:prstGeom prst="rect">
              <a:avLst/>
            </a:prstGeom>
          </p:spPr>
        </p:pic>
        <p:pic>
          <p:nvPicPr>
            <p:cNvPr id="13" name="object 13"/>
            <p:cNvPicPr/>
            <p:nvPr/>
          </p:nvPicPr>
          <p:blipFill>
            <a:blip r:embed="rId8" cstate="print"/>
            <a:stretch>
              <a:fillRect/>
            </a:stretch>
          </p:blipFill>
          <p:spPr>
            <a:xfrm>
              <a:off x="4564379" y="3822191"/>
              <a:ext cx="523519" cy="691134"/>
            </a:xfrm>
            <a:prstGeom prst="rect">
              <a:avLst/>
            </a:prstGeom>
          </p:spPr>
        </p:pic>
        <p:pic>
          <p:nvPicPr>
            <p:cNvPr id="14" name="object 14"/>
            <p:cNvPicPr/>
            <p:nvPr/>
          </p:nvPicPr>
          <p:blipFill>
            <a:blip r:embed="rId9" cstate="print"/>
            <a:stretch>
              <a:fillRect/>
            </a:stretch>
          </p:blipFill>
          <p:spPr>
            <a:xfrm>
              <a:off x="3803903" y="4680191"/>
              <a:ext cx="727710" cy="624090"/>
            </a:xfrm>
            <a:prstGeom prst="rect">
              <a:avLst/>
            </a:prstGeom>
          </p:spPr>
        </p:pic>
        <p:pic>
          <p:nvPicPr>
            <p:cNvPr id="15" name="object 15"/>
            <p:cNvPicPr/>
            <p:nvPr/>
          </p:nvPicPr>
          <p:blipFill>
            <a:blip r:embed="rId10" cstate="print"/>
            <a:stretch>
              <a:fillRect/>
            </a:stretch>
          </p:blipFill>
          <p:spPr>
            <a:xfrm>
              <a:off x="2749296" y="4680191"/>
              <a:ext cx="727709" cy="624090"/>
            </a:xfrm>
            <a:prstGeom prst="rect">
              <a:avLst/>
            </a:prstGeom>
          </p:spPr>
        </p:pic>
        <p:pic>
          <p:nvPicPr>
            <p:cNvPr id="16" name="object 16"/>
            <p:cNvPicPr/>
            <p:nvPr/>
          </p:nvPicPr>
          <p:blipFill>
            <a:blip r:embed="rId11" cstate="print"/>
            <a:stretch>
              <a:fillRect/>
            </a:stretch>
          </p:blipFill>
          <p:spPr>
            <a:xfrm>
              <a:off x="2194560" y="3822191"/>
              <a:ext cx="521982" cy="691134"/>
            </a:xfrm>
            <a:prstGeom prst="rect">
              <a:avLst/>
            </a:prstGeom>
          </p:spPr>
        </p:pic>
        <p:pic>
          <p:nvPicPr>
            <p:cNvPr id="17" name="object 17"/>
            <p:cNvPicPr/>
            <p:nvPr/>
          </p:nvPicPr>
          <p:blipFill>
            <a:blip r:embed="rId12" cstate="print"/>
            <a:stretch>
              <a:fillRect/>
            </a:stretch>
          </p:blipFill>
          <p:spPr>
            <a:xfrm>
              <a:off x="2343912" y="2775204"/>
              <a:ext cx="694194" cy="729234"/>
            </a:xfrm>
            <a:prstGeom prst="rect">
              <a:avLst/>
            </a:prstGeom>
          </p:spPr>
        </p:pic>
        <p:pic>
          <p:nvPicPr>
            <p:cNvPr id="18" name="object 18"/>
            <p:cNvPicPr/>
            <p:nvPr/>
          </p:nvPicPr>
          <p:blipFill>
            <a:blip r:embed="rId13" cstate="print"/>
            <a:stretch>
              <a:fillRect/>
            </a:stretch>
          </p:blipFill>
          <p:spPr>
            <a:xfrm>
              <a:off x="2753868" y="3009900"/>
              <a:ext cx="1774697" cy="1774697"/>
            </a:xfrm>
            <a:prstGeom prst="rect">
              <a:avLst/>
            </a:prstGeom>
          </p:spPr>
        </p:pic>
        <p:pic>
          <p:nvPicPr>
            <p:cNvPr id="19" name="object 19"/>
            <p:cNvPicPr/>
            <p:nvPr/>
          </p:nvPicPr>
          <p:blipFill>
            <a:blip r:embed="rId4" cstate="print"/>
            <a:stretch>
              <a:fillRect/>
            </a:stretch>
          </p:blipFill>
          <p:spPr>
            <a:xfrm>
              <a:off x="3319271" y="2907817"/>
              <a:ext cx="569988" cy="601954"/>
            </a:xfrm>
            <a:prstGeom prst="rect">
              <a:avLst/>
            </a:prstGeom>
          </p:spPr>
        </p:pic>
        <p:pic>
          <p:nvPicPr>
            <p:cNvPr id="20" name="object 20"/>
            <p:cNvPicPr/>
            <p:nvPr/>
          </p:nvPicPr>
          <p:blipFill>
            <a:blip r:embed="rId14" cstate="print"/>
            <a:stretch>
              <a:fillRect/>
            </a:stretch>
          </p:blipFill>
          <p:spPr>
            <a:xfrm>
              <a:off x="3179063" y="2787408"/>
              <a:ext cx="850417" cy="967727"/>
            </a:xfrm>
            <a:prstGeom prst="rect">
              <a:avLst/>
            </a:prstGeom>
          </p:spPr>
        </p:pic>
        <p:sp>
          <p:nvSpPr>
            <p:cNvPr id="21" name="object 21"/>
            <p:cNvSpPr/>
            <p:nvPr/>
          </p:nvSpPr>
          <p:spPr>
            <a:xfrm>
              <a:off x="3378708" y="2947416"/>
              <a:ext cx="455930" cy="489584"/>
            </a:xfrm>
            <a:custGeom>
              <a:avLst/>
              <a:gdLst/>
              <a:ahLst/>
              <a:cxnLst/>
              <a:rect l="l" t="t" r="r" b="b"/>
              <a:pathLst>
                <a:path w="455929" h="489585">
                  <a:moveTo>
                    <a:pt x="455675" y="0"/>
                  </a:moveTo>
                  <a:lnTo>
                    <a:pt x="227837" y="0"/>
                  </a:lnTo>
                  <a:lnTo>
                    <a:pt x="181913" y="4967"/>
                  </a:lnTo>
                  <a:lnTo>
                    <a:pt x="139142" y="19216"/>
                  </a:lnTo>
                  <a:lnTo>
                    <a:pt x="100440" y="41764"/>
                  </a:lnTo>
                  <a:lnTo>
                    <a:pt x="66722" y="71627"/>
                  </a:lnTo>
                  <a:lnTo>
                    <a:pt x="38904" y="107825"/>
                  </a:lnTo>
                  <a:lnTo>
                    <a:pt x="17901" y="149375"/>
                  </a:lnTo>
                  <a:lnTo>
                    <a:pt x="4627" y="195294"/>
                  </a:lnTo>
                  <a:lnTo>
                    <a:pt x="0" y="244601"/>
                  </a:lnTo>
                  <a:lnTo>
                    <a:pt x="4627" y="293908"/>
                  </a:lnTo>
                  <a:lnTo>
                    <a:pt x="17901" y="339828"/>
                  </a:lnTo>
                  <a:lnTo>
                    <a:pt x="38904" y="381377"/>
                  </a:lnTo>
                  <a:lnTo>
                    <a:pt x="66722" y="417575"/>
                  </a:lnTo>
                  <a:lnTo>
                    <a:pt x="100440" y="447439"/>
                  </a:lnTo>
                  <a:lnTo>
                    <a:pt x="139142" y="469987"/>
                  </a:lnTo>
                  <a:lnTo>
                    <a:pt x="181913" y="484235"/>
                  </a:lnTo>
                  <a:lnTo>
                    <a:pt x="227837" y="489203"/>
                  </a:lnTo>
                  <a:lnTo>
                    <a:pt x="273762" y="484235"/>
                  </a:lnTo>
                  <a:lnTo>
                    <a:pt x="316533" y="469987"/>
                  </a:lnTo>
                  <a:lnTo>
                    <a:pt x="355235" y="447439"/>
                  </a:lnTo>
                  <a:lnTo>
                    <a:pt x="388952" y="417575"/>
                  </a:lnTo>
                  <a:lnTo>
                    <a:pt x="416771" y="381377"/>
                  </a:lnTo>
                  <a:lnTo>
                    <a:pt x="437774" y="339828"/>
                  </a:lnTo>
                  <a:lnTo>
                    <a:pt x="451047" y="293908"/>
                  </a:lnTo>
                  <a:lnTo>
                    <a:pt x="455675" y="244601"/>
                  </a:lnTo>
                  <a:lnTo>
                    <a:pt x="455675" y="0"/>
                  </a:lnTo>
                  <a:close/>
                </a:path>
              </a:pathLst>
            </a:custGeom>
            <a:solidFill>
              <a:srgbClr val="C00000"/>
            </a:solidFill>
          </p:spPr>
          <p:txBody>
            <a:bodyPr wrap="square" lIns="0" tIns="0" rIns="0" bIns="0" rtlCol="0"/>
            <a:lstStyle/>
            <a:p>
              <a:endParaRPr/>
            </a:p>
          </p:txBody>
        </p:sp>
      </p:grpSp>
      <p:sp>
        <p:nvSpPr>
          <p:cNvPr id="22" name="object 22"/>
          <p:cNvSpPr txBox="1"/>
          <p:nvPr/>
        </p:nvSpPr>
        <p:spPr>
          <a:xfrm>
            <a:off x="3049904" y="2652419"/>
            <a:ext cx="1184275" cy="1449705"/>
          </a:xfrm>
          <a:prstGeom prst="rect">
            <a:avLst/>
          </a:prstGeom>
        </p:spPr>
        <p:txBody>
          <a:bodyPr vert="horz" wrap="square" lIns="0" tIns="285115" rIns="0" bIns="0" rtlCol="0">
            <a:spAutoFit/>
          </a:bodyPr>
          <a:lstStyle/>
          <a:p>
            <a:pPr marR="60960" algn="ctr">
              <a:lnSpc>
                <a:spcPct val="100000"/>
              </a:lnSpc>
              <a:spcBef>
                <a:spcPts val="2245"/>
              </a:spcBef>
            </a:pPr>
            <a:r>
              <a:rPr sz="3200" spc="270" dirty="0">
                <a:solidFill>
                  <a:srgbClr val="FFFFFF"/>
                </a:solidFill>
                <a:latin typeface="Trebuchet MS"/>
                <a:cs typeface="Trebuchet MS"/>
              </a:rPr>
              <a:t>1</a:t>
            </a:r>
            <a:endParaRPr sz="3200">
              <a:latin typeface="Trebuchet MS"/>
              <a:cs typeface="Trebuchet MS"/>
            </a:endParaRPr>
          </a:p>
          <a:p>
            <a:pPr algn="ctr">
              <a:lnSpc>
                <a:spcPct val="100000"/>
              </a:lnSpc>
              <a:spcBef>
                <a:spcPts val="1864"/>
              </a:spcBef>
            </a:pPr>
            <a:r>
              <a:rPr sz="2800" spc="-10" dirty="0">
                <a:solidFill>
                  <a:srgbClr val="FFFFFF"/>
                </a:solidFill>
                <a:latin typeface="Impact"/>
                <a:cs typeface="Impact"/>
              </a:rPr>
              <a:t>SKL/CPL</a:t>
            </a:r>
            <a:endParaRPr sz="2800">
              <a:latin typeface="Impact"/>
              <a:cs typeface="Impact"/>
            </a:endParaRPr>
          </a:p>
        </p:txBody>
      </p:sp>
      <p:grpSp>
        <p:nvGrpSpPr>
          <p:cNvPr id="23" name="object 23"/>
          <p:cNvGrpSpPr/>
          <p:nvPr/>
        </p:nvGrpSpPr>
        <p:grpSpPr>
          <a:xfrm>
            <a:off x="4689347" y="1421904"/>
            <a:ext cx="1599565" cy="1800860"/>
            <a:chOff x="4689347" y="1421904"/>
            <a:chExt cx="1599565" cy="1800860"/>
          </a:xfrm>
        </p:grpSpPr>
        <p:pic>
          <p:nvPicPr>
            <p:cNvPr id="24" name="object 24"/>
            <p:cNvPicPr/>
            <p:nvPr/>
          </p:nvPicPr>
          <p:blipFill>
            <a:blip r:embed="rId15" cstate="print"/>
            <a:stretch>
              <a:fillRect/>
            </a:stretch>
          </p:blipFill>
          <p:spPr>
            <a:xfrm>
              <a:off x="4689347" y="1623060"/>
              <a:ext cx="1599438" cy="1599438"/>
            </a:xfrm>
            <a:prstGeom prst="rect">
              <a:avLst/>
            </a:prstGeom>
          </p:spPr>
        </p:pic>
        <p:pic>
          <p:nvPicPr>
            <p:cNvPr id="25" name="object 25"/>
            <p:cNvPicPr/>
            <p:nvPr/>
          </p:nvPicPr>
          <p:blipFill>
            <a:blip r:embed="rId16" cstate="print"/>
            <a:stretch>
              <a:fillRect/>
            </a:stretch>
          </p:blipFill>
          <p:spPr>
            <a:xfrm>
              <a:off x="5245607" y="1542313"/>
              <a:ext cx="571500" cy="601954"/>
            </a:xfrm>
            <a:prstGeom prst="rect">
              <a:avLst/>
            </a:prstGeom>
          </p:spPr>
        </p:pic>
        <p:pic>
          <p:nvPicPr>
            <p:cNvPr id="26" name="object 26"/>
            <p:cNvPicPr/>
            <p:nvPr/>
          </p:nvPicPr>
          <p:blipFill>
            <a:blip r:embed="rId17" cstate="print"/>
            <a:stretch>
              <a:fillRect/>
            </a:stretch>
          </p:blipFill>
          <p:spPr>
            <a:xfrm>
              <a:off x="5105400" y="1421904"/>
              <a:ext cx="850417" cy="967727"/>
            </a:xfrm>
            <a:prstGeom prst="rect">
              <a:avLst/>
            </a:prstGeom>
          </p:spPr>
        </p:pic>
        <p:sp>
          <p:nvSpPr>
            <p:cNvPr id="27" name="object 27"/>
            <p:cNvSpPr/>
            <p:nvPr/>
          </p:nvSpPr>
          <p:spPr>
            <a:xfrm>
              <a:off x="5305044" y="1581912"/>
              <a:ext cx="457200" cy="489584"/>
            </a:xfrm>
            <a:custGeom>
              <a:avLst/>
              <a:gdLst/>
              <a:ahLst/>
              <a:cxnLst/>
              <a:rect l="l" t="t" r="r" b="b"/>
              <a:pathLst>
                <a:path w="457200" h="489585">
                  <a:moveTo>
                    <a:pt x="457200" y="0"/>
                  </a:moveTo>
                  <a:lnTo>
                    <a:pt x="228600" y="0"/>
                  </a:lnTo>
                  <a:lnTo>
                    <a:pt x="182533" y="4967"/>
                  </a:lnTo>
                  <a:lnTo>
                    <a:pt x="139624" y="19216"/>
                  </a:lnTo>
                  <a:lnTo>
                    <a:pt x="100793" y="41764"/>
                  </a:lnTo>
                  <a:lnTo>
                    <a:pt x="66960" y="71628"/>
                  </a:lnTo>
                  <a:lnTo>
                    <a:pt x="39045" y="107826"/>
                  </a:lnTo>
                  <a:lnTo>
                    <a:pt x="17966" y="149375"/>
                  </a:lnTo>
                  <a:lnTo>
                    <a:pt x="4644" y="195295"/>
                  </a:lnTo>
                  <a:lnTo>
                    <a:pt x="0" y="244602"/>
                  </a:lnTo>
                  <a:lnTo>
                    <a:pt x="4644" y="293908"/>
                  </a:lnTo>
                  <a:lnTo>
                    <a:pt x="17966" y="339828"/>
                  </a:lnTo>
                  <a:lnTo>
                    <a:pt x="39045" y="381378"/>
                  </a:lnTo>
                  <a:lnTo>
                    <a:pt x="66960" y="417576"/>
                  </a:lnTo>
                  <a:lnTo>
                    <a:pt x="100793" y="447440"/>
                  </a:lnTo>
                  <a:lnTo>
                    <a:pt x="139624" y="469987"/>
                  </a:lnTo>
                  <a:lnTo>
                    <a:pt x="182533" y="484236"/>
                  </a:lnTo>
                  <a:lnTo>
                    <a:pt x="228600" y="489204"/>
                  </a:lnTo>
                  <a:lnTo>
                    <a:pt x="274666" y="484236"/>
                  </a:lnTo>
                  <a:lnTo>
                    <a:pt x="317575" y="469987"/>
                  </a:lnTo>
                  <a:lnTo>
                    <a:pt x="356406" y="447440"/>
                  </a:lnTo>
                  <a:lnTo>
                    <a:pt x="390239" y="417576"/>
                  </a:lnTo>
                  <a:lnTo>
                    <a:pt x="418154" y="381378"/>
                  </a:lnTo>
                  <a:lnTo>
                    <a:pt x="439233" y="339828"/>
                  </a:lnTo>
                  <a:lnTo>
                    <a:pt x="452555" y="293908"/>
                  </a:lnTo>
                  <a:lnTo>
                    <a:pt x="457200" y="244602"/>
                  </a:lnTo>
                  <a:lnTo>
                    <a:pt x="457200" y="0"/>
                  </a:lnTo>
                  <a:close/>
                </a:path>
              </a:pathLst>
            </a:custGeom>
            <a:solidFill>
              <a:srgbClr val="C00000"/>
            </a:solidFill>
          </p:spPr>
          <p:txBody>
            <a:bodyPr wrap="square" lIns="0" tIns="0" rIns="0" bIns="0" rtlCol="0"/>
            <a:lstStyle/>
            <a:p>
              <a:endParaRPr/>
            </a:p>
          </p:txBody>
        </p:sp>
      </p:grpSp>
      <p:sp>
        <p:nvSpPr>
          <p:cNvPr id="28" name="object 28"/>
          <p:cNvSpPr txBox="1"/>
          <p:nvPr/>
        </p:nvSpPr>
        <p:spPr>
          <a:xfrm>
            <a:off x="5068061" y="1487938"/>
            <a:ext cx="846455" cy="1207770"/>
          </a:xfrm>
          <a:prstGeom prst="rect">
            <a:avLst/>
          </a:prstGeom>
        </p:spPr>
        <p:txBody>
          <a:bodyPr vert="horz" wrap="square" lIns="0" tIns="83185" rIns="0" bIns="0" rtlCol="0">
            <a:spAutoFit/>
          </a:bodyPr>
          <a:lstStyle/>
          <a:p>
            <a:pPr marL="340995">
              <a:lnSpc>
                <a:spcPct val="100000"/>
              </a:lnSpc>
              <a:spcBef>
                <a:spcPts val="655"/>
              </a:spcBef>
            </a:pPr>
            <a:r>
              <a:rPr sz="3200" spc="280" dirty="0">
                <a:solidFill>
                  <a:srgbClr val="FFFFFF"/>
                </a:solidFill>
                <a:latin typeface="Trebuchet MS"/>
                <a:cs typeface="Trebuchet MS"/>
              </a:rPr>
              <a:t>3</a:t>
            </a:r>
            <a:endParaRPr sz="3200">
              <a:latin typeface="Trebuchet MS"/>
              <a:cs typeface="Trebuchet MS"/>
            </a:endParaRPr>
          </a:p>
          <a:p>
            <a:pPr marL="76200" marR="5080" indent="-64135">
              <a:lnSpc>
                <a:spcPts val="2160"/>
              </a:lnSpc>
              <a:spcBef>
                <a:spcPts val="625"/>
              </a:spcBef>
            </a:pPr>
            <a:r>
              <a:rPr sz="2000" b="1" dirty="0">
                <a:solidFill>
                  <a:srgbClr val="FFFFFF"/>
                </a:solidFill>
                <a:latin typeface="Calibri"/>
                <a:cs typeface="Calibri"/>
              </a:rPr>
              <a:t>S</a:t>
            </a:r>
            <a:r>
              <a:rPr sz="2000" b="1" spc="-25" dirty="0">
                <a:solidFill>
                  <a:srgbClr val="FFFFFF"/>
                </a:solidFill>
                <a:latin typeface="Calibri"/>
                <a:cs typeface="Calibri"/>
              </a:rPr>
              <a:t>t</a:t>
            </a:r>
            <a:r>
              <a:rPr sz="2000" b="1" dirty="0">
                <a:solidFill>
                  <a:srgbClr val="FFFFFF"/>
                </a:solidFill>
                <a:latin typeface="Calibri"/>
                <a:cs typeface="Calibri"/>
              </a:rPr>
              <a:t>andar  </a:t>
            </a:r>
            <a:r>
              <a:rPr sz="2000" b="1" spc="-10" dirty="0">
                <a:solidFill>
                  <a:srgbClr val="FFFFFF"/>
                </a:solidFill>
                <a:latin typeface="Calibri"/>
                <a:cs typeface="Calibri"/>
              </a:rPr>
              <a:t>Proses</a:t>
            </a:r>
            <a:endParaRPr sz="2000">
              <a:latin typeface="Calibri"/>
              <a:cs typeface="Calibri"/>
            </a:endParaRPr>
          </a:p>
        </p:txBody>
      </p:sp>
      <p:grpSp>
        <p:nvGrpSpPr>
          <p:cNvPr id="29" name="object 29"/>
          <p:cNvGrpSpPr/>
          <p:nvPr/>
        </p:nvGrpSpPr>
        <p:grpSpPr>
          <a:xfrm>
            <a:off x="5146547" y="3427488"/>
            <a:ext cx="1599565" cy="1796414"/>
            <a:chOff x="5146547" y="3427488"/>
            <a:chExt cx="1599565" cy="1796414"/>
          </a:xfrm>
        </p:grpSpPr>
        <p:pic>
          <p:nvPicPr>
            <p:cNvPr id="30" name="object 30"/>
            <p:cNvPicPr/>
            <p:nvPr/>
          </p:nvPicPr>
          <p:blipFill>
            <a:blip r:embed="rId18" cstate="print"/>
            <a:stretch>
              <a:fillRect/>
            </a:stretch>
          </p:blipFill>
          <p:spPr>
            <a:xfrm>
              <a:off x="5146547" y="3624071"/>
              <a:ext cx="1599438" cy="1599438"/>
            </a:xfrm>
            <a:prstGeom prst="rect">
              <a:avLst/>
            </a:prstGeom>
          </p:spPr>
        </p:pic>
        <p:pic>
          <p:nvPicPr>
            <p:cNvPr id="31" name="object 31"/>
            <p:cNvPicPr/>
            <p:nvPr/>
          </p:nvPicPr>
          <p:blipFill>
            <a:blip r:embed="rId16" cstate="print"/>
            <a:stretch>
              <a:fillRect/>
            </a:stretch>
          </p:blipFill>
          <p:spPr>
            <a:xfrm>
              <a:off x="5708903" y="3547897"/>
              <a:ext cx="571500" cy="601954"/>
            </a:xfrm>
            <a:prstGeom prst="rect">
              <a:avLst/>
            </a:prstGeom>
          </p:spPr>
        </p:pic>
        <p:pic>
          <p:nvPicPr>
            <p:cNvPr id="32" name="object 32"/>
            <p:cNvPicPr/>
            <p:nvPr/>
          </p:nvPicPr>
          <p:blipFill>
            <a:blip r:embed="rId19" cstate="print"/>
            <a:stretch>
              <a:fillRect/>
            </a:stretch>
          </p:blipFill>
          <p:spPr>
            <a:xfrm>
              <a:off x="5570220" y="3427488"/>
              <a:ext cx="850417" cy="967727"/>
            </a:xfrm>
            <a:prstGeom prst="rect">
              <a:avLst/>
            </a:prstGeom>
          </p:spPr>
        </p:pic>
        <p:sp>
          <p:nvSpPr>
            <p:cNvPr id="33" name="object 33"/>
            <p:cNvSpPr/>
            <p:nvPr/>
          </p:nvSpPr>
          <p:spPr>
            <a:xfrm>
              <a:off x="5768340" y="3587496"/>
              <a:ext cx="457200" cy="489584"/>
            </a:xfrm>
            <a:custGeom>
              <a:avLst/>
              <a:gdLst/>
              <a:ahLst/>
              <a:cxnLst/>
              <a:rect l="l" t="t" r="r" b="b"/>
              <a:pathLst>
                <a:path w="457200" h="489585">
                  <a:moveTo>
                    <a:pt x="457200" y="0"/>
                  </a:moveTo>
                  <a:lnTo>
                    <a:pt x="228600" y="0"/>
                  </a:lnTo>
                  <a:lnTo>
                    <a:pt x="182533" y="4967"/>
                  </a:lnTo>
                  <a:lnTo>
                    <a:pt x="139624" y="19216"/>
                  </a:lnTo>
                  <a:lnTo>
                    <a:pt x="100793" y="41764"/>
                  </a:lnTo>
                  <a:lnTo>
                    <a:pt x="66960" y="71627"/>
                  </a:lnTo>
                  <a:lnTo>
                    <a:pt x="39044" y="107825"/>
                  </a:lnTo>
                  <a:lnTo>
                    <a:pt x="17966" y="149375"/>
                  </a:lnTo>
                  <a:lnTo>
                    <a:pt x="4644" y="195295"/>
                  </a:lnTo>
                  <a:lnTo>
                    <a:pt x="0" y="244602"/>
                  </a:lnTo>
                  <a:lnTo>
                    <a:pt x="4644" y="293908"/>
                  </a:lnTo>
                  <a:lnTo>
                    <a:pt x="17966" y="339828"/>
                  </a:lnTo>
                  <a:lnTo>
                    <a:pt x="39044" y="381377"/>
                  </a:lnTo>
                  <a:lnTo>
                    <a:pt x="66960" y="417575"/>
                  </a:lnTo>
                  <a:lnTo>
                    <a:pt x="100793" y="447439"/>
                  </a:lnTo>
                  <a:lnTo>
                    <a:pt x="139624" y="469987"/>
                  </a:lnTo>
                  <a:lnTo>
                    <a:pt x="182533" y="484235"/>
                  </a:lnTo>
                  <a:lnTo>
                    <a:pt x="228600" y="489203"/>
                  </a:lnTo>
                  <a:lnTo>
                    <a:pt x="274666" y="484235"/>
                  </a:lnTo>
                  <a:lnTo>
                    <a:pt x="317575" y="469987"/>
                  </a:lnTo>
                  <a:lnTo>
                    <a:pt x="356405" y="447439"/>
                  </a:lnTo>
                  <a:lnTo>
                    <a:pt x="390239" y="417575"/>
                  </a:lnTo>
                  <a:lnTo>
                    <a:pt x="418154" y="381377"/>
                  </a:lnTo>
                  <a:lnTo>
                    <a:pt x="439233" y="339828"/>
                  </a:lnTo>
                  <a:lnTo>
                    <a:pt x="452555" y="293908"/>
                  </a:lnTo>
                  <a:lnTo>
                    <a:pt x="457200" y="244602"/>
                  </a:lnTo>
                  <a:lnTo>
                    <a:pt x="457200" y="0"/>
                  </a:lnTo>
                  <a:close/>
                </a:path>
              </a:pathLst>
            </a:custGeom>
            <a:solidFill>
              <a:srgbClr val="C00000"/>
            </a:solidFill>
          </p:spPr>
          <p:txBody>
            <a:bodyPr wrap="square" lIns="0" tIns="0" rIns="0" bIns="0" rtlCol="0"/>
            <a:lstStyle/>
            <a:p>
              <a:endParaRPr/>
            </a:p>
          </p:txBody>
        </p:sp>
      </p:grpSp>
      <p:sp>
        <p:nvSpPr>
          <p:cNvPr id="34" name="object 34"/>
          <p:cNvSpPr txBox="1"/>
          <p:nvPr/>
        </p:nvSpPr>
        <p:spPr>
          <a:xfrm>
            <a:off x="5449951" y="3502411"/>
            <a:ext cx="994410" cy="1194435"/>
          </a:xfrm>
          <a:prstGeom prst="rect">
            <a:avLst/>
          </a:prstGeom>
        </p:spPr>
        <p:txBody>
          <a:bodyPr vert="horz" wrap="square" lIns="0" tIns="74930" rIns="0" bIns="0" rtlCol="0">
            <a:spAutoFit/>
          </a:bodyPr>
          <a:lstStyle/>
          <a:p>
            <a:pPr marL="423545">
              <a:lnSpc>
                <a:spcPct val="100000"/>
              </a:lnSpc>
              <a:spcBef>
                <a:spcPts val="590"/>
              </a:spcBef>
            </a:pPr>
            <a:r>
              <a:rPr sz="3200" spc="275" dirty="0">
                <a:solidFill>
                  <a:srgbClr val="FFFFFF"/>
                </a:solidFill>
                <a:latin typeface="Trebuchet MS"/>
                <a:cs typeface="Trebuchet MS"/>
              </a:rPr>
              <a:t>4</a:t>
            </a:r>
            <a:endParaRPr sz="3200">
              <a:latin typeface="Trebuchet MS"/>
              <a:cs typeface="Trebuchet MS"/>
            </a:endParaRPr>
          </a:p>
          <a:p>
            <a:pPr marL="12700" marR="5080" indent="74295">
              <a:lnSpc>
                <a:spcPts val="2160"/>
              </a:lnSpc>
              <a:spcBef>
                <a:spcPts val="580"/>
              </a:spcBef>
            </a:pPr>
            <a:r>
              <a:rPr sz="2000" b="1" spc="-5" dirty="0">
                <a:solidFill>
                  <a:srgbClr val="FFFFFF"/>
                </a:solidFill>
                <a:latin typeface="Calibri"/>
                <a:cs typeface="Calibri"/>
              </a:rPr>
              <a:t>Standar </a:t>
            </a:r>
            <a:r>
              <a:rPr sz="2000" b="1" dirty="0">
                <a:solidFill>
                  <a:srgbClr val="FFFFFF"/>
                </a:solidFill>
                <a:latin typeface="Calibri"/>
                <a:cs typeface="Calibri"/>
              </a:rPr>
              <a:t> </a:t>
            </a:r>
            <a:r>
              <a:rPr sz="2000" b="1" spc="-35" dirty="0">
                <a:solidFill>
                  <a:srgbClr val="FFFFFF"/>
                </a:solidFill>
                <a:latin typeface="Calibri"/>
                <a:cs typeface="Calibri"/>
              </a:rPr>
              <a:t>P</a:t>
            </a:r>
            <a:r>
              <a:rPr sz="2000" b="1" spc="-5" dirty="0">
                <a:solidFill>
                  <a:srgbClr val="FFFFFF"/>
                </a:solidFill>
                <a:latin typeface="Calibri"/>
                <a:cs typeface="Calibri"/>
              </a:rPr>
              <a:t>enilai</a:t>
            </a:r>
            <a:r>
              <a:rPr sz="2000" b="1" spc="-15" dirty="0">
                <a:solidFill>
                  <a:srgbClr val="FFFFFF"/>
                </a:solidFill>
                <a:latin typeface="Calibri"/>
                <a:cs typeface="Calibri"/>
              </a:rPr>
              <a:t>a</a:t>
            </a:r>
            <a:r>
              <a:rPr sz="2000" b="1" dirty="0">
                <a:solidFill>
                  <a:srgbClr val="FFFFFF"/>
                </a:solidFill>
                <a:latin typeface="Calibri"/>
                <a:cs typeface="Calibri"/>
              </a:rPr>
              <a:t>n</a:t>
            </a:r>
            <a:endParaRPr sz="2000">
              <a:latin typeface="Calibri"/>
              <a:cs typeface="Calibri"/>
            </a:endParaRPr>
          </a:p>
        </p:txBody>
      </p:sp>
      <p:grpSp>
        <p:nvGrpSpPr>
          <p:cNvPr id="35" name="object 35"/>
          <p:cNvGrpSpPr/>
          <p:nvPr/>
        </p:nvGrpSpPr>
        <p:grpSpPr>
          <a:xfrm>
            <a:off x="3866388" y="4992623"/>
            <a:ext cx="1599565" cy="1835785"/>
            <a:chOff x="3866388" y="4992623"/>
            <a:chExt cx="1599565" cy="1835785"/>
          </a:xfrm>
        </p:grpSpPr>
        <p:pic>
          <p:nvPicPr>
            <p:cNvPr id="36" name="object 36"/>
            <p:cNvPicPr/>
            <p:nvPr/>
          </p:nvPicPr>
          <p:blipFill>
            <a:blip r:embed="rId20" cstate="print"/>
            <a:stretch>
              <a:fillRect/>
            </a:stretch>
          </p:blipFill>
          <p:spPr>
            <a:xfrm>
              <a:off x="3866388" y="5228847"/>
              <a:ext cx="1599438" cy="1599438"/>
            </a:xfrm>
            <a:prstGeom prst="rect">
              <a:avLst/>
            </a:prstGeom>
          </p:spPr>
        </p:pic>
        <p:pic>
          <p:nvPicPr>
            <p:cNvPr id="37" name="object 37"/>
            <p:cNvPicPr/>
            <p:nvPr/>
          </p:nvPicPr>
          <p:blipFill>
            <a:blip r:embed="rId16" cstate="print"/>
            <a:stretch>
              <a:fillRect/>
            </a:stretch>
          </p:blipFill>
          <p:spPr>
            <a:xfrm>
              <a:off x="4357115" y="5113019"/>
              <a:ext cx="571500" cy="601954"/>
            </a:xfrm>
            <a:prstGeom prst="rect">
              <a:avLst/>
            </a:prstGeom>
          </p:spPr>
        </p:pic>
        <p:pic>
          <p:nvPicPr>
            <p:cNvPr id="38" name="object 38"/>
            <p:cNvPicPr/>
            <p:nvPr/>
          </p:nvPicPr>
          <p:blipFill>
            <a:blip r:embed="rId21" cstate="print"/>
            <a:stretch>
              <a:fillRect/>
            </a:stretch>
          </p:blipFill>
          <p:spPr>
            <a:xfrm>
              <a:off x="4216907" y="4992623"/>
              <a:ext cx="850417" cy="967727"/>
            </a:xfrm>
            <a:prstGeom prst="rect">
              <a:avLst/>
            </a:prstGeom>
          </p:spPr>
        </p:pic>
        <p:sp>
          <p:nvSpPr>
            <p:cNvPr id="39" name="object 39"/>
            <p:cNvSpPr/>
            <p:nvPr/>
          </p:nvSpPr>
          <p:spPr>
            <a:xfrm>
              <a:off x="4416551" y="5152644"/>
              <a:ext cx="457200" cy="489584"/>
            </a:xfrm>
            <a:custGeom>
              <a:avLst/>
              <a:gdLst/>
              <a:ahLst/>
              <a:cxnLst/>
              <a:rect l="l" t="t" r="r" b="b"/>
              <a:pathLst>
                <a:path w="457200" h="489585">
                  <a:moveTo>
                    <a:pt x="457200" y="0"/>
                  </a:moveTo>
                  <a:lnTo>
                    <a:pt x="228600" y="0"/>
                  </a:lnTo>
                  <a:lnTo>
                    <a:pt x="182533" y="4967"/>
                  </a:lnTo>
                  <a:lnTo>
                    <a:pt x="139624" y="19216"/>
                  </a:lnTo>
                  <a:lnTo>
                    <a:pt x="100793" y="41764"/>
                  </a:lnTo>
                  <a:lnTo>
                    <a:pt x="66960" y="71627"/>
                  </a:lnTo>
                  <a:lnTo>
                    <a:pt x="39045" y="107825"/>
                  </a:lnTo>
                  <a:lnTo>
                    <a:pt x="17966" y="149375"/>
                  </a:lnTo>
                  <a:lnTo>
                    <a:pt x="4644" y="195295"/>
                  </a:lnTo>
                  <a:lnTo>
                    <a:pt x="0" y="244601"/>
                  </a:lnTo>
                  <a:lnTo>
                    <a:pt x="4644" y="293908"/>
                  </a:lnTo>
                  <a:lnTo>
                    <a:pt x="17966" y="339828"/>
                  </a:lnTo>
                  <a:lnTo>
                    <a:pt x="39045" y="381378"/>
                  </a:lnTo>
                  <a:lnTo>
                    <a:pt x="66960" y="417576"/>
                  </a:lnTo>
                  <a:lnTo>
                    <a:pt x="100793" y="447439"/>
                  </a:lnTo>
                  <a:lnTo>
                    <a:pt x="139624" y="469987"/>
                  </a:lnTo>
                  <a:lnTo>
                    <a:pt x="182533" y="484236"/>
                  </a:lnTo>
                  <a:lnTo>
                    <a:pt x="228600" y="489204"/>
                  </a:lnTo>
                  <a:lnTo>
                    <a:pt x="274666" y="484236"/>
                  </a:lnTo>
                  <a:lnTo>
                    <a:pt x="317575" y="469987"/>
                  </a:lnTo>
                  <a:lnTo>
                    <a:pt x="356406" y="447439"/>
                  </a:lnTo>
                  <a:lnTo>
                    <a:pt x="390239" y="417576"/>
                  </a:lnTo>
                  <a:lnTo>
                    <a:pt x="418155" y="381378"/>
                  </a:lnTo>
                  <a:lnTo>
                    <a:pt x="439233" y="339828"/>
                  </a:lnTo>
                  <a:lnTo>
                    <a:pt x="452555" y="293908"/>
                  </a:lnTo>
                  <a:lnTo>
                    <a:pt x="457200" y="244601"/>
                  </a:lnTo>
                  <a:lnTo>
                    <a:pt x="457200" y="0"/>
                  </a:lnTo>
                  <a:close/>
                </a:path>
              </a:pathLst>
            </a:custGeom>
            <a:solidFill>
              <a:srgbClr val="C00000"/>
            </a:solidFill>
          </p:spPr>
          <p:txBody>
            <a:bodyPr wrap="square" lIns="0" tIns="0" rIns="0" bIns="0" rtlCol="0"/>
            <a:lstStyle/>
            <a:p>
              <a:endParaRPr/>
            </a:p>
          </p:txBody>
        </p:sp>
      </p:grpSp>
      <p:sp>
        <p:nvSpPr>
          <p:cNvPr id="40" name="object 40"/>
          <p:cNvSpPr txBox="1"/>
          <p:nvPr/>
        </p:nvSpPr>
        <p:spPr>
          <a:xfrm>
            <a:off x="4205477" y="5129021"/>
            <a:ext cx="925830" cy="1310005"/>
          </a:xfrm>
          <a:prstGeom prst="rect">
            <a:avLst/>
          </a:prstGeom>
        </p:spPr>
        <p:txBody>
          <a:bodyPr vert="horz" wrap="square" lIns="0" tIns="13335" rIns="0" bIns="0" rtlCol="0">
            <a:spAutoFit/>
          </a:bodyPr>
          <a:lstStyle/>
          <a:p>
            <a:pPr marR="37465" algn="ctr">
              <a:lnSpc>
                <a:spcPts val="3615"/>
              </a:lnSpc>
              <a:spcBef>
                <a:spcPts val="105"/>
              </a:spcBef>
            </a:pPr>
            <a:r>
              <a:rPr sz="3200" spc="280" dirty="0">
                <a:solidFill>
                  <a:srgbClr val="FFFFFF"/>
                </a:solidFill>
                <a:latin typeface="Trebuchet MS"/>
                <a:cs typeface="Trebuchet MS"/>
              </a:rPr>
              <a:t>5</a:t>
            </a:r>
            <a:endParaRPr sz="3200">
              <a:latin typeface="Trebuchet MS"/>
              <a:cs typeface="Trebuchet MS"/>
            </a:endParaRPr>
          </a:p>
          <a:p>
            <a:pPr marL="12700" marR="5080" indent="39370" algn="just">
              <a:lnSpc>
                <a:spcPts val="2160"/>
              </a:lnSpc>
              <a:spcBef>
                <a:spcPts val="45"/>
              </a:spcBef>
            </a:pPr>
            <a:r>
              <a:rPr sz="2000" b="1" spc="-5" dirty="0">
                <a:solidFill>
                  <a:srgbClr val="FFFFFF"/>
                </a:solidFill>
                <a:latin typeface="Calibri"/>
                <a:cs typeface="Calibri"/>
              </a:rPr>
              <a:t>Standar </a:t>
            </a:r>
            <a:r>
              <a:rPr sz="2000" b="1" spc="-445" dirty="0">
                <a:solidFill>
                  <a:srgbClr val="FFFFFF"/>
                </a:solidFill>
                <a:latin typeface="Calibri"/>
                <a:cs typeface="Calibri"/>
              </a:rPr>
              <a:t> </a:t>
            </a:r>
            <a:r>
              <a:rPr sz="2000" b="1" spc="-5" dirty="0">
                <a:solidFill>
                  <a:srgbClr val="FFFFFF"/>
                </a:solidFill>
                <a:latin typeface="Calibri"/>
                <a:cs typeface="Calibri"/>
              </a:rPr>
              <a:t>Dosen</a:t>
            </a:r>
            <a:r>
              <a:rPr sz="2000" b="1" spc="-80" dirty="0">
                <a:solidFill>
                  <a:srgbClr val="FFFFFF"/>
                </a:solidFill>
                <a:latin typeface="Calibri"/>
                <a:cs typeface="Calibri"/>
              </a:rPr>
              <a:t> </a:t>
            </a:r>
            <a:r>
              <a:rPr sz="2000" b="1" dirty="0">
                <a:solidFill>
                  <a:srgbClr val="FFFFFF"/>
                </a:solidFill>
                <a:latin typeface="Calibri"/>
                <a:cs typeface="Calibri"/>
              </a:rPr>
              <a:t>&amp; </a:t>
            </a:r>
            <a:r>
              <a:rPr sz="2000" b="1" spc="-440" dirty="0">
                <a:solidFill>
                  <a:srgbClr val="FFFFFF"/>
                </a:solidFill>
                <a:latin typeface="Calibri"/>
                <a:cs typeface="Calibri"/>
              </a:rPr>
              <a:t> </a:t>
            </a:r>
            <a:r>
              <a:rPr sz="2000" b="1" spc="-30" dirty="0">
                <a:solidFill>
                  <a:srgbClr val="FFFFFF"/>
                </a:solidFill>
                <a:latin typeface="Calibri"/>
                <a:cs typeface="Calibri"/>
              </a:rPr>
              <a:t>Tendik</a:t>
            </a:r>
            <a:endParaRPr sz="2000">
              <a:latin typeface="Calibri"/>
              <a:cs typeface="Calibri"/>
            </a:endParaRPr>
          </a:p>
        </p:txBody>
      </p:sp>
      <p:grpSp>
        <p:nvGrpSpPr>
          <p:cNvPr id="41" name="object 41"/>
          <p:cNvGrpSpPr/>
          <p:nvPr/>
        </p:nvGrpSpPr>
        <p:grpSpPr>
          <a:xfrm>
            <a:off x="1815083" y="5003291"/>
            <a:ext cx="1599565" cy="1824989"/>
            <a:chOff x="1815083" y="5003291"/>
            <a:chExt cx="1599565" cy="1824989"/>
          </a:xfrm>
        </p:grpSpPr>
        <p:pic>
          <p:nvPicPr>
            <p:cNvPr id="42" name="object 42"/>
            <p:cNvPicPr/>
            <p:nvPr/>
          </p:nvPicPr>
          <p:blipFill>
            <a:blip r:embed="rId22" cstate="print"/>
            <a:stretch>
              <a:fillRect/>
            </a:stretch>
          </p:blipFill>
          <p:spPr>
            <a:xfrm>
              <a:off x="1815083" y="5228847"/>
              <a:ext cx="1599438" cy="1599438"/>
            </a:xfrm>
            <a:prstGeom prst="rect">
              <a:avLst/>
            </a:prstGeom>
          </p:spPr>
        </p:pic>
        <p:pic>
          <p:nvPicPr>
            <p:cNvPr id="43" name="object 43"/>
            <p:cNvPicPr/>
            <p:nvPr/>
          </p:nvPicPr>
          <p:blipFill>
            <a:blip r:embed="rId16" cstate="print"/>
            <a:stretch>
              <a:fillRect/>
            </a:stretch>
          </p:blipFill>
          <p:spPr>
            <a:xfrm>
              <a:off x="2337815" y="5123687"/>
              <a:ext cx="571500" cy="601954"/>
            </a:xfrm>
            <a:prstGeom prst="rect">
              <a:avLst/>
            </a:prstGeom>
          </p:spPr>
        </p:pic>
        <p:pic>
          <p:nvPicPr>
            <p:cNvPr id="44" name="object 44"/>
            <p:cNvPicPr/>
            <p:nvPr/>
          </p:nvPicPr>
          <p:blipFill>
            <a:blip r:embed="rId23" cstate="print"/>
            <a:stretch>
              <a:fillRect/>
            </a:stretch>
          </p:blipFill>
          <p:spPr>
            <a:xfrm>
              <a:off x="2197607" y="5003291"/>
              <a:ext cx="850417" cy="967727"/>
            </a:xfrm>
            <a:prstGeom prst="rect">
              <a:avLst/>
            </a:prstGeom>
          </p:spPr>
        </p:pic>
        <p:sp>
          <p:nvSpPr>
            <p:cNvPr id="45" name="object 45"/>
            <p:cNvSpPr/>
            <p:nvPr/>
          </p:nvSpPr>
          <p:spPr>
            <a:xfrm>
              <a:off x="2397251" y="5163312"/>
              <a:ext cx="457200" cy="489584"/>
            </a:xfrm>
            <a:custGeom>
              <a:avLst/>
              <a:gdLst/>
              <a:ahLst/>
              <a:cxnLst/>
              <a:rect l="l" t="t" r="r" b="b"/>
              <a:pathLst>
                <a:path w="457200" h="489585">
                  <a:moveTo>
                    <a:pt x="457200" y="0"/>
                  </a:moveTo>
                  <a:lnTo>
                    <a:pt x="228600" y="0"/>
                  </a:lnTo>
                  <a:lnTo>
                    <a:pt x="182533" y="4967"/>
                  </a:lnTo>
                  <a:lnTo>
                    <a:pt x="139624" y="19216"/>
                  </a:lnTo>
                  <a:lnTo>
                    <a:pt x="100793" y="41764"/>
                  </a:lnTo>
                  <a:lnTo>
                    <a:pt x="66960" y="71627"/>
                  </a:lnTo>
                  <a:lnTo>
                    <a:pt x="39045" y="107825"/>
                  </a:lnTo>
                  <a:lnTo>
                    <a:pt x="17966" y="149375"/>
                  </a:lnTo>
                  <a:lnTo>
                    <a:pt x="4644" y="195295"/>
                  </a:lnTo>
                  <a:lnTo>
                    <a:pt x="0" y="244601"/>
                  </a:lnTo>
                  <a:lnTo>
                    <a:pt x="4644" y="293908"/>
                  </a:lnTo>
                  <a:lnTo>
                    <a:pt x="17966" y="339828"/>
                  </a:lnTo>
                  <a:lnTo>
                    <a:pt x="39045" y="381377"/>
                  </a:lnTo>
                  <a:lnTo>
                    <a:pt x="66960" y="417575"/>
                  </a:lnTo>
                  <a:lnTo>
                    <a:pt x="100793" y="447439"/>
                  </a:lnTo>
                  <a:lnTo>
                    <a:pt x="139624" y="469987"/>
                  </a:lnTo>
                  <a:lnTo>
                    <a:pt x="182533" y="484236"/>
                  </a:lnTo>
                  <a:lnTo>
                    <a:pt x="228600" y="489203"/>
                  </a:lnTo>
                  <a:lnTo>
                    <a:pt x="274666" y="484236"/>
                  </a:lnTo>
                  <a:lnTo>
                    <a:pt x="317575" y="469987"/>
                  </a:lnTo>
                  <a:lnTo>
                    <a:pt x="356406" y="447439"/>
                  </a:lnTo>
                  <a:lnTo>
                    <a:pt x="390239" y="417575"/>
                  </a:lnTo>
                  <a:lnTo>
                    <a:pt x="418154" y="381377"/>
                  </a:lnTo>
                  <a:lnTo>
                    <a:pt x="439233" y="339828"/>
                  </a:lnTo>
                  <a:lnTo>
                    <a:pt x="452555" y="293908"/>
                  </a:lnTo>
                  <a:lnTo>
                    <a:pt x="457200" y="244601"/>
                  </a:lnTo>
                  <a:lnTo>
                    <a:pt x="457200" y="0"/>
                  </a:lnTo>
                  <a:close/>
                </a:path>
              </a:pathLst>
            </a:custGeom>
            <a:solidFill>
              <a:srgbClr val="C00000"/>
            </a:solidFill>
          </p:spPr>
          <p:txBody>
            <a:bodyPr wrap="square" lIns="0" tIns="0" rIns="0" bIns="0" rtlCol="0"/>
            <a:lstStyle/>
            <a:p>
              <a:endParaRPr/>
            </a:p>
          </p:txBody>
        </p:sp>
      </p:grpSp>
      <p:sp>
        <p:nvSpPr>
          <p:cNvPr id="46" name="object 46"/>
          <p:cNvSpPr txBox="1"/>
          <p:nvPr/>
        </p:nvSpPr>
        <p:spPr>
          <a:xfrm>
            <a:off x="2081530" y="5139943"/>
            <a:ext cx="1069340" cy="1298575"/>
          </a:xfrm>
          <a:prstGeom prst="rect">
            <a:avLst/>
          </a:prstGeom>
        </p:spPr>
        <p:txBody>
          <a:bodyPr vert="horz" wrap="square" lIns="0" tIns="13335" rIns="0" bIns="0" rtlCol="0">
            <a:spAutoFit/>
          </a:bodyPr>
          <a:lstStyle/>
          <a:p>
            <a:pPr marL="20320" algn="ctr">
              <a:lnSpc>
                <a:spcPts val="3570"/>
              </a:lnSpc>
              <a:spcBef>
                <a:spcPts val="105"/>
              </a:spcBef>
            </a:pPr>
            <a:r>
              <a:rPr sz="3200" spc="280" dirty="0">
                <a:solidFill>
                  <a:srgbClr val="FFFFFF"/>
                </a:solidFill>
                <a:latin typeface="Trebuchet MS"/>
                <a:cs typeface="Trebuchet MS"/>
              </a:rPr>
              <a:t>6</a:t>
            </a:r>
            <a:endParaRPr sz="3200">
              <a:latin typeface="Trebuchet MS"/>
              <a:cs typeface="Trebuchet MS"/>
            </a:endParaRPr>
          </a:p>
          <a:p>
            <a:pPr marL="12700" marR="5080" indent="111125" algn="just">
              <a:lnSpc>
                <a:spcPts val="2160"/>
              </a:lnSpc>
            </a:pPr>
            <a:r>
              <a:rPr sz="2000" b="1" spc="-5" dirty="0">
                <a:solidFill>
                  <a:srgbClr val="FFFFFF"/>
                </a:solidFill>
                <a:latin typeface="Calibri"/>
                <a:cs typeface="Calibri"/>
              </a:rPr>
              <a:t>Standar </a:t>
            </a:r>
            <a:r>
              <a:rPr sz="2000" b="1" dirty="0">
                <a:solidFill>
                  <a:srgbClr val="FFFFFF"/>
                </a:solidFill>
                <a:latin typeface="Calibri"/>
                <a:cs typeface="Calibri"/>
              </a:rPr>
              <a:t> </a:t>
            </a:r>
            <a:r>
              <a:rPr sz="2000" b="1" spc="-10" dirty="0">
                <a:solidFill>
                  <a:srgbClr val="FFFFFF"/>
                </a:solidFill>
                <a:latin typeface="Calibri"/>
                <a:cs typeface="Calibri"/>
              </a:rPr>
              <a:t>Sarana </a:t>
            </a:r>
            <a:r>
              <a:rPr sz="2000" b="1" dirty="0">
                <a:solidFill>
                  <a:srgbClr val="FFFFFF"/>
                </a:solidFill>
                <a:latin typeface="Calibri"/>
                <a:cs typeface="Calibri"/>
              </a:rPr>
              <a:t>&amp; </a:t>
            </a:r>
            <a:r>
              <a:rPr sz="2000" b="1" spc="5" dirty="0">
                <a:solidFill>
                  <a:srgbClr val="FFFFFF"/>
                </a:solidFill>
                <a:latin typeface="Calibri"/>
                <a:cs typeface="Calibri"/>
              </a:rPr>
              <a:t> </a:t>
            </a:r>
            <a:r>
              <a:rPr sz="2000" b="1" spc="-5" dirty="0">
                <a:solidFill>
                  <a:srgbClr val="FFFFFF"/>
                </a:solidFill>
                <a:latin typeface="Calibri"/>
                <a:cs typeface="Calibri"/>
              </a:rPr>
              <a:t>P</a:t>
            </a:r>
            <a:r>
              <a:rPr sz="2000" b="1" spc="-55" dirty="0">
                <a:solidFill>
                  <a:srgbClr val="FFFFFF"/>
                </a:solidFill>
                <a:latin typeface="Calibri"/>
                <a:cs typeface="Calibri"/>
              </a:rPr>
              <a:t>r</a:t>
            </a:r>
            <a:r>
              <a:rPr sz="2000" b="1" dirty="0">
                <a:solidFill>
                  <a:srgbClr val="FFFFFF"/>
                </a:solidFill>
                <a:latin typeface="Calibri"/>
                <a:cs typeface="Calibri"/>
              </a:rPr>
              <a:t>as</a:t>
            </a:r>
            <a:r>
              <a:rPr sz="2000" b="1" spc="-10" dirty="0">
                <a:solidFill>
                  <a:srgbClr val="FFFFFF"/>
                </a:solidFill>
                <a:latin typeface="Calibri"/>
                <a:cs typeface="Calibri"/>
              </a:rPr>
              <a:t>a</a:t>
            </a:r>
            <a:r>
              <a:rPr sz="2000" b="1" spc="-55" dirty="0">
                <a:solidFill>
                  <a:srgbClr val="FFFFFF"/>
                </a:solidFill>
                <a:latin typeface="Calibri"/>
                <a:cs typeface="Calibri"/>
              </a:rPr>
              <a:t>r</a:t>
            </a:r>
            <a:r>
              <a:rPr sz="2000" b="1" dirty="0">
                <a:solidFill>
                  <a:srgbClr val="FFFFFF"/>
                </a:solidFill>
                <a:latin typeface="Calibri"/>
                <a:cs typeface="Calibri"/>
              </a:rPr>
              <a:t>ana</a:t>
            </a:r>
            <a:endParaRPr sz="2000">
              <a:latin typeface="Calibri"/>
              <a:cs typeface="Calibri"/>
            </a:endParaRPr>
          </a:p>
        </p:txBody>
      </p:sp>
      <p:grpSp>
        <p:nvGrpSpPr>
          <p:cNvPr id="47" name="object 47"/>
          <p:cNvGrpSpPr/>
          <p:nvPr/>
        </p:nvGrpSpPr>
        <p:grpSpPr>
          <a:xfrm>
            <a:off x="534923" y="3400056"/>
            <a:ext cx="1599565" cy="1823720"/>
            <a:chOff x="534923" y="3400056"/>
            <a:chExt cx="1599565" cy="1823720"/>
          </a:xfrm>
        </p:grpSpPr>
        <p:pic>
          <p:nvPicPr>
            <p:cNvPr id="48" name="object 48"/>
            <p:cNvPicPr/>
            <p:nvPr/>
          </p:nvPicPr>
          <p:blipFill>
            <a:blip r:embed="rId3" cstate="print"/>
            <a:stretch>
              <a:fillRect/>
            </a:stretch>
          </p:blipFill>
          <p:spPr>
            <a:xfrm>
              <a:off x="534923" y="3624071"/>
              <a:ext cx="1599438" cy="1599438"/>
            </a:xfrm>
            <a:prstGeom prst="rect">
              <a:avLst/>
            </a:prstGeom>
          </p:spPr>
        </p:pic>
        <p:pic>
          <p:nvPicPr>
            <p:cNvPr id="49" name="object 49"/>
            <p:cNvPicPr/>
            <p:nvPr/>
          </p:nvPicPr>
          <p:blipFill>
            <a:blip r:embed="rId16" cstate="print"/>
            <a:stretch>
              <a:fillRect/>
            </a:stretch>
          </p:blipFill>
          <p:spPr>
            <a:xfrm>
              <a:off x="1025651" y="3520464"/>
              <a:ext cx="571500" cy="601954"/>
            </a:xfrm>
            <a:prstGeom prst="rect">
              <a:avLst/>
            </a:prstGeom>
          </p:spPr>
        </p:pic>
        <p:pic>
          <p:nvPicPr>
            <p:cNvPr id="50" name="object 50"/>
            <p:cNvPicPr/>
            <p:nvPr/>
          </p:nvPicPr>
          <p:blipFill>
            <a:blip r:embed="rId24" cstate="print"/>
            <a:stretch>
              <a:fillRect/>
            </a:stretch>
          </p:blipFill>
          <p:spPr>
            <a:xfrm>
              <a:off x="886967" y="3400056"/>
              <a:ext cx="850417" cy="967727"/>
            </a:xfrm>
            <a:prstGeom prst="rect">
              <a:avLst/>
            </a:prstGeom>
          </p:spPr>
        </p:pic>
        <p:sp>
          <p:nvSpPr>
            <p:cNvPr id="51" name="object 51"/>
            <p:cNvSpPr/>
            <p:nvPr/>
          </p:nvSpPr>
          <p:spPr>
            <a:xfrm>
              <a:off x="1085087" y="3560063"/>
              <a:ext cx="457200" cy="489584"/>
            </a:xfrm>
            <a:custGeom>
              <a:avLst/>
              <a:gdLst/>
              <a:ahLst/>
              <a:cxnLst/>
              <a:rect l="l" t="t" r="r" b="b"/>
              <a:pathLst>
                <a:path w="457200" h="489585">
                  <a:moveTo>
                    <a:pt x="457200" y="0"/>
                  </a:moveTo>
                  <a:lnTo>
                    <a:pt x="228600" y="0"/>
                  </a:lnTo>
                  <a:lnTo>
                    <a:pt x="182529" y="4967"/>
                  </a:lnTo>
                  <a:lnTo>
                    <a:pt x="139619" y="19216"/>
                  </a:lnTo>
                  <a:lnTo>
                    <a:pt x="100788" y="41764"/>
                  </a:lnTo>
                  <a:lnTo>
                    <a:pt x="66956" y="71627"/>
                  </a:lnTo>
                  <a:lnTo>
                    <a:pt x="39041" y="107825"/>
                  </a:lnTo>
                  <a:lnTo>
                    <a:pt x="17964" y="149375"/>
                  </a:lnTo>
                  <a:lnTo>
                    <a:pt x="4644" y="195295"/>
                  </a:lnTo>
                  <a:lnTo>
                    <a:pt x="0" y="244601"/>
                  </a:lnTo>
                  <a:lnTo>
                    <a:pt x="4644" y="293908"/>
                  </a:lnTo>
                  <a:lnTo>
                    <a:pt x="17964" y="339828"/>
                  </a:lnTo>
                  <a:lnTo>
                    <a:pt x="39041" y="381377"/>
                  </a:lnTo>
                  <a:lnTo>
                    <a:pt x="66956" y="417575"/>
                  </a:lnTo>
                  <a:lnTo>
                    <a:pt x="100788" y="447439"/>
                  </a:lnTo>
                  <a:lnTo>
                    <a:pt x="139619" y="469987"/>
                  </a:lnTo>
                  <a:lnTo>
                    <a:pt x="182529" y="484236"/>
                  </a:lnTo>
                  <a:lnTo>
                    <a:pt x="228600" y="489203"/>
                  </a:lnTo>
                  <a:lnTo>
                    <a:pt x="274666" y="484236"/>
                  </a:lnTo>
                  <a:lnTo>
                    <a:pt x="317575" y="469987"/>
                  </a:lnTo>
                  <a:lnTo>
                    <a:pt x="356406" y="447439"/>
                  </a:lnTo>
                  <a:lnTo>
                    <a:pt x="390239" y="417575"/>
                  </a:lnTo>
                  <a:lnTo>
                    <a:pt x="418154" y="381377"/>
                  </a:lnTo>
                  <a:lnTo>
                    <a:pt x="439233" y="339828"/>
                  </a:lnTo>
                  <a:lnTo>
                    <a:pt x="452555" y="293908"/>
                  </a:lnTo>
                  <a:lnTo>
                    <a:pt x="457200" y="244601"/>
                  </a:lnTo>
                  <a:lnTo>
                    <a:pt x="457200" y="0"/>
                  </a:lnTo>
                  <a:close/>
                </a:path>
              </a:pathLst>
            </a:custGeom>
            <a:solidFill>
              <a:srgbClr val="C00000"/>
            </a:solidFill>
          </p:spPr>
          <p:txBody>
            <a:bodyPr wrap="square" lIns="0" tIns="0" rIns="0" bIns="0" rtlCol="0"/>
            <a:lstStyle/>
            <a:p>
              <a:endParaRPr/>
            </a:p>
          </p:txBody>
        </p:sp>
      </p:grpSp>
      <p:sp>
        <p:nvSpPr>
          <p:cNvPr id="52" name="object 52"/>
          <p:cNvSpPr txBox="1"/>
          <p:nvPr/>
        </p:nvSpPr>
        <p:spPr>
          <a:xfrm>
            <a:off x="809650" y="3536441"/>
            <a:ext cx="1054100" cy="1297305"/>
          </a:xfrm>
          <a:prstGeom prst="rect">
            <a:avLst/>
          </a:prstGeom>
        </p:spPr>
        <p:txBody>
          <a:bodyPr vert="horz" wrap="square" lIns="0" tIns="13335" rIns="0" bIns="0" rtlCol="0">
            <a:spAutoFit/>
          </a:bodyPr>
          <a:lstStyle/>
          <a:p>
            <a:pPr marR="36830" algn="ctr">
              <a:lnSpc>
                <a:spcPts val="3565"/>
              </a:lnSpc>
              <a:spcBef>
                <a:spcPts val="105"/>
              </a:spcBef>
            </a:pPr>
            <a:r>
              <a:rPr sz="3200" spc="275" dirty="0">
                <a:solidFill>
                  <a:srgbClr val="FFFFFF"/>
                </a:solidFill>
                <a:latin typeface="Trebuchet MS"/>
                <a:cs typeface="Trebuchet MS"/>
              </a:rPr>
              <a:t>7</a:t>
            </a:r>
            <a:endParaRPr sz="3200">
              <a:latin typeface="Trebuchet MS"/>
              <a:cs typeface="Trebuchet MS"/>
            </a:endParaRPr>
          </a:p>
          <a:p>
            <a:pPr algn="ctr">
              <a:lnSpc>
                <a:spcPts val="2005"/>
              </a:lnSpc>
            </a:pPr>
            <a:r>
              <a:rPr sz="2000" b="1" spc="-5" dirty="0">
                <a:solidFill>
                  <a:srgbClr val="FFFFFF"/>
                </a:solidFill>
                <a:latin typeface="Calibri"/>
                <a:cs typeface="Calibri"/>
              </a:rPr>
              <a:t>Standar</a:t>
            </a:r>
            <a:endParaRPr sz="2000">
              <a:latin typeface="Calibri"/>
              <a:cs typeface="Calibri"/>
            </a:endParaRPr>
          </a:p>
          <a:p>
            <a:pPr marL="12700" marR="5080" algn="ctr">
              <a:lnSpc>
                <a:spcPts val="2160"/>
              </a:lnSpc>
              <a:spcBef>
                <a:spcPts val="150"/>
              </a:spcBef>
            </a:pPr>
            <a:r>
              <a:rPr sz="2000" b="1" spc="-35" dirty="0">
                <a:solidFill>
                  <a:srgbClr val="FFFFFF"/>
                </a:solidFill>
                <a:latin typeface="Calibri"/>
                <a:cs typeface="Calibri"/>
              </a:rPr>
              <a:t>P</a:t>
            </a:r>
            <a:r>
              <a:rPr sz="2000" b="1" spc="-5" dirty="0">
                <a:solidFill>
                  <a:srgbClr val="FFFFFF"/>
                </a:solidFill>
                <a:latin typeface="Calibri"/>
                <a:cs typeface="Calibri"/>
              </a:rPr>
              <a:t>en</a:t>
            </a:r>
            <a:r>
              <a:rPr sz="2000" b="1" spc="-25" dirty="0">
                <a:solidFill>
                  <a:srgbClr val="FFFFFF"/>
                </a:solidFill>
                <a:latin typeface="Calibri"/>
                <a:cs typeface="Calibri"/>
              </a:rPr>
              <a:t>g</a:t>
            </a:r>
            <a:r>
              <a:rPr sz="2000" b="1" spc="-5" dirty="0">
                <a:solidFill>
                  <a:srgbClr val="FFFFFF"/>
                </a:solidFill>
                <a:latin typeface="Calibri"/>
                <a:cs typeface="Calibri"/>
              </a:rPr>
              <a:t>elola  </a:t>
            </a:r>
            <a:r>
              <a:rPr sz="2000" b="1" spc="-10" dirty="0">
                <a:solidFill>
                  <a:srgbClr val="FFFFFF"/>
                </a:solidFill>
                <a:latin typeface="Calibri"/>
                <a:cs typeface="Calibri"/>
              </a:rPr>
              <a:t>an</a:t>
            </a:r>
            <a:endParaRPr sz="2000">
              <a:latin typeface="Calibri"/>
              <a:cs typeface="Calibri"/>
            </a:endParaRPr>
          </a:p>
        </p:txBody>
      </p:sp>
      <p:grpSp>
        <p:nvGrpSpPr>
          <p:cNvPr id="53" name="object 53"/>
          <p:cNvGrpSpPr/>
          <p:nvPr/>
        </p:nvGrpSpPr>
        <p:grpSpPr>
          <a:xfrm>
            <a:off x="992124" y="1411236"/>
            <a:ext cx="1599565" cy="1811655"/>
            <a:chOff x="992124" y="1411236"/>
            <a:chExt cx="1599565" cy="1811655"/>
          </a:xfrm>
        </p:grpSpPr>
        <p:pic>
          <p:nvPicPr>
            <p:cNvPr id="54" name="object 54"/>
            <p:cNvPicPr/>
            <p:nvPr/>
          </p:nvPicPr>
          <p:blipFill>
            <a:blip r:embed="rId25" cstate="print"/>
            <a:stretch>
              <a:fillRect/>
            </a:stretch>
          </p:blipFill>
          <p:spPr>
            <a:xfrm>
              <a:off x="992124" y="1623060"/>
              <a:ext cx="1599438" cy="1599438"/>
            </a:xfrm>
            <a:prstGeom prst="rect">
              <a:avLst/>
            </a:prstGeom>
          </p:spPr>
        </p:pic>
        <p:pic>
          <p:nvPicPr>
            <p:cNvPr id="55" name="object 55"/>
            <p:cNvPicPr/>
            <p:nvPr/>
          </p:nvPicPr>
          <p:blipFill>
            <a:blip r:embed="rId16" cstate="print"/>
            <a:stretch>
              <a:fillRect/>
            </a:stretch>
          </p:blipFill>
          <p:spPr>
            <a:xfrm>
              <a:off x="1491996" y="1531645"/>
              <a:ext cx="571500" cy="601954"/>
            </a:xfrm>
            <a:prstGeom prst="rect">
              <a:avLst/>
            </a:prstGeom>
          </p:spPr>
        </p:pic>
        <p:pic>
          <p:nvPicPr>
            <p:cNvPr id="56" name="object 56"/>
            <p:cNvPicPr/>
            <p:nvPr/>
          </p:nvPicPr>
          <p:blipFill>
            <a:blip r:embed="rId26" cstate="print"/>
            <a:stretch>
              <a:fillRect/>
            </a:stretch>
          </p:blipFill>
          <p:spPr>
            <a:xfrm>
              <a:off x="1353312" y="1411236"/>
              <a:ext cx="850417" cy="967727"/>
            </a:xfrm>
            <a:prstGeom prst="rect">
              <a:avLst/>
            </a:prstGeom>
          </p:spPr>
        </p:pic>
        <p:sp>
          <p:nvSpPr>
            <p:cNvPr id="57" name="object 57"/>
            <p:cNvSpPr/>
            <p:nvPr/>
          </p:nvSpPr>
          <p:spPr>
            <a:xfrm>
              <a:off x="1551432" y="1571244"/>
              <a:ext cx="457200" cy="489584"/>
            </a:xfrm>
            <a:custGeom>
              <a:avLst/>
              <a:gdLst/>
              <a:ahLst/>
              <a:cxnLst/>
              <a:rect l="l" t="t" r="r" b="b"/>
              <a:pathLst>
                <a:path w="457200" h="489585">
                  <a:moveTo>
                    <a:pt x="457200" y="0"/>
                  </a:moveTo>
                  <a:lnTo>
                    <a:pt x="228600" y="0"/>
                  </a:lnTo>
                  <a:lnTo>
                    <a:pt x="182533" y="4967"/>
                  </a:lnTo>
                  <a:lnTo>
                    <a:pt x="139624" y="19216"/>
                  </a:lnTo>
                  <a:lnTo>
                    <a:pt x="100793" y="41764"/>
                  </a:lnTo>
                  <a:lnTo>
                    <a:pt x="66960" y="71628"/>
                  </a:lnTo>
                  <a:lnTo>
                    <a:pt x="39045" y="107826"/>
                  </a:lnTo>
                  <a:lnTo>
                    <a:pt x="17966" y="149375"/>
                  </a:lnTo>
                  <a:lnTo>
                    <a:pt x="4644" y="195295"/>
                  </a:lnTo>
                  <a:lnTo>
                    <a:pt x="0" y="244602"/>
                  </a:lnTo>
                  <a:lnTo>
                    <a:pt x="4644" y="293908"/>
                  </a:lnTo>
                  <a:lnTo>
                    <a:pt x="17966" y="339828"/>
                  </a:lnTo>
                  <a:lnTo>
                    <a:pt x="39045" y="381378"/>
                  </a:lnTo>
                  <a:lnTo>
                    <a:pt x="66960" y="417576"/>
                  </a:lnTo>
                  <a:lnTo>
                    <a:pt x="100793" y="447440"/>
                  </a:lnTo>
                  <a:lnTo>
                    <a:pt x="139624" y="469987"/>
                  </a:lnTo>
                  <a:lnTo>
                    <a:pt x="182533" y="484236"/>
                  </a:lnTo>
                  <a:lnTo>
                    <a:pt x="228600" y="489204"/>
                  </a:lnTo>
                  <a:lnTo>
                    <a:pt x="274666" y="484236"/>
                  </a:lnTo>
                  <a:lnTo>
                    <a:pt x="317575" y="469987"/>
                  </a:lnTo>
                  <a:lnTo>
                    <a:pt x="356406" y="447440"/>
                  </a:lnTo>
                  <a:lnTo>
                    <a:pt x="390239" y="417576"/>
                  </a:lnTo>
                  <a:lnTo>
                    <a:pt x="418154" y="381378"/>
                  </a:lnTo>
                  <a:lnTo>
                    <a:pt x="439233" y="339828"/>
                  </a:lnTo>
                  <a:lnTo>
                    <a:pt x="452555" y="293908"/>
                  </a:lnTo>
                  <a:lnTo>
                    <a:pt x="457200" y="244602"/>
                  </a:lnTo>
                  <a:lnTo>
                    <a:pt x="457200" y="0"/>
                  </a:lnTo>
                  <a:close/>
                </a:path>
              </a:pathLst>
            </a:custGeom>
            <a:solidFill>
              <a:srgbClr val="C00000"/>
            </a:solidFill>
          </p:spPr>
          <p:txBody>
            <a:bodyPr wrap="square" lIns="0" tIns="0" rIns="0" bIns="0" rtlCol="0"/>
            <a:lstStyle/>
            <a:p>
              <a:endParaRPr/>
            </a:p>
          </p:txBody>
        </p:sp>
      </p:grpSp>
      <p:sp>
        <p:nvSpPr>
          <p:cNvPr id="58" name="object 58"/>
          <p:cNvSpPr txBox="1"/>
          <p:nvPr/>
        </p:nvSpPr>
        <p:spPr>
          <a:xfrm>
            <a:off x="1266190" y="1547621"/>
            <a:ext cx="1053465" cy="1285240"/>
          </a:xfrm>
          <a:prstGeom prst="rect">
            <a:avLst/>
          </a:prstGeom>
        </p:spPr>
        <p:txBody>
          <a:bodyPr vert="horz" wrap="square" lIns="0" tIns="13335" rIns="0" bIns="0" rtlCol="0">
            <a:spAutoFit/>
          </a:bodyPr>
          <a:lstStyle/>
          <a:p>
            <a:pPr marR="15240" algn="ctr">
              <a:lnSpc>
                <a:spcPts val="3515"/>
              </a:lnSpc>
              <a:spcBef>
                <a:spcPts val="105"/>
              </a:spcBef>
            </a:pPr>
            <a:r>
              <a:rPr sz="3200" spc="275" dirty="0">
                <a:solidFill>
                  <a:srgbClr val="FFFFFF"/>
                </a:solidFill>
                <a:latin typeface="Trebuchet MS"/>
                <a:cs typeface="Trebuchet MS"/>
              </a:rPr>
              <a:t>8</a:t>
            </a:r>
            <a:endParaRPr sz="3200">
              <a:latin typeface="Trebuchet MS"/>
              <a:cs typeface="Trebuchet MS"/>
            </a:endParaRPr>
          </a:p>
          <a:p>
            <a:pPr marL="635" algn="ctr">
              <a:lnSpc>
                <a:spcPts val="1955"/>
              </a:lnSpc>
            </a:pPr>
            <a:r>
              <a:rPr sz="2000" b="1" spc="-5" dirty="0">
                <a:solidFill>
                  <a:srgbClr val="FFFFFF"/>
                </a:solidFill>
                <a:latin typeface="Calibri"/>
                <a:cs typeface="Calibri"/>
              </a:rPr>
              <a:t>Standar</a:t>
            </a:r>
            <a:endParaRPr sz="2000">
              <a:latin typeface="Calibri"/>
              <a:cs typeface="Calibri"/>
            </a:endParaRPr>
          </a:p>
          <a:p>
            <a:pPr marL="12700" marR="5080" algn="ctr">
              <a:lnSpc>
                <a:spcPts val="2160"/>
              </a:lnSpc>
              <a:spcBef>
                <a:spcPts val="150"/>
              </a:spcBef>
            </a:pPr>
            <a:r>
              <a:rPr sz="2000" b="1" spc="-35" dirty="0">
                <a:solidFill>
                  <a:srgbClr val="FFFFFF"/>
                </a:solidFill>
                <a:latin typeface="Calibri"/>
                <a:cs typeface="Calibri"/>
              </a:rPr>
              <a:t>P</a:t>
            </a:r>
            <a:r>
              <a:rPr sz="2000" b="1" spc="-5" dirty="0">
                <a:solidFill>
                  <a:srgbClr val="FFFFFF"/>
                </a:solidFill>
                <a:latin typeface="Calibri"/>
                <a:cs typeface="Calibri"/>
              </a:rPr>
              <a:t>em</a:t>
            </a:r>
            <a:r>
              <a:rPr sz="2000" b="1" dirty="0">
                <a:solidFill>
                  <a:srgbClr val="FFFFFF"/>
                </a:solidFill>
                <a:latin typeface="Calibri"/>
                <a:cs typeface="Calibri"/>
              </a:rPr>
              <a:t>bi</a:t>
            </a:r>
            <a:r>
              <a:rPr sz="2000" b="1" spc="-45" dirty="0">
                <a:solidFill>
                  <a:srgbClr val="FFFFFF"/>
                </a:solidFill>
                <a:latin typeface="Calibri"/>
                <a:cs typeface="Calibri"/>
              </a:rPr>
              <a:t>a</a:t>
            </a:r>
            <a:r>
              <a:rPr sz="2000" b="1" spc="-40" dirty="0">
                <a:solidFill>
                  <a:srgbClr val="FFFFFF"/>
                </a:solidFill>
                <a:latin typeface="Calibri"/>
                <a:cs typeface="Calibri"/>
              </a:rPr>
              <a:t>y</a:t>
            </a:r>
            <a:r>
              <a:rPr sz="2000" b="1" dirty="0">
                <a:solidFill>
                  <a:srgbClr val="FFFFFF"/>
                </a:solidFill>
                <a:latin typeface="Calibri"/>
                <a:cs typeface="Calibri"/>
              </a:rPr>
              <a:t>a  </a:t>
            </a:r>
            <a:r>
              <a:rPr sz="2000" b="1" spc="-10" dirty="0">
                <a:solidFill>
                  <a:srgbClr val="FFFFFF"/>
                </a:solidFill>
                <a:latin typeface="Calibri"/>
                <a:cs typeface="Calibri"/>
              </a:rPr>
              <a:t>an</a:t>
            </a:r>
            <a:endParaRPr sz="2000">
              <a:latin typeface="Calibri"/>
              <a:cs typeface="Calibri"/>
            </a:endParaRPr>
          </a:p>
        </p:txBody>
      </p:sp>
      <p:pic>
        <p:nvPicPr>
          <p:cNvPr id="63" name="object 63"/>
          <p:cNvPicPr/>
          <p:nvPr/>
        </p:nvPicPr>
        <p:blipFill>
          <a:blip r:embed="rId27" cstate="print"/>
          <a:stretch>
            <a:fillRect/>
          </a:stretch>
        </p:blipFill>
        <p:spPr>
          <a:xfrm>
            <a:off x="973836" y="112788"/>
            <a:ext cx="1456182" cy="483857"/>
          </a:xfrm>
          <a:prstGeom prst="rect">
            <a:avLst/>
          </a:prstGeom>
        </p:spPr>
      </p:pic>
      <p:pic>
        <p:nvPicPr>
          <p:cNvPr id="64" name="object 64"/>
          <p:cNvPicPr/>
          <p:nvPr/>
        </p:nvPicPr>
        <p:blipFill>
          <a:blip r:embed="rId28" cstate="print"/>
          <a:stretch>
            <a:fillRect/>
          </a:stretch>
        </p:blipFill>
        <p:spPr>
          <a:xfrm>
            <a:off x="966216" y="105143"/>
            <a:ext cx="1439418" cy="467118"/>
          </a:xfrm>
          <a:prstGeom prst="rect">
            <a:avLst/>
          </a:prstGeom>
        </p:spPr>
      </p:pic>
      <p:pic>
        <p:nvPicPr>
          <p:cNvPr id="65" name="object 65"/>
          <p:cNvPicPr/>
          <p:nvPr/>
        </p:nvPicPr>
        <p:blipFill>
          <a:blip r:embed="rId29" cstate="print"/>
          <a:stretch>
            <a:fillRect/>
          </a:stretch>
        </p:blipFill>
        <p:spPr>
          <a:xfrm>
            <a:off x="1028585" y="167005"/>
            <a:ext cx="1317485" cy="345694"/>
          </a:xfrm>
          <a:prstGeom prst="rect">
            <a:avLst/>
          </a:prstGeom>
        </p:spPr>
      </p:pic>
      <p:pic>
        <p:nvPicPr>
          <p:cNvPr id="66" name="object 66"/>
          <p:cNvPicPr/>
          <p:nvPr/>
        </p:nvPicPr>
        <p:blipFill>
          <a:blip r:embed="rId30" cstate="print"/>
          <a:stretch>
            <a:fillRect/>
          </a:stretch>
        </p:blipFill>
        <p:spPr>
          <a:xfrm>
            <a:off x="2363723" y="118884"/>
            <a:ext cx="3545585" cy="474713"/>
          </a:xfrm>
          <a:prstGeom prst="rect">
            <a:avLst/>
          </a:prstGeom>
        </p:spPr>
      </p:pic>
      <p:pic>
        <p:nvPicPr>
          <p:cNvPr id="67" name="object 67"/>
          <p:cNvPicPr/>
          <p:nvPr/>
        </p:nvPicPr>
        <p:blipFill>
          <a:blip r:embed="rId31" cstate="print"/>
          <a:stretch>
            <a:fillRect/>
          </a:stretch>
        </p:blipFill>
        <p:spPr>
          <a:xfrm>
            <a:off x="2356103" y="111251"/>
            <a:ext cx="3530345" cy="459486"/>
          </a:xfrm>
          <a:prstGeom prst="rect">
            <a:avLst/>
          </a:prstGeom>
        </p:spPr>
      </p:pic>
      <p:pic>
        <p:nvPicPr>
          <p:cNvPr id="68" name="object 68"/>
          <p:cNvPicPr/>
          <p:nvPr/>
        </p:nvPicPr>
        <p:blipFill>
          <a:blip r:embed="rId32" cstate="print"/>
          <a:stretch>
            <a:fillRect/>
          </a:stretch>
        </p:blipFill>
        <p:spPr>
          <a:xfrm>
            <a:off x="2419095" y="173736"/>
            <a:ext cx="3407664" cy="337184"/>
          </a:xfrm>
          <a:prstGeom prst="rect">
            <a:avLst/>
          </a:prstGeom>
        </p:spPr>
      </p:pic>
      <p:pic>
        <p:nvPicPr>
          <p:cNvPr id="69" name="object 69"/>
          <p:cNvPicPr/>
          <p:nvPr/>
        </p:nvPicPr>
        <p:blipFill>
          <a:blip r:embed="rId33" cstate="print"/>
          <a:stretch>
            <a:fillRect/>
          </a:stretch>
        </p:blipFill>
        <p:spPr>
          <a:xfrm>
            <a:off x="6294120" y="2157983"/>
            <a:ext cx="1150620" cy="574548"/>
          </a:xfrm>
          <a:prstGeom prst="rect">
            <a:avLst/>
          </a:prstGeom>
        </p:spPr>
      </p:pic>
      <p:pic>
        <p:nvPicPr>
          <p:cNvPr id="70" name="object 70"/>
          <p:cNvPicPr/>
          <p:nvPr/>
        </p:nvPicPr>
        <p:blipFill>
          <a:blip r:embed="rId34" cstate="print"/>
          <a:stretch>
            <a:fillRect/>
          </a:stretch>
        </p:blipFill>
        <p:spPr>
          <a:xfrm>
            <a:off x="7369046" y="1115701"/>
            <a:ext cx="2177798" cy="1952244"/>
          </a:xfrm>
          <a:prstGeom prst="rect">
            <a:avLst/>
          </a:prstGeom>
        </p:spPr>
      </p:pic>
      <p:pic>
        <p:nvPicPr>
          <p:cNvPr id="72" name="object 72"/>
          <p:cNvPicPr/>
          <p:nvPr/>
        </p:nvPicPr>
        <p:blipFill>
          <a:blip r:embed="rId35" cstate="print"/>
          <a:stretch>
            <a:fillRect/>
          </a:stretch>
        </p:blipFill>
        <p:spPr>
          <a:xfrm>
            <a:off x="7206995" y="3236963"/>
            <a:ext cx="796290" cy="279666"/>
          </a:xfrm>
          <a:prstGeom prst="rect">
            <a:avLst/>
          </a:prstGeom>
        </p:spPr>
      </p:pic>
      <p:sp>
        <p:nvSpPr>
          <p:cNvPr id="73" name="object 73"/>
          <p:cNvSpPr/>
          <p:nvPr/>
        </p:nvSpPr>
        <p:spPr>
          <a:xfrm>
            <a:off x="7206615" y="3236341"/>
            <a:ext cx="770255" cy="254000"/>
          </a:xfrm>
          <a:custGeom>
            <a:avLst/>
            <a:gdLst/>
            <a:ahLst/>
            <a:cxnLst/>
            <a:rect l="l" t="t" r="r" b="b"/>
            <a:pathLst>
              <a:path w="770254" h="254000">
                <a:moveTo>
                  <a:pt x="195452" y="45084"/>
                </a:moveTo>
                <a:lnTo>
                  <a:pt x="169189" y="47896"/>
                </a:lnTo>
                <a:lnTo>
                  <a:pt x="150415" y="56340"/>
                </a:lnTo>
                <a:lnTo>
                  <a:pt x="139142" y="70427"/>
                </a:lnTo>
                <a:lnTo>
                  <a:pt x="135381" y="90169"/>
                </a:lnTo>
                <a:lnTo>
                  <a:pt x="135381" y="208407"/>
                </a:lnTo>
                <a:lnTo>
                  <a:pt x="139142" y="228149"/>
                </a:lnTo>
                <a:lnTo>
                  <a:pt x="150415" y="242236"/>
                </a:lnTo>
                <a:lnTo>
                  <a:pt x="169189" y="250680"/>
                </a:lnTo>
                <a:lnTo>
                  <a:pt x="195452" y="253491"/>
                </a:lnTo>
                <a:lnTo>
                  <a:pt x="221975" y="250777"/>
                </a:lnTo>
                <a:lnTo>
                  <a:pt x="240950" y="242633"/>
                </a:lnTo>
                <a:lnTo>
                  <a:pt x="252352" y="229060"/>
                </a:lnTo>
                <a:lnTo>
                  <a:pt x="254937" y="216153"/>
                </a:lnTo>
                <a:lnTo>
                  <a:pt x="192531" y="216153"/>
                </a:lnTo>
                <a:lnTo>
                  <a:pt x="190880" y="213994"/>
                </a:lnTo>
                <a:lnTo>
                  <a:pt x="190880" y="167132"/>
                </a:lnTo>
                <a:lnTo>
                  <a:pt x="256158" y="167132"/>
                </a:lnTo>
                <a:lnTo>
                  <a:pt x="256158" y="130556"/>
                </a:lnTo>
                <a:lnTo>
                  <a:pt x="190880" y="130556"/>
                </a:lnTo>
                <a:lnTo>
                  <a:pt x="190880" y="84582"/>
                </a:lnTo>
                <a:lnTo>
                  <a:pt x="192531" y="82550"/>
                </a:lnTo>
                <a:lnTo>
                  <a:pt x="254963" y="82550"/>
                </a:lnTo>
                <a:lnTo>
                  <a:pt x="252352" y="69516"/>
                </a:lnTo>
                <a:lnTo>
                  <a:pt x="240950" y="55943"/>
                </a:lnTo>
                <a:lnTo>
                  <a:pt x="221975" y="47799"/>
                </a:lnTo>
                <a:lnTo>
                  <a:pt x="195452" y="45084"/>
                </a:lnTo>
                <a:close/>
              </a:path>
              <a:path w="770254" h="254000">
                <a:moveTo>
                  <a:pt x="256158" y="167132"/>
                </a:moveTo>
                <a:lnTo>
                  <a:pt x="200659" y="167132"/>
                </a:lnTo>
                <a:lnTo>
                  <a:pt x="200659" y="213994"/>
                </a:lnTo>
                <a:lnTo>
                  <a:pt x="199008" y="216153"/>
                </a:lnTo>
                <a:lnTo>
                  <a:pt x="254937" y="216153"/>
                </a:lnTo>
                <a:lnTo>
                  <a:pt x="256158" y="210057"/>
                </a:lnTo>
                <a:lnTo>
                  <a:pt x="256158" y="167132"/>
                </a:lnTo>
                <a:close/>
              </a:path>
              <a:path w="770254" h="254000">
                <a:moveTo>
                  <a:pt x="254963" y="82550"/>
                </a:moveTo>
                <a:lnTo>
                  <a:pt x="199008" y="82550"/>
                </a:lnTo>
                <a:lnTo>
                  <a:pt x="200659" y="84582"/>
                </a:lnTo>
                <a:lnTo>
                  <a:pt x="200659" y="130556"/>
                </a:lnTo>
                <a:lnTo>
                  <a:pt x="256158" y="130556"/>
                </a:lnTo>
                <a:lnTo>
                  <a:pt x="256158" y="88518"/>
                </a:lnTo>
                <a:lnTo>
                  <a:pt x="254963" y="82550"/>
                </a:lnTo>
                <a:close/>
              </a:path>
              <a:path w="770254" h="254000">
                <a:moveTo>
                  <a:pt x="66547" y="0"/>
                </a:moveTo>
                <a:lnTo>
                  <a:pt x="0" y="0"/>
                </a:lnTo>
                <a:lnTo>
                  <a:pt x="0" y="250697"/>
                </a:lnTo>
                <a:lnTo>
                  <a:pt x="70992" y="250697"/>
                </a:lnTo>
                <a:lnTo>
                  <a:pt x="82136" y="249890"/>
                </a:lnTo>
                <a:lnTo>
                  <a:pt x="118405" y="230586"/>
                </a:lnTo>
                <a:lnTo>
                  <a:pt x="126420" y="212597"/>
                </a:lnTo>
                <a:lnTo>
                  <a:pt x="60705" y="212597"/>
                </a:lnTo>
                <a:lnTo>
                  <a:pt x="60705" y="132079"/>
                </a:lnTo>
                <a:lnTo>
                  <a:pt x="122015" y="132079"/>
                </a:lnTo>
                <a:lnTo>
                  <a:pt x="119681" y="128142"/>
                </a:lnTo>
                <a:lnTo>
                  <a:pt x="109404" y="120709"/>
                </a:lnTo>
                <a:lnTo>
                  <a:pt x="94995" y="116204"/>
                </a:lnTo>
                <a:lnTo>
                  <a:pt x="108664" y="111128"/>
                </a:lnTo>
                <a:lnTo>
                  <a:pt x="118427" y="103504"/>
                </a:lnTo>
                <a:lnTo>
                  <a:pt x="121200" y="98678"/>
                </a:lnTo>
                <a:lnTo>
                  <a:pt x="60705" y="98678"/>
                </a:lnTo>
                <a:lnTo>
                  <a:pt x="60705" y="38100"/>
                </a:lnTo>
                <a:lnTo>
                  <a:pt x="125398" y="38100"/>
                </a:lnTo>
                <a:lnTo>
                  <a:pt x="125116" y="35248"/>
                </a:lnTo>
                <a:lnTo>
                  <a:pt x="98873" y="6214"/>
                </a:lnTo>
                <a:lnTo>
                  <a:pt x="78021" y="690"/>
                </a:lnTo>
                <a:lnTo>
                  <a:pt x="66547" y="0"/>
                </a:lnTo>
                <a:close/>
              </a:path>
              <a:path w="770254" h="254000">
                <a:moveTo>
                  <a:pt x="122015" y="132079"/>
                </a:moveTo>
                <a:lnTo>
                  <a:pt x="65912" y="132079"/>
                </a:lnTo>
                <a:lnTo>
                  <a:pt x="68579" y="135254"/>
                </a:lnTo>
                <a:lnTo>
                  <a:pt x="68579" y="209422"/>
                </a:lnTo>
                <a:lnTo>
                  <a:pt x="65912" y="212597"/>
                </a:lnTo>
                <a:lnTo>
                  <a:pt x="126420" y="212597"/>
                </a:lnTo>
                <a:lnTo>
                  <a:pt x="126838" y="211206"/>
                </a:lnTo>
                <a:lnTo>
                  <a:pt x="127888" y="199135"/>
                </a:lnTo>
                <a:lnTo>
                  <a:pt x="127888" y="151891"/>
                </a:lnTo>
                <a:lnTo>
                  <a:pt x="125838" y="138529"/>
                </a:lnTo>
                <a:lnTo>
                  <a:pt x="122015" y="132079"/>
                </a:lnTo>
                <a:close/>
              </a:path>
              <a:path w="770254" h="254000">
                <a:moveTo>
                  <a:pt x="125398" y="38100"/>
                </a:moveTo>
                <a:lnTo>
                  <a:pt x="65912" y="38100"/>
                </a:lnTo>
                <a:lnTo>
                  <a:pt x="68579" y="41275"/>
                </a:lnTo>
                <a:lnTo>
                  <a:pt x="68579" y="95503"/>
                </a:lnTo>
                <a:lnTo>
                  <a:pt x="65912" y="98678"/>
                </a:lnTo>
                <a:lnTo>
                  <a:pt x="121200" y="98678"/>
                </a:lnTo>
                <a:lnTo>
                  <a:pt x="124285" y="93309"/>
                </a:lnTo>
                <a:lnTo>
                  <a:pt x="126237" y="80517"/>
                </a:lnTo>
                <a:lnTo>
                  <a:pt x="126237" y="46608"/>
                </a:lnTo>
                <a:lnTo>
                  <a:pt x="125398" y="38100"/>
                </a:lnTo>
                <a:close/>
              </a:path>
              <a:path w="770254" h="254000">
                <a:moveTo>
                  <a:pt x="554735" y="46482"/>
                </a:moveTo>
                <a:lnTo>
                  <a:pt x="499363" y="46482"/>
                </a:lnTo>
                <a:lnTo>
                  <a:pt x="499363" y="232028"/>
                </a:lnTo>
                <a:lnTo>
                  <a:pt x="538225" y="253491"/>
                </a:lnTo>
                <a:lnTo>
                  <a:pt x="548250" y="252898"/>
                </a:lnTo>
                <a:lnTo>
                  <a:pt x="556037" y="251126"/>
                </a:lnTo>
                <a:lnTo>
                  <a:pt x="561585" y="248187"/>
                </a:lnTo>
                <a:lnTo>
                  <a:pt x="564895" y="244094"/>
                </a:lnTo>
                <a:lnTo>
                  <a:pt x="620394" y="244094"/>
                </a:lnTo>
                <a:lnTo>
                  <a:pt x="620394" y="216026"/>
                </a:lnTo>
                <a:lnTo>
                  <a:pt x="556513" y="216026"/>
                </a:lnTo>
                <a:lnTo>
                  <a:pt x="554854" y="214248"/>
                </a:lnTo>
                <a:lnTo>
                  <a:pt x="554735" y="46482"/>
                </a:lnTo>
                <a:close/>
              </a:path>
              <a:path w="770254" h="254000">
                <a:moveTo>
                  <a:pt x="620394" y="244094"/>
                </a:moveTo>
                <a:lnTo>
                  <a:pt x="564895" y="244094"/>
                </a:lnTo>
                <a:lnTo>
                  <a:pt x="564895" y="250697"/>
                </a:lnTo>
                <a:lnTo>
                  <a:pt x="620394" y="250697"/>
                </a:lnTo>
                <a:lnTo>
                  <a:pt x="620394" y="244094"/>
                </a:lnTo>
                <a:close/>
              </a:path>
              <a:path w="770254" h="254000">
                <a:moveTo>
                  <a:pt x="620394" y="46482"/>
                </a:moveTo>
                <a:lnTo>
                  <a:pt x="564895" y="46482"/>
                </a:lnTo>
                <a:lnTo>
                  <a:pt x="564895" y="214248"/>
                </a:lnTo>
                <a:lnTo>
                  <a:pt x="563117" y="216026"/>
                </a:lnTo>
                <a:lnTo>
                  <a:pt x="620394" y="216026"/>
                </a:lnTo>
                <a:lnTo>
                  <a:pt x="620394" y="46482"/>
                </a:lnTo>
                <a:close/>
              </a:path>
              <a:path w="770254" h="254000">
                <a:moveTo>
                  <a:pt x="318515" y="46482"/>
                </a:moveTo>
                <a:lnTo>
                  <a:pt x="263143" y="46482"/>
                </a:lnTo>
                <a:lnTo>
                  <a:pt x="263143" y="250697"/>
                </a:lnTo>
                <a:lnTo>
                  <a:pt x="318515" y="250697"/>
                </a:lnTo>
                <a:lnTo>
                  <a:pt x="318515" y="84962"/>
                </a:lnTo>
                <a:lnTo>
                  <a:pt x="320166" y="83184"/>
                </a:lnTo>
                <a:lnTo>
                  <a:pt x="384175" y="83184"/>
                </a:lnTo>
                <a:lnTo>
                  <a:pt x="384175" y="76581"/>
                </a:lnTo>
                <a:lnTo>
                  <a:pt x="383391" y="69266"/>
                </a:lnTo>
                <a:lnTo>
                  <a:pt x="381047" y="62928"/>
                </a:lnTo>
                <a:lnTo>
                  <a:pt x="377155" y="57542"/>
                </a:lnTo>
                <a:lnTo>
                  <a:pt x="371728" y="53085"/>
                </a:lnTo>
                <a:lnTo>
                  <a:pt x="318515" y="53085"/>
                </a:lnTo>
                <a:lnTo>
                  <a:pt x="318515" y="46482"/>
                </a:lnTo>
                <a:close/>
              </a:path>
              <a:path w="770254" h="254000">
                <a:moveTo>
                  <a:pt x="384175" y="83184"/>
                </a:moveTo>
                <a:lnTo>
                  <a:pt x="326897" y="83184"/>
                </a:lnTo>
                <a:lnTo>
                  <a:pt x="328557" y="84962"/>
                </a:lnTo>
                <a:lnTo>
                  <a:pt x="328676" y="250697"/>
                </a:lnTo>
                <a:lnTo>
                  <a:pt x="384175" y="250697"/>
                </a:lnTo>
                <a:lnTo>
                  <a:pt x="384175" y="83184"/>
                </a:lnTo>
                <a:close/>
              </a:path>
              <a:path w="770254" h="254000">
                <a:moveTo>
                  <a:pt x="345058" y="45084"/>
                </a:moveTo>
                <a:lnTo>
                  <a:pt x="335321" y="45584"/>
                </a:lnTo>
                <a:lnTo>
                  <a:pt x="327643" y="47085"/>
                </a:lnTo>
                <a:lnTo>
                  <a:pt x="322037" y="49585"/>
                </a:lnTo>
                <a:lnTo>
                  <a:pt x="318515" y="53085"/>
                </a:lnTo>
                <a:lnTo>
                  <a:pt x="371728" y="53085"/>
                </a:lnTo>
                <a:lnTo>
                  <a:pt x="365346" y="49585"/>
                </a:lnTo>
                <a:lnTo>
                  <a:pt x="358774" y="47085"/>
                </a:lnTo>
                <a:lnTo>
                  <a:pt x="352012" y="45584"/>
                </a:lnTo>
                <a:lnTo>
                  <a:pt x="345058" y="45084"/>
                </a:lnTo>
                <a:close/>
              </a:path>
              <a:path w="770254" h="254000">
                <a:moveTo>
                  <a:pt x="466470" y="82676"/>
                </a:moveTo>
                <a:lnTo>
                  <a:pt x="411099" y="82676"/>
                </a:lnTo>
                <a:lnTo>
                  <a:pt x="411099" y="199516"/>
                </a:lnTo>
                <a:lnTo>
                  <a:pt x="418337" y="239648"/>
                </a:lnTo>
                <a:lnTo>
                  <a:pt x="460247" y="250697"/>
                </a:lnTo>
                <a:lnTo>
                  <a:pt x="494410" y="250697"/>
                </a:lnTo>
                <a:lnTo>
                  <a:pt x="494410" y="210311"/>
                </a:lnTo>
                <a:lnTo>
                  <a:pt x="480949" y="210311"/>
                </a:lnTo>
                <a:lnTo>
                  <a:pt x="472947" y="209550"/>
                </a:lnTo>
                <a:lnTo>
                  <a:pt x="470407" y="208152"/>
                </a:lnTo>
                <a:lnTo>
                  <a:pt x="467867" y="206628"/>
                </a:lnTo>
                <a:lnTo>
                  <a:pt x="466470" y="203707"/>
                </a:lnTo>
                <a:lnTo>
                  <a:pt x="466470" y="82676"/>
                </a:lnTo>
                <a:close/>
              </a:path>
              <a:path w="770254" h="254000">
                <a:moveTo>
                  <a:pt x="492759" y="46482"/>
                </a:moveTo>
                <a:lnTo>
                  <a:pt x="389508" y="46482"/>
                </a:lnTo>
                <a:lnTo>
                  <a:pt x="389508" y="82676"/>
                </a:lnTo>
                <a:lnTo>
                  <a:pt x="492759" y="82676"/>
                </a:lnTo>
                <a:lnTo>
                  <a:pt x="492759" y="46482"/>
                </a:lnTo>
                <a:close/>
              </a:path>
              <a:path w="770254" h="254000">
                <a:moveTo>
                  <a:pt x="466470" y="6603"/>
                </a:moveTo>
                <a:lnTo>
                  <a:pt x="411099" y="6603"/>
                </a:lnTo>
                <a:lnTo>
                  <a:pt x="411099" y="46482"/>
                </a:lnTo>
                <a:lnTo>
                  <a:pt x="466470" y="46482"/>
                </a:lnTo>
                <a:lnTo>
                  <a:pt x="466470" y="6603"/>
                </a:lnTo>
                <a:close/>
              </a:path>
              <a:path w="770254" h="254000">
                <a:moveTo>
                  <a:pt x="683513" y="0"/>
                </a:moveTo>
                <a:lnTo>
                  <a:pt x="628015" y="0"/>
                </a:lnTo>
                <a:lnTo>
                  <a:pt x="628015" y="250697"/>
                </a:lnTo>
                <a:lnTo>
                  <a:pt x="683513" y="250697"/>
                </a:lnTo>
                <a:lnTo>
                  <a:pt x="683513" y="179323"/>
                </a:lnTo>
                <a:lnTo>
                  <a:pt x="740912" y="179323"/>
                </a:lnTo>
                <a:lnTo>
                  <a:pt x="723265" y="136397"/>
                </a:lnTo>
                <a:lnTo>
                  <a:pt x="733798" y="109473"/>
                </a:lnTo>
                <a:lnTo>
                  <a:pt x="683513" y="109473"/>
                </a:lnTo>
                <a:lnTo>
                  <a:pt x="683513" y="0"/>
                </a:lnTo>
                <a:close/>
              </a:path>
              <a:path w="770254" h="254000">
                <a:moveTo>
                  <a:pt x="740912" y="179323"/>
                </a:moveTo>
                <a:lnTo>
                  <a:pt x="683513" y="179323"/>
                </a:lnTo>
                <a:lnTo>
                  <a:pt x="707135" y="250697"/>
                </a:lnTo>
                <a:lnTo>
                  <a:pt x="770255" y="250697"/>
                </a:lnTo>
                <a:lnTo>
                  <a:pt x="740912" y="179323"/>
                </a:lnTo>
                <a:close/>
              </a:path>
              <a:path w="770254" h="254000">
                <a:moveTo>
                  <a:pt x="758443" y="46482"/>
                </a:moveTo>
                <a:lnTo>
                  <a:pt x="702182" y="46482"/>
                </a:lnTo>
                <a:lnTo>
                  <a:pt x="683513" y="109473"/>
                </a:lnTo>
                <a:lnTo>
                  <a:pt x="733798" y="109473"/>
                </a:lnTo>
                <a:lnTo>
                  <a:pt x="758443" y="46482"/>
                </a:lnTo>
                <a:close/>
              </a:path>
            </a:pathLst>
          </a:custGeom>
          <a:solidFill>
            <a:srgbClr val="C55A11"/>
          </a:solidFill>
        </p:spPr>
        <p:txBody>
          <a:bodyPr wrap="square" lIns="0" tIns="0" rIns="0" bIns="0" rtlCol="0"/>
          <a:lstStyle/>
          <a:p>
            <a:endParaRPr/>
          </a:p>
        </p:txBody>
      </p:sp>
      <p:sp>
        <p:nvSpPr>
          <p:cNvPr id="74" name="object 74"/>
          <p:cNvSpPr/>
          <p:nvPr/>
        </p:nvSpPr>
        <p:spPr>
          <a:xfrm>
            <a:off x="7206615" y="3236341"/>
            <a:ext cx="770255" cy="254000"/>
          </a:xfrm>
          <a:custGeom>
            <a:avLst/>
            <a:gdLst/>
            <a:ahLst/>
            <a:cxnLst/>
            <a:rect l="l" t="t" r="r" b="b"/>
            <a:pathLst>
              <a:path w="770254" h="254000">
                <a:moveTo>
                  <a:pt x="190880" y="167132"/>
                </a:moveTo>
                <a:lnTo>
                  <a:pt x="190880" y="209676"/>
                </a:lnTo>
                <a:lnTo>
                  <a:pt x="190880" y="213994"/>
                </a:lnTo>
                <a:lnTo>
                  <a:pt x="192531" y="216153"/>
                </a:lnTo>
                <a:lnTo>
                  <a:pt x="195706" y="216153"/>
                </a:lnTo>
                <a:lnTo>
                  <a:pt x="199008" y="216153"/>
                </a:lnTo>
                <a:lnTo>
                  <a:pt x="200659" y="213994"/>
                </a:lnTo>
                <a:lnTo>
                  <a:pt x="200659" y="209676"/>
                </a:lnTo>
                <a:lnTo>
                  <a:pt x="200659" y="167132"/>
                </a:lnTo>
                <a:lnTo>
                  <a:pt x="190880" y="167132"/>
                </a:lnTo>
                <a:close/>
              </a:path>
              <a:path w="770254" h="254000">
                <a:moveTo>
                  <a:pt x="60705" y="132079"/>
                </a:moveTo>
                <a:lnTo>
                  <a:pt x="60705" y="212597"/>
                </a:lnTo>
                <a:lnTo>
                  <a:pt x="65912" y="212597"/>
                </a:lnTo>
                <a:lnTo>
                  <a:pt x="68579" y="209422"/>
                </a:lnTo>
                <a:lnTo>
                  <a:pt x="68579" y="203072"/>
                </a:lnTo>
                <a:lnTo>
                  <a:pt x="68579" y="141350"/>
                </a:lnTo>
                <a:lnTo>
                  <a:pt x="68579" y="135254"/>
                </a:lnTo>
                <a:lnTo>
                  <a:pt x="65912" y="132079"/>
                </a:lnTo>
                <a:lnTo>
                  <a:pt x="60705" y="132079"/>
                </a:lnTo>
                <a:close/>
              </a:path>
              <a:path w="770254" h="254000">
                <a:moveTo>
                  <a:pt x="195706" y="82550"/>
                </a:moveTo>
                <a:lnTo>
                  <a:pt x="192531" y="82550"/>
                </a:lnTo>
                <a:lnTo>
                  <a:pt x="190880" y="84582"/>
                </a:lnTo>
                <a:lnTo>
                  <a:pt x="190880" y="88772"/>
                </a:lnTo>
                <a:lnTo>
                  <a:pt x="190880" y="130556"/>
                </a:lnTo>
                <a:lnTo>
                  <a:pt x="200659" y="130556"/>
                </a:lnTo>
                <a:lnTo>
                  <a:pt x="200659" y="88772"/>
                </a:lnTo>
                <a:lnTo>
                  <a:pt x="200659" y="84582"/>
                </a:lnTo>
                <a:lnTo>
                  <a:pt x="199008" y="82550"/>
                </a:lnTo>
                <a:lnTo>
                  <a:pt x="195706" y="82550"/>
                </a:lnTo>
                <a:close/>
              </a:path>
              <a:path w="770254" h="254000">
                <a:moveTo>
                  <a:pt x="499363" y="46482"/>
                </a:moveTo>
                <a:lnTo>
                  <a:pt x="554735" y="46482"/>
                </a:lnTo>
                <a:lnTo>
                  <a:pt x="554735" y="210438"/>
                </a:lnTo>
                <a:lnTo>
                  <a:pt x="554735" y="214121"/>
                </a:lnTo>
                <a:lnTo>
                  <a:pt x="556513" y="216026"/>
                </a:lnTo>
                <a:lnTo>
                  <a:pt x="559815" y="216026"/>
                </a:lnTo>
                <a:lnTo>
                  <a:pt x="563117" y="216026"/>
                </a:lnTo>
                <a:lnTo>
                  <a:pt x="564895" y="214248"/>
                </a:lnTo>
                <a:lnTo>
                  <a:pt x="564895" y="210819"/>
                </a:lnTo>
                <a:lnTo>
                  <a:pt x="564895" y="46482"/>
                </a:lnTo>
                <a:lnTo>
                  <a:pt x="620394" y="46482"/>
                </a:lnTo>
                <a:lnTo>
                  <a:pt x="620394" y="250697"/>
                </a:lnTo>
                <a:lnTo>
                  <a:pt x="564895" y="250697"/>
                </a:lnTo>
                <a:lnTo>
                  <a:pt x="564895" y="244094"/>
                </a:lnTo>
                <a:lnTo>
                  <a:pt x="561585" y="248187"/>
                </a:lnTo>
                <a:lnTo>
                  <a:pt x="556037" y="251126"/>
                </a:lnTo>
                <a:lnTo>
                  <a:pt x="548250" y="252898"/>
                </a:lnTo>
                <a:lnTo>
                  <a:pt x="538225" y="253491"/>
                </a:lnTo>
                <a:lnTo>
                  <a:pt x="530675" y="252967"/>
                </a:lnTo>
                <a:lnTo>
                  <a:pt x="499363" y="232028"/>
                </a:lnTo>
                <a:lnTo>
                  <a:pt x="499363" y="222631"/>
                </a:lnTo>
                <a:lnTo>
                  <a:pt x="499363" y="46482"/>
                </a:lnTo>
                <a:close/>
              </a:path>
              <a:path w="770254" h="254000">
                <a:moveTo>
                  <a:pt x="345058" y="45084"/>
                </a:moveTo>
                <a:lnTo>
                  <a:pt x="381047" y="62928"/>
                </a:lnTo>
                <a:lnTo>
                  <a:pt x="384175" y="76581"/>
                </a:lnTo>
                <a:lnTo>
                  <a:pt x="384175" y="250697"/>
                </a:lnTo>
                <a:lnTo>
                  <a:pt x="328676" y="250697"/>
                </a:lnTo>
                <a:lnTo>
                  <a:pt x="328676" y="88772"/>
                </a:lnTo>
                <a:lnTo>
                  <a:pt x="328676" y="85089"/>
                </a:lnTo>
                <a:lnTo>
                  <a:pt x="326897" y="83184"/>
                </a:lnTo>
                <a:lnTo>
                  <a:pt x="323468" y="83184"/>
                </a:lnTo>
                <a:lnTo>
                  <a:pt x="320166" y="83184"/>
                </a:lnTo>
                <a:lnTo>
                  <a:pt x="318515" y="84962"/>
                </a:lnTo>
                <a:lnTo>
                  <a:pt x="318515" y="88391"/>
                </a:lnTo>
                <a:lnTo>
                  <a:pt x="318515" y="250697"/>
                </a:lnTo>
                <a:lnTo>
                  <a:pt x="263143" y="250697"/>
                </a:lnTo>
                <a:lnTo>
                  <a:pt x="263143" y="46482"/>
                </a:lnTo>
                <a:lnTo>
                  <a:pt x="318515" y="46482"/>
                </a:lnTo>
                <a:lnTo>
                  <a:pt x="318515" y="53085"/>
                </a:lnTo>
                <a:lnTo>
                  <a:pt x="322037" y="49585"/>
                </a:lnTo>
                <a:lnTo>
                  <a:pt x="327643" y="47085"/>
                </a:lnTo>
                <a:lnTo>
                  <a:pt x="335321" y="45584"/>
                </a:lnTo>
                <a:lnTo>
                  <a:pt x="345058" y="45084"/>
                </a:lnTo>
                <a:close/>
              </a:path>
              <a:path w="770254" h="254000">
                <a:moveTo>
                  <a:pt x="195452" y="45084"/>
                </a:moveTo>
                <a:lnTo>
                  <a:pt x="221975" y="47799"/>
                </a:lnTo>
                <a:lnTo>
                  <a:pt x="240950" y="55943"/>
                </a:lnTo>
                <a:lnTo>
                  <a:pt x="252352" y="69516"/>
                </a:lnTo>
                <a:lnTo>
                  <a:pt x="256158" y="88518"/>
                </a:lnTo>
                <a:lnTo>
                  <a:pt x="256158" y="166496"/>
                </a:lnTo>
                <a:lnTo>
                  <a:pt x="256158" y="167132"/>
                </a:lnTo>
                <a:lnTo>
                  <a:pt x="256158" y="210057"/>
                </a:lnTo>
                <a:lnTo>
                  <a:pt x="252352" y="229060"/>
                </a:lnTo>
                <a:lnTo>
                  <a:pt x="240950" y="242633"/>
                </a:lnTo>
                <a:lnTo>
                  <a:pt x="221975" y="250777"/>
                </a:lnTo>
                <a:lnTo>
                  <a:pt x="195452" y="253491"/>
                </a:lnTo>
                <a:lnTo>
                  <a:pt x="169189" y="250680"/>
                </a:lnTo>
                <a:lnTo>
                  <a:pt x="150415" y="242236"/>
                </a:lnTo>
                <a:lnTo>
                  <a:pt x="139142" y="228149"/>
                </a:lnTo>
                <a:lnTo>
                  <a:pt x="135381" y="208407"/>
                </a:lnTo>
                <a:lnTo>
                  <a:pt x="135381" y="90169"/>
                </a:lnTo>
                <a:lnTo>
                  <a:pt x="139142" y="70427"/>
                </a:lnTo>
                <a:lnTo>
                  <a:pt x="150415" y="56340"/>
                </a:lnTo>
                <a:lnTo>
                  <a:pt x="169189" y="47896"/>
                </a:lnTo>
                <a:lnTo>
                  <a:pt x="195452" y="45084"/>
                </a:lnTo>
                <a:close/>
              </a:path>
              <a:path w="770254" h="254000">
                <a:moveTo>
                  <a:pt x="60705" y="38100"/>
                </a:moveTo>
                <a:lnTo>
                  <a:pt x="60705" y="98678"/>
                </a:lnTo>
                <a:lnTo>
                  <a:pt x="65912" y="98678"/>
                </a:lnTo>
                <a:lnTo>
                  <a:pt x="68579" y="95503"/>
                </a:lnTo>
                <a:lnTo>
                  <a:pt x="68579" y="89153"/>
                </a:lnTo>
                <a:lnTo>
                  <a:pt x="68579" y="47497"/>
                </a:lnTo>
                <a:lnTo>
                  <a:pt x="68579" y="41275"/>
                </a:lnTo>
                <a:lnTo>
                  <a:pt x="65912" y="38100"/>
                </a:lnTo>
                <a:lnTo>
                  <a:pt x="60705" y="38100"/>
                </a:lnTo>
                <a:close/>
              </a:path>
              <a:path w="770254" h="254000">
                <a:moveTo>
                  <a:pt x="411099" y="6603"/>
                </a:moveTo>
                <a:lnTo>
                  <a:pt x="466470" y="6603"/>
                </a:lnTo>
                <a:lnTo>
                  <a:pt x="466470" y="46482"/>
                </a:lnTo>
                <a:lnTo>
                  <a:pt x="492759" y="46482"/>
                </a:lnTo>
                <a:lnTo>
                  <a:pt x="492759" y="82676"/>
                </a:lnTo>
                <a:lnTo>
                  <a:pt x="466470" y="82676"/>
                </a:lnTo>
                <a:lnTo>
                  <a:pt x="466470" y="199135"/>
                </a:lnTo>
                <a:lnTo>
                  <a:pt x="466470" y="203707"/>
                </a:lnTo>
                <a:lnTo>
                  <a:pt x="467867" y="206628"/>
                </a:lnTo>
                <a:lnTo>
                  <a:pt x="470407" y="208152"/>
                </a:lnTo>
                <a:lnTo>
                  <a:pt x="472947" y="209550"/>
                </a:lnTo>
                <a:lnTo>
                  <a:pt x="480949" y="210311"/>
                </a:lnTo>
                <a:lnTo>
                  <a:pt x="494410" y="210311"/>
                </a:lnTo>
                <a:lnTo>
                  <a:pt x="494410" y="250697"/>
                </a:lnTo>
                <a:lnTo>
                  <a:pt x="460247" y="250697"/>
                </a:lnTo>
                <a:lnTo>
                  <a:pt x="444609" y="250007"/>
                </a:lnTo>
                <a:lnTo>
                  <a:pt x="412908" y="224107"/>
                </a:lnTo>
                <a:lnTo>
                  <a:pt x="411099" y="199516"/>
                </a:lnTo>
                <a:lnTo>
                  <a:pt x="411099" y="82676"/>
                </a:lnTo>
                <a:lnTo>
                  <a:pt x="389508" y="82676"/>
                </a:lnTo>
                <a:lnTo>
                  <a:pt x="389508" y="46482"/>
                </a:lnTo>
                <a:lnTo>
                  <a:pt x="411099" y="46482"/>
                </a:lnTo>
                <a:lnTo>
                  <a:pt x="411099" y="6603"/>
                </a:lnTo>
                <a:close/>
              </a:path>
              <a:path w="770254" h="254000">
                <a:moveTo>
                  <a:pt x="628015" y="0"/>
                </a:moveTo>
                <a:lnTo>
                  <a:pt x="683513" y="0"/>
                </a:lnTo>
                <a:lnTo>
                  <a:pt x="683513" y="109473"/>
                </a:lnTo>
                <a:lnTo>
                  <a:pt x="702182" y="46482"/>
                </a:lnTo>
                <a:lnTo>
                  <a:pt x="758443" y="46482"/>
                </a:lnTo>
                <a:lnTo>
                  <a:pt x="723265" y="136397"/>
                </a:lnTo>
                <a:lnTo>
                  <a:pt x="770255" y="250697"/>
                </a:lnTo>
                <a:lnTo>
                  <a:pt x="707135" y="250697"/>
                </a:lnTo>
                <a:lnTo>
                  <a:pt x="683513" y="179323"/>
                </a:lnTo>
                <a:lnTo>
                  <a:pt x="683513" y="250697"/>
                </a:lnTo>
                <a:lnTo>
                  <a:pt x="628015" y="250697"/>
                </a:lnTo>
                <a:lnTo>
                  <a:pt x="628015" y="0"/>
                </a:lnTo>
                <a:close/>
              </a:path>
              <a:path w="770254" h="254000">
                <a:moveTo>
                  <a:pt x="0" y="0"/>
                </a:moveTo>
                <a:lnTo>
                  <a:pt x="66547" y="0"/>
                </a:lnTo>
                <a:lnTo>
                  <a:pt x="78021" y="690"/>
                </a:lnTo>
                <a:lnTo>
                  <a:pt x="116111" y="17480"/>
                </a:lnTo>
                <a:lnTo>
                  <a:pt x="126237" y="46608"/>
                </a:lnTo>
                <a:lnTo>
                  <a:pt x="126237" y="80517"/>
                </a:lnTo>
                <a:lnTo>
                  <a:pt x="124285" y="93309"/>
                </a:lnTo>
                <a:lnTo>
                  <a:pt x="118427" y="103504"/>
                </a:lnTo>
                <a:lnTo>
                  <a:pt x="108664" y="111128"/>
                </a:lnTo>
                <a:lnTo>
                  <a:pt x="94995" y="116204"/>
                </a:lnTo>
                <a:lnTo>
                  <a:pt x="109404" y="120709"/>
                </a:lnTo>
                <a:lnTo>
                  <a:pt x="119681" y="128142"/>
                </a:lnTo>
                <a:lnTo>
                  <a:pt x="125838" y="138529"/>
                </a:lnTo>
                <a:lnTo>
                  <a:pt x="127888" y="151891"/>
                </a:lnTo>
                <a:lnTo>
                  <a:pt x="127888" y="199135"/>
                </a:lnTo>
                <a:lnTo>
                  <a:pt x="110997" y="237870"/>
                </a:lnTo>
                <a:lnTo>
                  <a:pt x="70992" y="250697"/>
                </a:lnTo>
                <a:lnTo>
                  <a:pt x="0" y="250697"/>
                </a:lnTo>
                <a:lnTo>
                  <a:pt x="0" y="0"/>
                </a:lnTo>
                <a:close/>
              </a:path>
            </a:pathLst>
          </a:custGeom>
          <a:ln w="9144">
            <a:solidFill>
              <a:srgbClr val="FFFFFF"/>
            </a:solidFill>
          </a:ln>
        </p:spPr>
        <p:txBody>
          <a:bodyPr wrap="square" lIns="0" tIns="0" rIns="0" bIns="0" rtlCol="0"/>
          <a:lstStyle/>
          <a:p>
            <a:endParaRPr/>
          </a:p>
        </p:txBody>
      </p:sp>
      <p:pic>
        <p:nvPicPr>
          <p:cNvPr id="75" name="object 75"/>
          <p:cNvPicPr/>
          <p:nvPr/>
        </p:nvPicPr>
        <p:blipFill>
          <a:blip r:embed="rId36" cstate="print"/>
          <a:stretch>
            <a:fillRect/>
          </a:stretch>
        </p:blipFill>
        <p:spPr>
          <a:xfrm>
            <a:off x="8042147" y="3236975"/>
            <a:ext cx="970026" cy="317753"/>
          </a:xfrm>
          <a:prstGeom prst="rect">
            <a:avLst/>
          </a:prstGeom>
        </p:spPr>
      </p:pic>
      <p:pic>
        <p:nvPicPr>
          <p:cNvPr id="76" name="object 76"/>
          <p:cNvPicPr/>
          <p:nvPr/>
        </p:nvPicPr>
        <p:blipFill>
          <a:blip r:embed="rId37" cstate="print"/>
          <a:stretch>
            <a:fillRect/>
          </a:stretch>
        </p:blipFill>
        <p:spPr>
          <a:xfrm>
            <a:off x="8036686" y="3231769"/>
            <a:ext cx="954659" cy="301625"/>
          </a:xfrm>
          <a:prstGeom prst="rect">
            <a:avLst/>
          </a:prstGeom>
        </p:spPr>
      </p:pic>
      <p:pic>
        <p:nvPicPr>
          <p:cNvPr id="77" name="object 77"/>
          <p:cNvPicPr/>
          <p:nvPr/>
        </p:nvPicPr>
        <p:blipFill>
          <a:blip r:embed="rId38" cstate="print"/>
          <a:stretch>
            <a:fillRect/>
          </a:stretch>
        </p:blipFill>
        <p:spPr>
          <a:xfrm>
            <a:off x="6984491" y="3663696"/>
            <a:ext cx="1494281" cy="317754"/>
          </a:xfrm>
          <a:prstGeom prst="rect">
            <a:avLst/>
          </a:prstGeom>
        </p:spPr>
      </p:pic>
      <p:pic>
        <p:nvPicPr>
          <p:cNvPr id="78" name="object 78"/>
          <p:cNvPicPr/>
          <p:nvPr/>
        </p:nvPicPr>
        <p:blipFill>
          <a:blip r:embed="rId39" cstate="print"/>
          <a:stretch>
            <a:fillRect/>
          </a:stretch>
        </p:blipFill>
        <p:spPr>
          <a:xfrm>
            <a:off x="6978269" y="3658489"/>
            <a:ext cx="1479676" cy="301625"/>
          </a:xfrm>
          <a:prstGeom prst="rect">
            <a:avLst/>
          </a:prstGeom>
        </p:spPr>
      </p:pic>
      <p:pic>
        <p:nvPicPr>
          <p:cNvPr id="79" name="object 79"/>
          <p:cNvPicPr/>
          <p:nvPr/>
        </p:nvPicPr>
        <p:blipFill>
          <a:blip r:embed="rId40" cstate="print"/>
          <a:stretch>
            <a:fillRect/>
          </a:stretch>
        </p:blipFill>
        <p:spPr>
          <a:xfrm>
            <a:off x="8587740" y="3663696"/>
            <a:ext cx="704850" cy="276606"/>
          </a:xfrm>
          <a:prstGeom prst="rect">
            <a:avLst/>
          </a:prstGeom>
        </p:spPr>
      </p:pic>
      <p:sp>
        <p:nvSpPr>
          <p:cNvPr id="80" name="object 80"/>
          <p:cNvSpPr/>
          <p:nvPr/>
        </p:nvSpPr>
        <p:spPr>
          <a:xfrm>
            <a:off x="8586342" y="3663061"/>
            <a:ext cx="680085" cy="250825"/>
          </a:xfrm>
          <a:custGeom>
            <a:avLst/>
            <a:gdLst/>
            <a:ahLst/>
            <a:cxnLst/>
            <a:rect l="l" t="t" r="r" b="b"/>
            <a:pathLst>
              <a:path w="680084" h="250825">
                <a:moveTo>
                  <a:pt x="270256" y="0"/>
                </a:moveTo>
                <a:lnTo>
                  <a:pt x="203708" y="0"/>
                </a:lnTo>
                <a:lnTo>
                  <a:pt x="203708" y="250697"/>
                </a:lnTo>
                <a:lnTo>
                  <a:pt x="274700" y="250697"/>
                </a:lnTo>
                <a:lnTo>
                  <a:pt x="285845" y="249890"/>
                </a:lnTo>
                <a:lnTo>
                  <a:pt x="322114" y="230586"/>
                </a:lnTo>
                <a:lnTo>
                  <a:pt x="330129" y="212597"/>
                </a:lnTo>
                <a:lnTo>
                  <a:pt x="264414" y="212597"/>
                </a:lnTo>
                <a:lnTo>
                  <a:pt x="264414" y="132079"/>
                </a:lnTo>
                <a:lnTo>
                  <a:pt x="325724" y="132079"/>
                </a:lnTo>
                <a:lnTo>
                  <a:pt x="323389" y="128142"/>
                </a:lnTo>
                <a:lnTo>
                  <a:pt x="313112" y="120709"/>
                </a:lnTo>
                <a:lnTo>
                  <a:pt x="298704" y="116204"/>
                </a:lnTo>
                <a:lnTo>
                  <a:pt x="312372" y="111128"/>
                </a:lnTo>
                <a:lnTo>
                  <a:pt x="322135" y="103504"/>
                </a:lnTo>
                <a:lnTo>
                  <a:pt x="324908" y="98678"/>
                </a:lnTo>
                <a:lnTo>
                  <a:pt x="264414" y="98678"/>
                </a:lnTo>
                <a:lnTo>
                  <a:pt x="264414" y="38099"/>
                </a:lnTo>
                <a:lnTo>
                  <a:pt x="329106" y="38099"/>
                </a:lnTo>
                <a:lnTo>
                  <a:pt x="328825" y="35248"/>
                </a:lnTo>
                <a:lnTo>
                  <a:pt x="302581" y="6214"/>
                </a:lnTo>
                <a:lnTo>
                  <a:pt x="281729" y="690"/>
                </a:lnTo>
                <a:lnTo>
                  <a:pt x="270256" y="0"/>
                </a:lnTo>
                <a:close/>
              </a:path>
              <a:path w="680084" h="250825">
                <a:moveTo>
                  <a:pt x="325724" y="132079"/>
                </a:moveTo>
                <a:lnTo>
                  <a:pt x="269621" y="132079"/>
                </a:lnTo>
                <a:lnTo>
                  <a:pt x="272288" y="135254"/>
                </a:lnTo>
                <a:lnTo>
                  <a:pt x="272288" y="209422"/>
                </a:lnTo>
                <a:lnTo>
                  <a:pt x="269621" y="212597"/>
                </a:lnTo>
                <a:lnTo>
                  <a:pt x="330129" y="212597"/>
                </a:lnTo>
                <a:lnTo>
                  <a:pt x="330547" y="211206"/>
                </a:lnTo>
                <a:lnTo>
                  <a:pt x="331597" y="199135"/>
                </a:lnTo>
                <a:lnTo>
                  <a:pt x="331597" y="151891"/>
                </a:lnTo>
                <a:lnTo>
                  <a:pt x="329547" y="138529"/>
                </a:lnTo>
                <a:lnTo>
                  <a:pt x="325724" y="132079"/>
                </a:lnTo>
                <a:close/>
              </a:path>
              <a:path w="680084" h="250825">
                <a:moveTo>
                  <a:pt x="329106" y="38099"/>
                </a:moveTo>
                <a:lnTo>
                  <a:pt x="269621" y="38099"/>
                </a:lnTo>
                <a:lnTo>
                  <a:pt x="272288" y="41274"/>
                </a:lnTo>
                <a:lnTo>
                  <a:pt x="272288" y="95503"/>
                </a:lnTo>
                <a:lnTo>
                  <a:pt x="269621" y="98678"/>
                </a:lnTo>
                <a:lnTo>
                  <a:pt x="324908" y="98678"/>
                </a:lnTo>
                <a:lnTo>
                  <a:pt x="327993" y="93309"/>
                </a:lnTo>
                <a:lnTo>
                  <a:pt x="329946" y="80517"/>
                </a:lnTo>
                <a:lnTo>
                  <a:pt x="329946" y="46608"/>
                </a:lnTo>
                <a:lnTo>
                  <a:pt x="329106" y="38099"/>
                </a:lnTo>
                <a:close/>
              </a:path>
              <a:path w="680084" h="250825">
                <a:moveTo>
                  <a:pt x="561340" y="0"/>
                </a:moveTo>
                <a:lnTo>
                  <a:pt x="486156" y="0"/>
                </a:lnTo>
                <a:lnTo>
                  <a:pt x="486156" y="250697"/>
                </a:lnTo>
                <a:lnTo>
                  <a:pt x="535051" y="250697"/>
                </a:lnTo>
                <a:lnTo>
                  <a:pt x="535051" y="113918"/>
                </a:lnTo>
                <a:lnTo>
                  <a:pt x="580555" y="113918"/>
                </a:lnTo>
                <a:lnTo>
                  <a:pt x="561340" y="0"/>
                </a:lnTo>
                <a:close/>
              </a:path>
              <a:path w="680084" h="250825">
                <a:moveTo>
                  <a:pt x="580555" y="113918"/>
                </a:moveTo>
                <a:lnTo>
                  <a:pt x="535051" y="113918"/>
                </a:lnTo>
                <a:lnTo>
                  <a:pt x="560578" y="250697"/>
                </a:lnTo>
                <a:lnTo>
                  <a:pt x="603250" y="250697"/>
                </a:lnTo>
                <a:lnTo>
                  <a:pt x="622740" y="126491"/>
                </a:lnTo>
                <a:lnTo>
                  <a:pt x="582676" y="126491"/>
                </a:lnTo>
                <a:lnTo>
                  <a:pt x="580555" y="113918"/>
                </a:lnTo>
                <a:close/>
              </a:path>
              <a:path w="680084" h="250825">
                <a:moveTo>
                  <a:pt x="679577" y="113918"/>
                </a:moveTo>
                <a:lnTo>
                  <a:pt x="624713" y="113918"/>
                </a:lnTo>
                <a:lnTo>
                  <a:pt x="624713" y="250697"/>
                </a:lnTo>
                <a:lnTo>
                  <a:pt x="679577" y="250697"/>
                </a:lnTo>
                <a:lnTo>
                  <a:pt x="679577" y="113918"/>
                </a:lnTo>
                <a:close/>
              </a:path>
              <a:path w="680084" h="250825">
                <a:moveTo>
                  <a:pt x="679577" y="0"/>
                </a:moveTo>
                <a:lnTo>
                  <a:pt x="601218" y="0"/>
                </a:lnTo>
                <a:lnTo>
                  <a:pt x="582676" y="126491"/>
                </a:lnTo>
                <a:lnTo>
                  <a:pt x="622740" y="126491"/>
                </a:lnTo>
                <a:lnTo>
                  <a:pt x="624713" y="113918"/>
                </a:lnTo>
                <a:lnTo>
                  <a:pt x="679577" y="113918"/>
                </a:lnTo>
                <a:lnTo>
                  <a:pt x="679577" y="0"/>
                </a:lnTo>
                <a:close/>
              </a:path>
              <a:path w="680084" h="250825">
                <a:moveTo>
                  <a:pt x="401066" y="0"/>
                </a:moveTo>
                <a:lnTo>
                  <a:pt x="340360" y="0"/>
                </a:lnTo>
                <a:lnTo>
                  <a:pt x="340360" y="250697"/>
                </a:lnTo>
                <a:lnTo>
                  <a:pt x="401066" y="250697"/>
                </a:lnTo>
                <a:lnTo>
                  <a:pt x="401066" y="160146"/>
                </a:lnTo>
                <a:lnTo>
                  <a:pt x="454315" y="160146"/>
                </a:lnTo>
                <a:lnTo>
                  <a:pt x="441197" y="114680"/>
                </a:lnTo>
                <a:lnTo>
                  <a:pt x="450668" y="81787"/>
                </a:lnTo>
                <a:lnTo>
                  <a:pt x="401066" y="81787"/>
                </a:lnTo>
                <a:lnTo>
                  <a:pt x="401066" y="0"/>
                </a:lnTo>
                <a:close/>
              </a:path>
              <a:path w="680084" h="250825">
                <a:moveTo>
                  <a:pt x="454315" y="160146"/>
                </a:moveTo>
                <a:lnTo>
                  <a:pt x="401066" y="160146"/>
                </a:lnTo>
                <a:lnTo>
                  <a:pt x="415163" y="250697"/>
                </a:lnTo>
                <a:lnTo>
                  <a:pt x="480441" y="250697"/>
                </a:lnTo>
                <a:lnTo>
                  <a:pt x="454315" y="160146"/>
                </a:lnTo>
                <a:close/>
              </a:path>
              <a:path w="680084" h="250825">
                <a:moveTo>
                  <a:pt x="474218" y="0"/>
                </a:moveTo>
                <a:lnTo>
                  <a:pt x="418338" y="0"/>
                </a:lnTo>
                <a:lnTo>
                  <a:pt x="401066" y="81787"/>
                </a:lnTo>
                <a:lnTo>
                  <a:pt x="450668" y="81787"/>
                </a:lnTo>
                <a:lnTo>
                  <a:pt x="474218" y="0"/>
                </a:lnTo>
                <a:close/>
              </a:path>
              <a:path w="680084" h="250825">
                <a:moveTo>
                  <a:pt x="75184" y="0"/>
                </a:moveTo>
                <a:lnTo>
                  <a:pt x="0" y="0"/>
                </a:lnTo>
                <a:lnTo>
                  <a:pt x="0" y="250697"/>
                </a:lnTo>
                <a:lnTo>
                  <a:pt x="48895" y="250697"/>
                </a:lnTo>
                <a:lnTo>
                  <a:pt x="48895" y="113918"/>
                </a:lnTo>
                <a:lnTo>
                  <a:pt x="94399" y="113918"/>
                </a:lnTo>
                <a:lnTo>
                  <a:pt x="75184" y="0"/>
                </a:lnTo>
                <a:close/>
              </a:path>
              <a:path w="680084" h="250825">
                <a:moveTo>
                  <a:pt x="94399" y="113918"/>
                </a:moveTo>
                <a:lnTo>
                  <a:pt x="48895" y="113918"/>
                </a:lnTo>
                <a:lnTo>
                  <a:pt x="74422" y="250697"/>
                </a:lnTo>
                <a:lnTo>
                  <a:pt x="117094" y="250697"/>
                </a:lnTo>
                <a:lnTo>
                  <a:pt x="136584" y="126491"/>
                </a:lnTo>
                <a:lnTo>
                  <a:pt x="96520" y="126491"/>
                </a:lnTo>
                <a:lnTo>
                  <a:pt x="94399" y="113918"/>
                </a:lnTo>
                <a:close/>
              </a:path>
              <a:path w="680084" h="250825">
                <a:moveTo>
                  <a:pt x="193421" y="113918"/>
                </a:moveTo>
                <a:lnTo>
                  <a:pt x="138557" y="113918"/>
                </a:lnTo>
                <a:lnTo>
                  <a:pt x="138557" y="250697"/>
                </a:lnTo>
                <a:lnTo>
                  <a:pt x="193421" y="250697"/>
                </a:lnTo>
                <a:lnTo>
                  <a:pt x="193421" y="113918"/>
                </a:lnTo>
                <a:close/>
              </a:path>
              <a:path w="680084" h="250825">
                <a:moveTo>
                  <a:pt x="193421" y="0"/>
                </a:moveTo>
                <a:lnTo>
                  <a:pt x="115061" y="0"/>
                </a:lnTo>
                <a:lnTo>
                  <a:pt x="96520" y="126491"/>
                </a:lnTo>
                <a:lnTo>
                  <a:pt x="136584" y="126491"/>
                </a:lnTo>
                <a:lnTo>
                  <a:pt x="138557" y="113918"/>
                </a:lnTo>
                <a:lnTo>
                  <a:pt x="193421" y="113918"/>
                </a:lnTo>
                <a:lnTo>
                  <a:pt x="193421" y="0"/>
                </a:lnTo>
                <a:close/>
              </a:path>
            </a:pathLst>
          </a:custGeom>
          <a:solidFill>
            <a:srgbClr val="C55A11"/>
          </a:solidFill>
        </p:spPr>
        <p:txBody>
          <a:bodyPr wrap="square" lIns="0" tIns="0" rIns="0" bIns="0" rtlCol="0"/>
          <a:lstStyle/>
          <a:p>
            <a:endParaRPr/>
          </a:p>
        </p:txBody>
      </p:sp>
      <p:sp>
        <p:nvSpPr>
          <p:cNvPr id="81" name="object 81"/>
          <p:cNvSpPr/>
          <p:nvPr/>
        </p:nvSpPr>
        <p:spPr>
          <a:xfrm>
            <a:off x="8586342" y="3663061"/>
            <a:ext cx="680085" cy="250825"/>
          </a:xfrm>
          <a:custGeom>
            <a:avLst/>
            <a:gdLst/>
            <a:ahLst/>
            <a:cxnLst/>
            <a:rect l="l" t="t" r="r" b="b"/>
            <a:pathLst>
              <a:path w="680084" h="250825">
                <a:moveTo>
                  <a:pt x="264414" y="132079"/>
                </a:moveTo>
                <a:lnTo>
                  <a:pt x="264414" y="212597"/>
                </a:lnTo>
                <a:lnTo>
                  <a:pt x="269621" y="212597"/>
                </a:lnTo>
                <a:lnTo>
                  <a:pt x="272288" y="209422"/>
                </a:lnTo>
                <a:lnTo>
                  <a:pt x="272288" y="203072"/>
                </a:lnTo>
                <a:lnTo>
                  <a:pt x="272288" y="141350"/>
                </a:lnTo>
                <a:lnTo>
                  <a:pt x="272288" y="135254"/>
                </a:lnTo>
                <a:lnTo>
                  <a:pt x="269621" y="132079"/>
                </a:lnTo>
                <a:lnTo>
                  <a:pt x="264414" y="132079"/>
                </a:lnTo>
                <a:close/>
              </a:path>
              <a:path w="680084" h="250825">
                <a:moveTo>
                  <a:pt x="264414" y="38099"/>
                </a:moveTo>
                <a:lnTo>
                  <a:pt x="264414" y="98678"/>
                </a:lnTo>
                <a:lnTo>
                  <a:pt x="269621" y="98678"/>
                </a:lnTo>
                <a:lnTo>
                  <a:pt x="272288" y="95503"/>
                </a:lnTo>
                <a:lnTo>
                  <a:pt x="272288" y="89153"/>
                </a:lnTo>
                <a:lnTo>
                  <a:pt x="272288" y="47497"/>
                </a:lnTo>
                <a:lnTo>
                  <a:pt x="272288" y="41274"/>
                </a:lnTo>
                <a:lnTo>
                  <a:pt x="269621" y="38099"/>
                </a:lnTo>
                <a:lnTo>
                  <a:pt x="264414" y="38099"/>
                </a:lnTo>
                <a:close/>
              </a:path>
              <a:path w="680084" h="250825">
                <a:moveTo>
                  <a:pt x="486156" y="0"/>
                </a:moveTo>
                <a:lnTo>
                  <a:pt x="561340" y="0"/>
                </a:lnTo>
                <a:lnTo>
                  <a:pt x="582676" y="126491"/>
                </a:lnTo>
                <a:lnTo>
                  <a:pt x="601218" y="0"/>
                </a:lnTo>
                <a:lnTo>
                  <a:pt x="679577" y="0"/>
                </a:lnTo>
                <a:lnTo>
                  <a:pt x="679577" y="250697"/>
                </a:lnTo>
                <a:lnTo>
                  <a:pt x="624713" y="250697"/>
                </a:lnTo>
                <a:lnTo>
                  <a:pt x="624713" y="113918"/>
                </a:lnTo>
                <a:lnTo>
                  <a:pt x="603250" y="250697"/>
                </a:lnTo>
                <a:lnTo>
                  <a:pt x="560578" y="250697"/>
                </a:lnTo>
                <a:lnTo>
                  <a:pt x="535051" y="113918"/>
                </a:lnTo>
                <a:lnTo>
                  <a:pt x="535051" y="250697"/>
                </a:lnTo>
                <a:lnTo>
                  <a:pt x="486156" y="250697"/>
                </a:lnTo>
                <a:lnTo>
                  <a:pt x="486156" y="0"/>
                </a:lnTo>
                <a:close/>
              </a:path>
              <a:path w="680084" h="250825">
                <a:moveTo>
                  <a:pt x="340360" y="0"/>
                </a:moveTo>
                <a:lnTo>
                  <a:pt x="401066" y="0"/>
                </a:lnTo>
                <a:lnTo>
                  <a:pt x="401066" y="81787"/>
                </a:lnTo>
                <a:lnTo>
                  <a:pt x="418338" y="0"/>
                </a:lnTo>
                <a:lnTo>
                  <a:pt x="474218" y="0"/>
                </a:lnTo>
                <a:lnTo>
                  <a:pt x="441197" y="114680"/>
                </a:lnTo>
                <a:lnTo>
                  <a:pt x="480441" y="250697"/>
                </a:lnTo>
                <a:lnTo>
                  <a:pt x="415163" y="250697"/>
                </a:lnTo>
                <a:lnTo>
                  <a:pt x="401066" y="160146"/>
                </a:lnTo>
                <a:lnTo>
                  <a:pt x="401066" y="250697"/>
                </a:lnTo>
                <a:lnTo>
                  <a:pt x="340360" y="250697"/>
                </a:lnTo>
                <a:lnTo>
                  <a:pt x="340360" y="0"/>
                </a:lnTo>
                <a:close/>
              </a:path>
              <a:path w="680084" h="250825">
                <a:moveTo>
                  <a:pt x="203708" y="0"/>
                </a:moveTo>
                <a:lnTo>
                  <a:pt x="270256" y="0"/>
                </a:lnTo>
                <a:lnTo>
                  <a:pt x="281729" y="690"/>
                </a:lnTo>
                <a:lnTo>
                  <a:pt x="319820" y="17480"/>
                </a:lnTo>
                <a:lnTo>
                  <a:pt x="329946" y="46608"/>
                </a:lnTo>
                <a:lnTo>
                  <a:pt x="329946" y="80517"/>
                </a:lnTo>
                <a:lnTo>
                  <a:pt x="327993" y="93309"/>
                </a:lnTo>
                <a:lnTo>
                  <a:pt x="322135" y="103504"/>
                </a:lnTo>
                <a:lnTo>
                  <a:pt x="312372" y="111128"/>
                </a:lnTo>
                <a:lnTo>
                  <a:pt x="298704" y="116204"/>
                </a:lnTo>
                <a:lnTo>
                  <a:pt x="313112" y="120709"/>
                </a:lnTo>
                <a:lnTo>
                  <a:pt x="323389" y="128142"/>
                </a:lnTo>
                <a:lnTo>
                  <a:pt x="329547" y="138529"/>
                </a:lnTo>
                <a:lnTo>
                  <a:pt x="331597" y="151891"/>
                </a:lnTo>
                <a:lnTo>
                  <a:pt x="331597" y="199135"/>
                </a:lnTo>
                <a:lnTo>
                  <a:pt x="314706" y="237870"/>
                </a:lnTo>
                <a:lnTo>
                  <a:pt x="274700" y="250697"/>
                </a:lnTo>
                <a:lnTo>
                  <a:pt x="203708" y="250697"/>
                </a:lnTo>
                <a:lnTo>
                  <a:pt x="203708" y="0"/>
                </a:lnTo>
                <a:close/>
              </a:path>
              <a:path w="680084" h="250825">
                <a:moveTo>
                  <a:pt x="0" y="0"/>
                </a:moveTo>
                <a:lnTo>
                  <a:pt x="75184" y="0"/>
                </a:lnTo>
                <a:lnTo>
                  <a:pt x="96520" y="126491"/>
                </a:lnTo>
                <a:lnTo>
                  <a:pt x="115061" y="0"/>
                </a:lnTo>
                <a:lnTo>
                  <a:pt x="193421" y="0"/>
                </a:lnTo>
                <a:lnTo>
                  <a:pt x="193421" y="250697"/>
                </a:lnTo>
                <a:lnTo>
                  <a:pt x="138557" y="250697"/>
                </a:lnTo>
                <a:lnTo>
                  <a:pt x="138557" y="113918"/>
                </a:lnTo>
                <a:lnTo>
                  <a:pt x="117094" y="250697"/>
                </a:lnTo>
                <a:lnTo>
                  <a:pt x="74422" y="250697"/>
                </a:lnTo>
                <a:lnTo>
                  <a:pt x="48895" y="113918"/>
                </a:lnTo>
                <a:lnTo>
                  <a:pt x="48895" y="250697"/>
                </a:lnTo>
                <a:lnTo>
                  <a:pt x="0" y="250697"/>
                </a:lnTo>
                <a:lnTo>
                  <a:pt x="0" y="0"/>
                </a:lnTo>
                <a:close/>
              </a:path>
            </a:pathLst>
          </a:custGeom>
          <a:ln w="9144">
            <a:solidFill>
              <a:srgbClr val="FFFFFF"/>
            </a:solidFill>
          </a:ln>
        </p:spPr>
        <p:txBody>
          <a:bodyPr wrap="square" lIns="0" tIns="0" rIns="0" bIns="0" rtlCol="0"/>
          <a:lstStyle/>
          <a:p>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768595" y="0"/>
            <a:ext cx="2672715" cy="464184"/>
            <a:chOff x="4768595" y="0"/>
            <a:chExt cx="2672715" cy="464184"/>
          </a:xfrm>
        </p:grpSpPr>
        <p:pic>
          <p:nvPicPr>
            <p:cNvPr id="3" name="object 3"/>
            <p:cNvPicPr/>
            <p:nvPr/>
          </p:nvPicPr>
          <p:blipFill>
            <a:blip r:embed="rId2" cstate="print"/>
            <a:stretch>
              <a:fillRect/>
            </a:stretch>
          </p:blipFill>
          <p:spPr>
            <a:xfrm>
              <a:off x="4789900" y="0"/>
              <a:ext cx="314755" cy="452021"/>
            </a:xfrm>
            <a:prstGeom prst="rect">
              <a:avLst/>
            </a:prstGeom>
          </p:spPr>
        </p:pic>
        <p:pic>
          <p:nvPicPr>
            <p:cNvPr id="4" name="object 4"/>
            <p:cNvPicPr/>
            <p:nvPr/>
          </p:nvPicPr>
          <p:blipFill>
            <a:blip r:embed="rId3" cstate="print"/>
            <a:stretch>
              <a:fillRect/>
            </a:stretch>
          </p:blipFill>
          <p:spPr>
            <a:xfrm>
              <a:off x="4768595" y="0"/>
              <a:ext cx="326898" cy="442722"/>
            </a:xfrm>
            <a:prstGeom prst="rect">
              <a:avLst/>
            </a:prstGeom>
          </p:spPr>
        </p:pic>
        <p:sp>
          <p:nvSpPr>
            <p:cNvPr id="5" name="object 5"/>
            <p:cNvSpPr/>
            <p:nvPr/>
          </p:nvSpPr>
          <p:spPr>
            <a:xfrm>
              <a:off x="4835144" y="41402"/>
              <a:ext cx="195580" cy="336550"/>
            </a:xfrm>
            <a:custGeom>
              <a:avLst/>
              <a:gdLst/>
              <a:ahLst/>
              <a:cxnLst/>
              <a:rect l="l" t="t" r="r" b="b"/>
              <a:pathLst>
                <a:path w="195579" h="336550">
                  <a:moveTo>
                    <a:pt x="92963" y="0"/>
                  </a:moveTo>
                  <a:lnTo>
                    <a:pt x="52655" y="5572"/>
                  </a:lnTo>
                  <a:lnTo>
                    <a:pt x="15450" y="29104"/>
                  </a:lnTo>
                  <a:lnTo>
                    <a:pt x="617" y="75148"/>
                  </a:lnTo>
                  <a:lnTo>
                    <a:pt x="0" y="92582"/>
                  </a:lnTo>
                  <a:lnTo>
                    <a:pt x="428" y="104987"/>
                  </a:lnTo>
                  <a:lnTo>
                    <a:pt x="10501" y="143511"/>
                  </a:lnTo>
                  <a:lnTo>
                    <a:pt x="39449" y="174212"/>
                  </a:lnTo>
                  <a:lnTo>
                    <a:pt x="79045" y="201284"/>
                  </a:lnTo>
                  <a:lnTo>
                    <a:pt x="90265" y="209248"/>
                  </a:lnTo>
                  <a:lnTo>
                    <a:pt x="109473" y="261366"/>
                  </a:lnTo>
                  <a:lnTo>
                    <a:pt x="108457" y="266827"/>
                  </a:lnTo>
                  <a:lnTo>
                    <a:pt x="104266" y="273431"/>
                  </a:lnTo>
                  <a:lnTo>
                    <a:pt x="101218" y="275208"/>
                  </a:lnTo>
                  <a:lnTo>
                    <a:pt x="93344" y="275208"/>
                  </a:lnTo>
                  <a:lnTo>
                    <a:pt x="90677" y="273939"/>
                  </a:lnTo>
                  <a:lnTo>
                    <a:pt x="87629" y="269113"/>
                  </a:lnTo>
                  <a:lnTo>
                    <a:pt x="86867" y="262381"/>
                  </a:lnTo>
                  <a:lnTo>
                    <a:pt x="86867" y="209042"/>
                  </a:lnTo>
                  <a:lnTo>
                    <a:pt x="2539" y="209042"/>
                  </a:lnTo>
                  <a:lnTo>
                    <a:pt x="2539" y="233553"/>
                  </a:lnTo>
                  <a:lnTo>
                    <a:pt x="3016" y="250725"/>
                  </a:lnTo>
                  <a:lnTo>
                    <a:pt x="10159" y="290194"/>
                  </a:lnTo>
                  <a:lnTo>
                    <a:pt x="42036" y="323469"/>
                  </a:lnTo>
                  <a:lnTo>
                    <a:pt x="84024" y="335738"/>
                  </a:lnTo>
                  <a:lnTo>
                    <a:pt x="100456" y="336550"/>
                  </a:lnTo>
                  <a:lnTo>
                    <a:pt x="115454" y="335837"/>
                  </a:lnTo>
                  <a:lnTo>
                    <a:pt x="155066" y="325247"/>
                  </a:lnTo>
                  <a:lnTo>
                    <a:pt x="187070" y="296925"/>
                  </a:lnTo>
                  <a:lnTo>
                    <a:pt x="195579" y="245364"/>
                  </a:lnTo>
                  <a:lnTo>
                    <a:pt x="194629" y="223222"/>
                  </a:lnTo>
                  <a:lnTo>
                    <a:pt x="180466" y="175894"/>
                  </a:lnTo>
                  <a:lnTo>
                    <a:pt x="132175" y="136818"/>
                  </a:lnTo>
                  <a:lnTo>
                    <a:pt x="104266" y="120650"/>
                  </a:lnTo>
                  <a:lnTo>
                    <a:pt x="96266" y="113919"/>
                  </a:lnTo>
                  <a:lnTo>
                    <a:pt x="90804" y="107695"/>
                  </a:lnTo>
                  <a:lnTo>
                    <a:pt x="88010" y="102107"/>
                  </a:lnTo>
                  <a:lnTo>
                    <a:pt x="85851" y="98425"/>
                  </a:lnTo>
                  <a:lnTo>
                    <a:pt x="84835" y="91567"/>
                  </a:lnTo>
                  <a:lnTo>
                    <a:pt x="84835" y="74294"/>
                  </a:lnTo>
                  <a:lnTo>
                    <a:pt x="85851" y="69088"/>
                  </a:lnTo>
                  <a:lnTo>
                    <a:pt x="89661" y="62865"/>
                  </a:lnTo>
                  <a:lnTo>
                    <a:pt x="92328" y="61341"/>
                  </a:lnTo>
                  <a:lnTo>
                    <a:pt x="98805" y="61341"/>
                  </a:lnTo>
                  <a:lnTo>
                    <a:pt x="101091" y="62356"/>
                  </a:lnTo>
                  <a:lnTo>
                    <a:pt x="103885" y="66547"/>
                  </a:lnTo>
                  <a:lnTo>
                    <a:pt x="104520" y="72644"/>
                  </a:lnTo>
                  <a:lnTo>
                    <a:pt x="104520" y="110108"/>
                  </a:lnTo>
                  <a:lnTo>
                    <a:pt x="188721" y="110108"/>
                  </a:lnTo>
                  <a:lnTo>
                    <a:pt x="188721" y="93598"/>
                  </a:lnTo>
                  <a:lnTo>
                    <a:pt x="188243" y="75717"/>
                  </a:lnTo>
                  <a:lnTo>
                    <a:pt x="176089" y="30458"/>
                  </a:lnTo>
                  <a:lnTo>
                    <a:pt x="137094" y="6054"/>
                  </a:lnTo>
                  <a:lnTo>
                    <a:pt x="108848" y="668"/>
                  </a:lnTo>
                  <a:lnTo>
                    <a:pt x="92963" y="0"/>
                  </a:lnTo>
                  <a:close/>
                </a:path>
              </a:pathLst>
            </a:custGeom>
            <a:solidFill>
              <a:srgbClr val="FF0000"/>
            </a:solidFill>
          </p:spPr>
          <p:txBody>
            <a:bodyPr wrap="square" lIns="0" tIns="0" rIns="0" bIns="0" rtlCol="0"/>
            <a:lstStyle/>
            <a:p>
              <a:endParaRPr/>
            </a:p>
          </p:txBody>
        </p:sp>
        <p:sp>
          <p:nvSpPr>
            <p:cNvPr id="6" name="object 6"/>
            <p:cNvSpPr/>
            <p:nvPr/>
          </p:nvSpPr>
          <p:spPr>
            <a:xfrm>
              <a:off x="4835144" y="41402"/>
              <a:ext cx="195580" cy="336550"/>
            </a:xfrm>
            <a:custGeom>
              <a:avLst/>
              <a:gdLst/>
              <a:ahLst/>
              <a:cxnLst/>
              <a:rect l="l" t="t" r="r" b="b"/>
              <a:pathLst>
                <a:path w="195579" h="336550">
                  <a:moveTo>
                    <a:pt x="92963" y="0"/>
                  </a:moveTo>
                  <a:lnTo>
                    <a:pt x="137094" y="6054"/>
                  </a:lnTo>
                  <a:lnTo>
                    <a:pt x="176089" y="30458"/>
                  </a:lnTo>
                  <a:lnTo>
                    <a:pt x="188243" y="75717"/>
                  </a:lnTo>
                  <a:lnTo>
                    <a:pt x="188721" y="93598"/>
                  </a:lnTo>
                  <a:lnTo>
                    <a:pt x="188721" y="110108"/>
                  </a:lnTo>
                  <a:lnTo>
                    <a:pt x="104520" y="110108"/>
                  </a:lnTo>
                  <a:lnTo>
                    <a:pt x="104520" y="82677"/>
                  </a:lnTo>
                  <a:lnTo>
                    <a:pt x="104520" y="72644"/>
                  </a:lnTo>
                  <a:lnTo>
                    <a:pt x="103885" y="66547"/>
                  </a:lnTo>
                  <a:lnTo>
                    <a:pt x="102488" y="64516"/>
                  </a:lnTo>
                  <a:lnTo>
                    <a:pt x="101091" y="62356"/>
                  </a:lnTo>
                  <a:lnTo>
                    <a:pt x="98805" y="61341"/>
                  </a:lnTo>
                  <a:lnTo>
                    <a:pt x="95757" y="61341"/>
                  </a:lnTo>
                  <a:lnTo>
                    <a:pt x="92328" y="61341"/>
                  </a:lnTo>
                  <a:lnTo>
                    <a:pt x="89661" y="62865"/>
                  </a:lnTo>
                  <a:lnTo>
                    <a:pt x="87756" y="65913"/>
                  </a:lnTo>
                  <a:lnTo>
                    <a:pt x="85851" y="69088"/>
                  </a:lnTo>
                  <a:lnTo>
                    <a:pt x="84835" y="74294"/>
                  </a:lnTo>
                  <a:lnTo>
                    <a:pt x="84835" y="81660"/>
                  </a:lnTo>
                  <a:lnTo>
                    <a:pt x="84835" y="91567"/>
                  </a:lnTo>
                  <a:lnTo>
                    <a:pt x="85851" y="98425"/>
                  </a:lnTo>
                  <a:lnTo>
                    <a:pt x="88010" y="102107"/>
                  </a:lnTo>
                  <a:lnTo>
                    <a:pt x="90804" y="107695"/>
                  </a:lnTo>
                  <a:lnTo>
                    <a:pt x="96266" y="113919"/>
                  </a:lnTo>
                  <a:lnTo>
                    <a:pt x="104266" y="120650"/>
                  </a:lnTo>
                  <a:lnTo>
                    <a:pt x="132175" y="136818"/>
                  </a:lnTo>
                  <a:lnTo>
                    <a:pt x="154177" y="151415"/>
                  </a:lnTo>
                  <a:lnTo>
                    <a:pt x="187061" y="188463"/>
                  </a:lnTo>
                  <a:lnTo>
                    <a:pt x="195579" y="245364"/>
                  </a:lnTo>
                  <a:lnTo>
                    <a:pt x="195036" y="261528"/>
                  </a:lnTo>
                  <a:lnTo>
                    <a:pt x="181927" y="305048"/>
                  </a:lnTo>
                  <a:lnTo>
                    <a:pt x="142783" y="330174"/>
                  </a:lnTo>
                  <a:lnTo>
                    <a:pt x="100456" y="336550"/>
                  </a:lnTo>
                  <a:lnTo>
                    <a:pt x="84024" y="335738"/>
                  </a:lnTo>
                  <a:lnTo>
                    <a:pt x="42036" y="323469"/>
                  </a:lnTo>
                  <a:lnTo>
                    <a:pt x="10159" y="290194"/>
                  </a:lnTo>
                  <a:lnTo>
                    <a:pt x="3016" y="250725"/>
                  </a:lnTo>
                  <a:lnTo>
                    <a:pt x="2539" y="233553"/>
                  </a:lnTo>
                  <a:lnTo>
                    <a:pt x="2539" y="209042"/>
                  </a:lnTo>
                  <a:lnTo>
                    <a:pt x="86867" y="209042"/>
                  </a:lnTo>
                  <a:lnTo>
                    <a:pt x="86867" y="251332"/>
                  </a:lnTo>
                  <a:lnTo>
                    <a:pt x="86867" y="262381"/>
                  </a:lnTo>
                  <a:lnTo>
                    <a:pt x="87629" y="269113"/>
                  </a:lnTo>
                  <a:lnTo>
                    <a:pt x="89153" y="271525"/>
                  </a:lnTo>
                  <a:lnTo>
                    <a:pt x="90677" y="273939"/>
                  </a:lnTo>
                  <a:lnTo>
                    <a:pt x="93344" y="275208"/>
                  </a:lnTo>
                  <a:lnTo>
                    <a:pt x="97281" y="275208"/>
                  </a:lnTo>
                  <a:lnTo>
                    <a:pt x="101218" y="275208"/>
                  </a:lnTo>
                  <a:lnTo>
                    <a:pt x="104266" y="273431"/>
                  </a:lnTo>
                  <a:lnTo>
                    <a:pt x="106426" y="270129"/>
                  </a:lnTo>
                  <a:lnTo>
                    <a:pt x="108457" y="266827"/>
                  </a:lnTo>
                  <a:lnTo>
                    <a:pt x="109473" y="261366"/>
                  </a:lnTo>
                  <a:lnTo>
                    <a:pt x="109473" y="253619"/>
                  </a:lnTo>
                  <a:lnTo>
                    <a:pt x="98960" y="215901"/>
                  </a:lnTo>
                  <a:lnTo>
                    <a:pt x="65277" y="192023"/>
                  </a:lnTo>
                  <a:lnTo>
                    <a:pt x="51059" y="182427"/>
                  </a:lnTo>
                  <a:lnTo>
                    <a:pt x="19073" y="156708"/>
                  </a:lnTo>
                  <a:lnTo>
                    <a:pt x="1714" y="116284"/>
                  </a:lnTo>
                  <a:lnTo>
                    <a:pt x="0" y="92582"/>
                  </a:lnTo>
                  <a:lnTo>
                    <a:pt x="617" y="75148"/>
                  </a:lnTo>
                  <a:lnTo>
                    <a:pt x="9778" y="37465"/>
                  </a:lnTo>
                  <a:lnTo>
                    <a:pt x="41275" y="9906"/>
                  </a:lnTo>
                  <a:lnTo>
                    <a:pt x="78511" y="619"/>
                  </a:lnTo>
                  <a:lnTo>
                    <a:pt x="92963" y="0"/>
                  </a:lnTo>
                  <a:close/>
                </a:path>
              </a:pathLst>
            </a:custGeom>
            <a:ln w="9144">
              <a:solidFill>
                <a:srgbClr val="FFFFFF"/>
              </a:solidFill>
            </a:ln>
          </p:spPr>
          <p:txBody>
            <a:bodyPr wrap="square" lIns="0" tIns="0" rIns="0" bIns="0" rtlCol="0"/>
            <a:lstStyle/>
            <a:p>
              <a:endParaRPr/>
            </a:p>
          </p:txBody>
        </p:sp>
        <p:pic>
          <p:nvPicPr>
            <p:cNvPr id="7" name="object 7"/>
            <p:cNvPicPr/>
            <p:nvPr/>
          </p:nvPicPr>
          <p:blipFill>
            <a:blip r:embed="rId4" cstate="print"/>
            <a:stretch>
              <a:fillRect/>
            </a:stretch>
          </p:blipFill>
          <p:spPr>
            <a:xfrm>
              <a:off x="4991100" y="30492"/>
              <a:ext cx="852677" cy="433565"/>
            </a:xfrm>
            <a:prstGeom prst="rect">
              <a:avLst/>
            </a:prstGeom>
          </p:spPr>
        </p:pic>
        <p:pic>
          <p:nvPicPr>
            <p:cNvPr id="8" name="object 8"/>
            <p:cNvPicPr/>
            <p:nvPr/>
          </p:nvPicPr>
          <p:blipFill>
            <a:blip r:embed="rId5" cstate="print"/>
            <a:stretch>
              <a:fillRect/>
            </a:stretch>
          </p:blipFill>
          <p:spPr>
            <a:xfrm>
              <a:off x="4981956" y="22847"/>
              <a:ext cx="837438" cy="416826"/>
            </a:xfrm>
            <a:prstGeom prst="rect">
              <a:avLst/>
            </a:prstGeom>
          </p:spPr>
        </p:pic>
        <p:sp>
          <p:nvSpPr>
            <p:cNvPr id="9" name="object 9"/>
            <p:cNvSpPr/>
            <p:nvPr/>
          </p:nvSpPr>
          <p:spPr>
            <a:xfrm>
              <a:off x="5049774" y="89281"/>
              <a:ext cx="706120" cy="286385"/>
            </a:xfrm>
            <a:custGeom>
              <a:avLst/>
              <a:gdLst/>
              <a:ahLst/>
              <a:cxnLst/>
              <a:rect l="l" t="t" r="r" b="b"/>
              <a:pathLst>
                <a:path w="706120" h="286385">
                  <a:moveTo>
                    <a:pt x="622553" y="45465"/>
                  </a:moveTo>
                  <a:lnTo>
                    <a:pt x="581278" y="52831"/>
                  </a:lnTo>
                  <a:lnTo>
                    <a:pt x="552291" y="81672"/>
                  </a:lnTo>
                  <a:lnTo>
                    <a:pt x="548123" y="118236"/>
                  </a:lnTo>
                  <a:lnTo>
                    <a:pt x="548435" y="125237"/>
                  </a:lnTo>
                  <a:lnTo>
                    <a:pt x="568055" y="165655"/>
                  </a:lnTo>
                  <a:lnTo>
                    <a:pt x="617092" y="196087"/>
                  </a:lnTo>
                  <a:lnTo>
                    <a:pt x="549909" y="196087"/>
                  </a:lnTo>
                  <a:lnTo>
                    <a:pt x="551735" y="235981"/>
                  </a:lnTo>
                  <a:lnTo>
                    <a:pt x="575224" y="273079"/>
                  </a:lnTo>
                  <a:lnTo>
                    <a:pt x="617632" y="285731"/>
                  </a:lnTo>
                  <a:lnTo>
                    <a:pt x="630681" y="286257"/>
                  </a:lnTo>
                  <a:lnTo>
                    <a:pt x="642465" y="285757"/>
                  </a:lnTo>
                  <a:lnTo>
                    <a:pt x="680936" y="273827"/>
                  </a:lnTo>
                  <a:lnTo>
                    <a:pt x="703111" y="239521"/>
                  </a:lnTo>
                  <a:lnTo>
                    <a:pt x="622680" y="239521"/>
                  </a:lnTo>
                  <a:lnTo>
                    <a:pt x="620648" y="238125"/>
                  </a:lnTo>
                  <a:lnTo>
                    <a:pt x="619409" y="235203"/>
                  </a:lnTo>
                  <a:lnTo>
                    <a:pt x="618489" y="232790"/>
                  </a:lnTo>
                  <a:lnTo>
                    <a:pt x="617854" y="225552"/>
                  </a:lnTo>
                  <a:lnTo>
                    <a:pt x="617854" y="196595"/>
                  </a:lnTo>
                  <a:lnTo>
                    <a:pt x="704406" y="196595"/>
                  </a:lnTo>
                  <a:lnTo>
                    <a:pt x="703119" y="189293"/>
                  </a:lnTo>
                  <a:lnTo>
                    <a:pt x="680513" y="158432"/>
                  </a:lnTo>
                  <a:lnTo>
                    <a:pt x="644991" y="138670"/>
                  </a:lnTo>
                  <a:lnTo>
                    <a:pt x="636830" y="134238"/>
                  </a:lnTo>
                  <a:lnTo>
                    <a:pt x="618616" y="118236"/>
                  </a:lnTo>
                  <a:lnTo>
                    <a:pt x="617727" y="115442"/>
                  </a:lnTo>
                  <a:lnTo>
                    <a:pt x="617439" y="111886"/>
                  </a:lnTo>
                  <a:lnTo>
                    <a:pt x="617346" y="99694"/>
                  </a:lnTo>
                  <a:lnTo>
                    <a:pt x="617981" y="96646"/>
                  </a:lnTo>
                  <a:lnTo>
                    <a:pt x="619378" y="94868"/>
                  </a:lnTo>
                  <a:lnTo>
                    <a:pt x="620648" y="93090"/>
                  </a:lnTo>
                  <a:lnTo>
                    <a:pt x="622680" y="92202"/>
                  </a:lnTo>
                  <a:lnTo>
                    <a:pt x="699460" y="92202"/>
                  </a:lnTo>
                  <a:lnTo>
                    <a:pt x="699333" y="90937"/>
                  </a:lnTo>
                  <a:lnTo>
                    <a:pt x="676608" y="58387"/>
                  </a:lnTo>
                  <a:lnTo>
                    <a:pt x="633600" y="45826"/>
                  </a:lnTo>
                  <a:lnTo>
                    <a:pt x="622553" y="45465"/>
                  </a:lnTo>
                  <a:close/>
                </a:path>
                <a:path w="706120" h="286385">
                  <a:moveTo>
                    <a:pt x="704406" y="196595"/>
                  </a:moveTo>
                  <a:lnTo>
                    <a:pt x="617854" y="196595"/>
                  </a:lnTo>
                  <a:lnTo>
                    <a:pt x="620648" y="198246"/>
                  </a:lnTo>
                  <a:lnTo>
                    <a:pt x="627126" y="202183"/>
                  </a:lnTo>
                  <a:lnTo>
                    <a:pt x="630936" y="204723"/>
                  </a:lnTo>
                  <a:lnTo>
                    <a:pt x="632078" y="205866"/>
                  </a:lnTo>
                  <a:lnTo>
                    <a:pt x="634110" y="208025"/>
                  </a:lnTo>
                  <a:lnTo>
                    <a:pt x="635000" y="213994"/>
                  </a:lnTo>
                  <a:lnTo>
                    <a:pt x="635000" y="230885"/>
                  </a:lnTo>
                  <a:lnTo>
                    <a:pt x="634364" y="235203"/>
                  </a:lnTo>
                  <a:lnTo>
                    <a:pt x="633067" y="237013"/>
                  </a:lnTo>
                  <a:lnTo>
                    <a:pt x="631697" y="238632"/>
                  </a:lnTo>
                  <a:lnTo>
                    <a:pt x="629284" y="239521"/>
                  </a:lnTo>
                  <a:lnTo>
                    <a:pt x="703111" y="239521"/>
                  </a:lnTo>
                  <a:lnTo>
                    <a:pt x="703706" y="237013"/>
                  </a:lnTo>
                  <a:lnTo>
                    <a:pt x="705107" y="225552"/>
                  </a:lnTo>
                  <a:lnTo>
                    <a:pt x="705178" y="224108"/>
                  </a:lnTo>
                  <a:lnTo>
                    <a:pt x="705539" y="213994"/>
                  </a:lnTo>
                  <a:lnTo>
                    <a:pt x="705533" y="210438"/>
                  </a:lnTo>
                  <a:lnTo>
                    <a:pt x="704990" y="199913"/>
                  </a:lnTo>
                  <a:lnTo>
                    <a:pt x="704406" y="196595"/>
                  </a:lnTo>
                  <a:close/>
                </a:path>
                <a:path w="706120" h="286385">
                  <a:moveTo>
                    <a:pt x="699460" y="92202"/>
                  </a:moveTo>
                  <a:lnTo>
                    <a:pt x="628396" y="92202"/>
                  </a:lnTo>
                  <a:lnTo>
                    <a:pt x="630427" y="93217"/>
                  </a:lnTo>
                  <a:lnTo>
                    <a:pt x="631189" y="95122"/>
                  </a:lnTo>
                  <a:lnTo>
                    <a:pt x="632078" y="96900"/>
                  </a:lnTo>
                  <a:lnTo>
                    <a:pt x="632437" y="102524"/>
                  </a:lnTo>
                  <a:lnTo>
                    <a:pt x="632459" y="128523"/>
                  </a:lnTo>
                  <a:lnTo>
                    <a:pt x="700404" y="128523"/>
                  </a:lnTo>
                  <a:lnTo>
                    <a:pt x="700285" y="103840"/>
                  </a:lnTo>
                  <a:lnTo>
                    <a:pt x="699907" y="96646"/>
                  </a:lnTo>
                  <a:lnTo>
                    <a:pt x="699460" y="92202"/>
                  </a:lnTo>
                  <a:close/>
                </a:path>
                <a:path w="706120" h="286385">
                  <a:moveTo>
                    <a:pt x="441959" y="49656"/>
                  </a:moveTo>
                  <a:lnTo>
                    <a:pt x="366267" y="49656"/>
                  </a:lnTo>
                  <a:lnTo>
                    <a:pt x="366339" y="218780"/>
                  </a:lnTo>
                  <a:lnTo>
                    <a:pt x="370458" y="258317"/>
                  </a:lnTo>
                  <a:lnTo>
                    <a:pt x="402526" y="284813"/>
                  </a:lnTo>
                  <a:lnTo>
                    <a:pt x="417575" y="286257"/>
                  </a:lnTo>
                  <a:lnTo>
                    <a:pt x="424676" y="285876"/>
                  </a:lnTo>
                  <a:lnTo>
                    <a:pt x="455675" y="263397"/>
                  </a:lnTo>
                  <a:lnTo>
                    <a:pt x="531495" y="263397"/>
                  </a:lnTo>
                  <a:lnTo>
                    <a:pt x="531495" y="239521"/>
                  </a:lnTo>
                  <a:lnTo>
                    <a:pt x="445642" y="239521"/>
                  </a:lnTo>
                  <a:lnTo>
                    <a:pt x="443864" y="238378"/>
                  </a:lnTo>
                  <a:lnTo>
                    <a:pt x="443102" y="236092"/>
                  </a:lnTo>
                  <a:lnTo>
                    <a:pt x="442602" y="232971"/>
                  </a:lnTo>
                  <a:lnTo>
                    <a:pt x="442245" y="227027"/>
                  </a:lnTo>
                  <a:lnTo>
                    <a:pt x="442044" y="218780"/>
                  </a:lnTo>
                  <a:lnTo>
                    <a:pt x="441959" y="49656"/>
                  </a:lnTo>
                  <a:close/>
                </a:path>
                <a:path w="706120" h="286385">
                  <a:moveTo>
                    <a:pt x="531495" y="263397"/>
                  </a:moveTo>
                  <a:lnTo>
                    <a:pt x="455675" y="263397"/>
                  </a:lnTo>
                  <a:lnTo>
                    <a:pt x="454533" y="282066"/>
                  </a:lnTo>
                  <a:lnTo>
                    <a:pt x="531495" y="282066"/>
                  </a:lnTo>
                  <a:lnTo>
                    <a:pt x="531495" y="263397"/>
                  </a:lnTo>
                  <a:close/>
                </a:path>
                <a:path w="706120" h="286385">
                  <a:moveTo>
                    <a:pt x="531495" y="49656"/>
                  </a:moveTo>
                  <a:lnTo>
                    <a:pt x="455675" y="49656"/>
                  </a:lnTo>
                  <a:lnTo>
                    <a:pt x="455593" y="218780"/>
                  </a:lnTo>
                  <a:lnTo>
                    <a:pt x="455453" y="226313"/>
                  </a:lnTo>
                  <a:lnTo>
                    <a:pt x="455140" y="232552"/>
                  </a:lnTo>
                  <a:lnTo>
                    <a:pt x="454659" y="235838"/>
                  </a:lnTo>
                  <a:lnTo>
                    <a:pt x="454025" y="238252"/>
                  </a:lnTo>
                  <a:lnTo>
                    <a:pt x="451992" y="239521"/>
                  </a:lnTo>
                  <a:lnTo>
                    <a:pt x="531495" y="239521"/>
                  </a:lnTo>
                  <a:lnTo>
                    <a:pt x="531495" y="49656"/>
                  </a:lnTo>
                  <a:close/>
                </a:path>
                <a:path w="706120" h="286385">
                  <a:moveTo>
                    <a:pt x="77850" y="49656"/>
                  </a:moveTo>
                  <a:lnTo>
                    <a:pt x="0" y="49656"/>
                  </a:lnTo>
                  <a:lnTo>
                    <a:pt x="0" y="282066"/>
                  </a:lnTo>
                  <a:lnTo>
                    <a:pt x="77850" y="282066"/>
                  </a:lnTo>
                  <a:lnTo>
                    <a:pt x="77850" y="49656"/>
                  </a:lnTo>
                  <a:close/>
                </a:path>
                <a:path w="706120" h="286385">
                  <a:moveTo>
                    <a:pt x="347598" y="0"/>
                  </a:moveTo>
                  <a:lnTo>
                    <a:pt x="269747" y="0"/>
                  </a:lnTo>
                  <a:lnTo>
                    <a:pt x="269747" y="282066"/>
                  </a:lnTo>
                  <a:lnTo>
                    <a:pt x="347598" y="282066"/>
                  </a:lnTo>
                  <a:lnTo>
                    <a:pt x="347598" y="0"/>
                  </a:lnTo>
                  <a:close/>
                </a:path>
                <a:path w="706120" h="286385">
                  <a:moveTo>
                    <a:pt x="174878" y="0"/>
                  </a:moveTo>
                  <a:lnTo>
                    <a:pt x="99059" y="0"/>
                  </a:lnTo>
                  <a:lnTo>
                    <a:pt x="99059" y="282066"/>
                  </a:lnTo>
                  <a:lnTo>
                    <a:pt x="174878" y="282066"/>
                  </a:lnTo>
                  <a:lnTo>
                    <a:pt x="174878" y="183895"/>
                  </a:lnTo>
                  <a:lnTo>
                    <a:pt x="236769" y="183895"/>
                  </a:lnTo>
                  <a:lnTo>
                    <a:pt x="226186" y="143128"/>
                  </a:lnTo>
                  <a:lnTo>
                    <a:pt x="234387" y="115569"/>
                  </a:lnTo>
                  <a:lnTo>
                    <a:pt x="174878" y="115569"/>
                  </a:lnTo>
                  <a:lnTo>
                    <a:pt x="174878" y="0"/>
                  </a:lnTo>
                  <a:close/>
                </a:path>
                <a:path w="706120" h="286385">
                  <a:moveTo>
                    <a:pt x="236769" y="183895"/>
                  </a:moveTo>
                  <a:lnTo>
                    <a:pt x="174878" y="183895"/>
                  </a:lnTo>
                  <a:lnTo>
                    <a:pt x="189991" y="282066"/>
                  </a:lnTo>
                  <a:lnTo>
                    <a:pt x="262254" y="282066"/>
                  </a:lnTo>
                  <a:lnTo>
                    <a:pt x="236769" y="183895"/>
                  </a:lnTo>
                  <a:close/>
                </a:path>
                <a:path w="706120" h="286385">
                  <a:moveTo>
                    <a:pt x="254000" y="49656"/>
                  </a:moveTo>
                  <a:lnTo>
                    <a:pt x="190246" y="49656"/>
                  </a:lnTo>
                  <a:lnTo>
                    <a:pt x="174878" y="115569"/>
                  </a:lnTo>
                  <a:lnTo>
                    <a:pt x="234387" y="115569"/>
                  </a:lnTo>
                  <a:lnTo>
                    <a:pt x="254000" y="49656"/>
                  </a:lnTo>
                  <a:close/>
                </a:path>
                <a:path w="706120" h="286385">
                  <a:moveTo>
                    <a:pt x="77850" y="0"/>
                  </a:moveTo>
                  <a:lnTo>
                    <a:pt x="0" y="0"/>
                  </a:lnTo>
                  <a:lnTo>
                    <a:pt x="0" y="42798"/>
                  </a:lnTo>
                  <a:lnTo>
                    <a:pt x="77850" y="42798"/>
                  </a:lnTo>
                  <a:lnTo>
                    <a:pt x="77850" y="0"/>
                  </a:lnTo>
                  <a:close/>
                </a:path>
              </a:pathLst>
            </a:custGeom>
            <a:solidFill>
              <a:srgbClr val="000000"/>
            </a:solidFill>
          </p:spPr>
          <p:txBody>
            <a:bodyPr wrap="square" lIns="0" tIns="0" rIns="0" bIns="0" rtlCol="0"/>
            <a:lstStyle/>
            <a:p>
              <a:endParaRPr/>
            </a:p>
          </p:txBody>
        </p:sp>
        <p:sp>
          <p:nvSpPr>
            <p:cNvPr id="10" name="object 10"/>
            <p:cNvSpPr/>
            <p:nvPr/>
          </p:nvSpPr>
          <p:spPr>
            <a:xfrm>
              <a:off x="5049774" y="89281"/>
              <a:ext cx="706120" cy="286385"/>
            </a:xfrm>
            <a:custGeom>
              <a:avLst/>
              <a:gdLst/>
              <a:ahLst/>
              <a:cxnLst/>
              <a:rect l="l" t="t" r="r" b="b"/>
              <a:pathLst>
                <a:path w="706120" h="286385">
                  <a:moveTo>
                    <a:pt x="617854" y="196595"/>
                  </a:moveTo>
                  <a:lnTo>
                    <a:pt x="617854" y="213867"/>
                  </a:lnTo>
                  <a:lnTo>
                    <a:pt x="617854" y="225552"/>
                  </a:lnTo>
                  <a:lnTo>
                    <a:pt x="618489" y="232790"/>
                  </a:lnTo>
                  <a:lnTo>
                    <a:pt x="619505" y="235457"/>
                  </a:lnTo>
                  <a:lnTo>
                    <a:pt x="620648" y="238125"/>
                  </a:lnTo>
                  <a:lnTo>
                    <a:pt x="622680" y="239521"/>
                  </a:lnTo>
                  <a:lnTo>
                    <a:pt x="625475" y="239521"/>
                  </a:lnTo>
                  <a:lnTo>
                    <a:pt x="629284" y="239521"/>
                  </a:lnTo>
                  <a:lnTo>
                    <a:pt x="631697" y="238632"/>
                  </a:lnTo>
                  <a:lnTo>
                    <a:pt x="633095" y="236981"/>
                  </a:lnTo>
                  <a:lnTo>
                    <a:pt x="634364" y="235203"/>
                  </a:lnTo>
                  <a:lnTo>
                    <a:pt x="635000" y="230885"/>
                  </a:lnTo>
                  <a:lnTo>
                    <a:pt x="635000" y="223900"/>
                  </a:lnTo>
                  <a:lnTo>
                    <a:pt x="635000" y="213994"/>
                  </a:lnTo>
                  <a:lnTo>
                    <a:pt x="620648" y="198246"/>
                  </a:lnTo>
                  <a:lnTo>
                    <a:pt x="617854" y="196595"/>
                  </a:lnTo>
                  <a:close/>
                </a:path>
                <a:path w="706120" h="286385">
                  <a:moveTo>
                    <a:pt x="366267" y="49656"/>
                  </a:moveTo>
                  <a:lnTo>
                    <a:pt x="441959" y="49656"/>
                  </a:lnTo>
                  <a:lnTo>
                    <a:pt x="441959" y="206628"/>
                  </a:lnTo>
                  <a:lnTo>
                    <a:pt x="442031" y="218250"/>
                  </a:lnTo>
                  <a:lnTo>
                    <a:pt x="445642" y="239521"/>
                  </a:lnTo>
                  <a:lnTo>
                    <a:pt x="448690" y="239521"/>
                  </a:lnTo>
                  <a:lnTo>
                    <a:pt x="451992" y="239521"/>
                  </a:lnTo>
                  <a:lnTo>
                    <a:pt x="455675" y="204977"/>
                  </a:lnTo>
                  <a:lnTo>
                    <a:pt x="455675" y="49656"/>
                  </a:lnTo>
                  <a:lnTo>
                    <a:pt x="531495" y="49656"/>
                  </a:lnTo>
                  <a:lnTo>
                    <a:pt x="531495" y="282066"/>
                  </a:lnTo>
                  <a:lnTo>
                    <a:pt x="454533" y="282066"/>
                  </a:lnTo>
                  <a:lnTo>
                    <a:pt x="455675" y="263397"/>
                  </a:lnTo>
                  <a:lnTo>
                    <a:pt x="455040" y="270509"/>
                  </a:lnTo>
                  <a:lnTo>
                    <a:pt x="417575" y="286257"/>
                  </a:lnTo>
                  <a:lnTo>
                    <a:pt x="409717" y="285898"/>
                  </a:lnTo>
                  <a:lnTo>
                    <a:pt x="373888" y="264794"/>
                  </a:lnTo>
                  <a:lnTo>
                    <a:pt x="366339" y="218780"/>
                  </a:lnTo>
                  <a:lnTo>
                    <a:pt x="366267" y="205231"/>
                  </a:lnTo>
                  <a:lnTo>
                    <a:pt x="366267" y="49656"/>
                  </a:lnTo>
                  <a:close/>
                </a:path>
                <a:path w="706120" h="286385">
                  <a:moveTo>
                    <a:pt x="0" y="49656"/>
                  </a:moveTo>
                  <a:lnTo>
                    <a:pt x="77850" y="49656"/>
                  </a:lnTo>
                  <a:lnTo>
                    <a:pt x="77850" y="282066"/>
                  </a:lnTo>
                  <a:lnTo>
                    <a:pt x="0" y="282066"/>
                  </a:lnTo>
                  <a:lnTo>
                    <a:pt x="0" y="49656"/>
                  </a:lnTo>
                  <a:close/>
                </a:path>
                <a:path w="706120" h="286385">
                  <a:moveTo>
                    <a:pt x="622553" y="45465"/>
                  </a:moveTo>
                  <a:lnTo>
                    <a:pt x="662051" y="51434"/>
                  </a:lnTo>
                  <a:lnTo>
                    <a:pt x="693546" y="74040"/>
                  </a:lnTo>
                  <a:lnTo>
                    <a:pt x="700404" y="111886"/>
                  </a:lnTo>
                  <a:lnTo>
                    <a:pt x="700404" y="128523"/>
                  </a:lnTo>
                  <a:lnTo>
                    <a:pt x="632459" y="128523"/>
                  </a:lnTo>
                  <a:lnTo>
                    <a:pt x="632459" y="112775"/>
                  </a:lnTo>
                  <a:lnTo>
                    <a:pt x="632459" y="102869"/>
                  </a:lnTo>
                  <a:lnTo>
                    <a:pt x="632078" y="96900"/>
                  </a:lnTo>
                  <a:lnTo>
                    <a:pt x="631189" y="95122"/>
                  </a:lnTo>
                  <a:lnTo>
                    <a:pt x="630427" y="93217"/>
                  </a:lnTo>
                  <a:lnTo>
                    <a:pt x="628396" y="92202"/>
                  </a:lnTo>
                  <a:lnTo>
                    <a:pt x="625220" y="92202"/>
                  </a:lnTo>
                  <a:lnTo>
                    <a:pt x="622680" y="92202"/>
                  </a:lnTo>
                  <a:lnTo>
                    <a:pt x="620648" y="93090"/>
                  </a:lnTo>
                  <a:lnTo>
                    <a:pt x="619378" y="94868"/>
                  </a:lnTo>
                  <a:lnTo>
                    <a:pt x="617981" y="96646"/>
                  </a:lnTo>
                  <a:lnTo>
                    <a:pt x="617346" y="99694"/>
                  </a:lnTo>
                  <a:lnTo>
                    <a:pt x="617346" y="104140"/>
                  </a:lnTo>
                  <a:lnTo>
                    <a:pt x="617346" y="110743"/>
                  </a:lnTo>
                  <a:lnTo>
                    <a:pt x="617727" y="115442"/>
                  </a:lnTo>
                  <a:lnTo>
                    <a:pt x="618616" y="118236"/>
                  </a:lnTo>
                  <a:lnTo>
                    <a:pt x="619378" y="120903"/>
                  </a:lnTo>
                  <a:lnTo>
                    <a:pt x="655066" y="143764"/>
                  </a:lnTo>
                  <a:lnTo>
                    <a:pt x="669093" y="151193"/>
                  </a:lnTo>
                  <a:lnTo>
                    <a:pt x="699986" y="180101"/>
                  </a:lnTo>
                  <a:lnTo>
                    <a:pt x="705611" y="211962"/>
                  </a:lnTo>
                  <a:lnTo>
                    <a:pt x="705135" y="225321"/>
                  </a:lnTo>
                  <a:lnTo>
                    <a:pt x="693560" y="262397"/>
                  </a:lnTo>
                  <a:lnTo>
                    <a:pt x="653414" y="284257"/>
                  </a:lnTo>
                  <a:lnTo>
                    <a:pt x="630681" y="286257"/>
                  </a:lnTo>
                  <a:lnTo>
                    <a:pt x="617632" y="285731"/>
                  </a:lnTo>
                  <a:lnTo>
                    <a:pt x="575224" y="273079"/>
                  </a:lnTo>
                  <a:lnTo>
                    <a:pt x="551735" y="235981"/>
                  </a:lnTo>
                  <a:lnTo>
                    <a:pt x="549909" y="210438"/>
                  </a:lnTo>
                  <a:lnTo>
                    <a:pt x="549909" y="196087"/>
                  </a:lnTo>
                  <a:lnTo>
                    <a:pt x="617092" y="196087"/>
                  </a:lnTo>
                  <a:lnTo>
                    <a:pt x="615314" y="195071"/>
                  </a:lnTo>
                  <a:lnTo>
                    <a:pt x="610576" y="192357"/>
                  </a:lnTo>
                  <a:lnTo>
                    <a:pt x="605313" y="189356"/>
                  </a:lnTo>
                  <a:lnTo>
                    <a:pt x="599527" y="186070"/>
                  </a:lnTo>
                  <a:lnTo>
                    <a:pt x="593216" y="182498"/>
                  </a:lnTo>
                  <a:lnTo>
                    <a:pt x="579117" y="173904"/>
                  </a:lnTo>
                  <a:lnTo>
                    <a:pt x="551915" y="142573"/>
                  </a:lnTo>
                  <a:lnTo>
                    <a:pt x="548004" y="115569"/>
                  </a:lnTo>
                  <a:lnTo>
                    <a:pt x="548481" y="102524"/>
                  </a:lnTo>
                  <a:lnTo>
                    <a:pt x="565880" y="61705"/>
                  </a:lnTo>
                  <a:lnTo>
                    <a:pt x="611193" y="45919"/>
                  </a:lnTo>
                  <a:lnTo>
                    <a:pt x="622553" y="45465"/>
                  </a:lnTo>
                  <a:close/>
                </a:path>
                <a:path w="706120" h="286385">
                  <a:moveTo>
                    <a:pt x="269747" y="0"/>
                  </a:moveTo>
                  <a:lnTo>
                    <a:pt x="347598" y="0"/>
                  </a:lnTo>
                  <a:lnTo>
                    <a:pt x="347598" y="282066"/>
                  </a:lnTo>
                  <a:lnTo>
                    <a:pt x="269747" y="282066"/>
                  </a:lnTo>
                  <a:lnTo>
                    <a:pt x="269747" y="0"/>
                  </a:lnTo>
                  <a:close/>
                </a:path>
                <a:path w="706120" h="286385">
                  <a:moveTo>
                    <a:pt x="99059" y="0"/>
                  </a:moveTo>
                  <a:lnTo>
                    <a:pt x="174878" y="0"/>
                  </a:lnTo>
                  <a:lnTo>
                    <a:pt x="174878" y="115569"/>
                  </a:lnTo>
                  <a:lnTo>
                    <a:pt x="190246" y="49656"/>
                  </a:lnTo>
                  <a:lnTo>
                    <a:pt x="254000" y="49656"/>
                  </a:lnTo>
                  <a:lnTo>
                    <a:pt x="226186" y="143128"/>
                  </a:lnTo>
                  <a:lnTo>
                    <a:pt x="262254" y="282066"/>
                  </a:lnTo>
                  <a:lnTo>
                    <a:pt x="189991" y="282066"/>
                  </a:lnTo>
                  <a:lnTo>
                    <a:pt x="174878" y="183895"/>
                  </a:lnTo>
                  <a:lnTo>
                    <a:pt x="174878" y="282066"/>
                  </a:lnTo>
                  <a:lnTo>
                    <a:pt x="99059" y="282066"/>
                  </a:lnTo>
                  <a:lnTo>
                    <a:pt x="99059" y="0"/>
                  </a:lnTo>
                  <a:close/>
                </a:path>
                <a:path w="706120" h="286385">
                  <a:moveTo>
                    <a:pt x="0" y="0"/>
                  </a:moveTo>
                  <a:lnTo>
                    <a:pt x="77850" y="0"/>
                  </a:lnTo>
                  <a:lnTo>
                    <a:pt x="77850" y="42798"/>
                  </a:lnTo>
                  <a:lnTo>
                    <a:pt x="0" y="42798"/>
                  </a:lnTo>
                  <a:lnTo>
                    <a:pt x="0" y="0"/>
                  </a:lnTo>
                  <a:close/>
                </a:path>
              </a:pathLst>
            </a:custGeom>
            <a:ln w="9144">
              <a:solidFill>
                <a:srgbClr val="FFFFFF"/>
              </a:solidFill>
            </a:ln>
          </p:spPr>
          <p:txBody>
            <a:bodyPr wrap="square" lIns="0" tIns="0" rIns="0" bIns="0" rtlCol="0"/>
            <a:lstStyle/>
            <a:p>
              <a:endParaRPr/>
            </a:p>
          </p:txBody>
        </p:sp>
        <p:pic>
          <p:nvPicPr>
            <p:cNvPr id="11" name="object 11"/>
            <p:cNvPicPr/>
            <p:nvPr/>
          </p:nvPicPr>
          <p:blipFill>
            <a:blip r:embed="rId6" cstate="print"/>
            <a:stretch>
              <a:fillRect/>
            </a:stretch>
          </p:blipFill>
          <p:spPr>
            <a:xfrm>
              <a:off x="5774435" y="0"/>
              <a:ext cx="355841" cy="459486"/>
            </a:xfrm>
            <a:prstGeom prst="rect">
              <a:avLst/>
            </a:prstGeom>
          </p:spPr>
        </p:pic>
        <p:pic>
          <p:nvPicPr>
            <p:cNvPr id="12" name="object 12"/>
            <p:cNvPicPr/>
            <p:nvPr/>
          </p:nvPicPr>
          <p:blipFill>
            <a:blip r:embed="rId7" cstate="print"/>
            <a:stretch>
              <a:fillRect/>
            </a:stretch>
          </p:blipFill>
          <p:spPr>
            <a:xfrm>
              <a:off x="5766815" y="0"/>
              <a:ext cx="340614" cy="436625"/>
            </a:xfrm>
            <a:prstGeom prst="rect">
              <a:avLst/>
            </a:prstGeom>
          </p:spPr>
        </p:pic>
        <p:sp>
          <p:nvSpPr>
            <p:cNvPr id="13" name="object 13"/>
            <p:cNvSpPr/>
            <p:nvPr/>
          </p:nvSpPr>
          <p:spPr>
            <a:xfrm>
              <a:off x="5833999" y="48133"/>
              <a:ext cx="208915" cy="323215"/>
            </a:xfrm>
            <a:custGeom>
              <a:avLst/>
              <a:gdLst/>
              <a:ahLst/>
              <a:cxnLst/>
              <a:rect l="l" t="t" r="r" b="b"/>
              <a:pathLst>
                <a:path w="208914" h="323215">
                  <a:moveTo>
                    <a:pt x="203834" y="0"/>
                  </a:moveTo>
                  <a:lnTo>
                    <a:pt x="119761" y="0"/>
                  </a:lnTo>
                  <a:lnTo>
                    <a:pt x="90296" y="122554"/>
                  </a:lnTo>
                  <a:lnTo>
                    <a:pt x="90296" y="0"/>
                  </a:lnTo>
                  <a:lnTo>
                    <a:pt x="0" y="0"/>
                  </a:lnTo>
                  <a:lnTo>
                    <a:pt x="0" y="323214"/>
                  </a:lnTo>
                  <a:lnTo>
                    <a:pt x="90296" y="323214"/>
                  </a:lnTo>
                  <a:lnTo>
                    <a:pt x="90296" y="188086"/>
                  </a:lnTo>
                  <a:lnTo>
                    <a:pt x="116331" y="323214"/>
                  </a:lnTo>
                  <a:lnTo>
                    <a:pt x="208406" y="323214"/>
                  </a:lnTo>
                  <a:lnTo>
                    <a:pt x="156845" y="146430"/>
                  </a:lnTo>
                  <a:lnTo>
                    <a:pt x="203834" y="0"/>
                  </a:lnTo>
                  <a:close/>
                </a:path>
              </a:pathLst>
            </a:custGeom>
            <a:solidFill>
              <a:srgbClr val="FF0000"/>
            </a:solidFill>
          </p:spPr>
          <p:txBody>
            <a:bodyPr wrap="square" lIns="0" tIns="0" rIns="0" bIns="0" rtlCol="0"/>
            <a:lstStyle/>
            <a:p>
              <a:endParaRPr/>
            </a:p>
          </p:txBody>
        </p:sp>
        <p:sp>
          <p:nvSpPr>
            <p:cNvPr id="14" name="object 14"/>
            <p:cNvSpPr/>
            <p:nvPr/>
          </p:nvSpPr>
          <p:spPr>
            <a:xfrm>
              <a:off x="5833999" y="48133"/>
              <a:ext cx="208915" cy="323215"/>
            </a:xfrm>
            <a:custGeom>
              <a:avLst/>
              <a:gdLst/>
              <a:ahLst/>
              <a:cxnLst/>
              <a:rect l="l" t="t" r="r" b="b"/>
              <a:pathLst>
                <a:path w="208914" h="323215">
                  <a:moveTo>
                    <a:pt x="0" y="0"/>
                  </a:moveTo>
                  <a:lnTo>
                    <a:pt x="90296" y="0"/>
                  </a:lnTo>
                  <a:lnTo>
                    <a:pt x="90296" y="122554"/>
                  </a:lnTo>
                  <a:lnTo>
                    <a:pt x="119761" y="0"/>
                  </a:lnTo>
                  <a:lnTo>
                    <a:pt x="203834" y="0"/>
                  </a:lnTo>
                  <a:lnTo>
                    <a:pt x="156845" y="146430"/>
                  </a:lnTo>
                  <a:lnTo>
                    <a:pt x="208406" y="323214"/>
                  </a:lnTo>
                  <a:lnTo>
                    <a:pt x="116331" y="323214"/>
                  </a:lnTo>
                  <a:lnTo>
                    <a:pt x="90296" y="188086"/>
                  </a:lnTo>
                  <a:lnTo>
                    <a:pt x="90296"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5989320" y="30492"/>
              <a:ext cx="1451609" cy="433565"/>
            </a:xfrm>
            <a:prstGeom prst="rect">
              <a:avLst/>
            </a:prstGeom>
          </p:spPr>
        </p:pic>
        <p:pic>
          <p:nvPicPr>
            <p:cNvPr id="16" name="object 16"/>
            <p:cNvPicPr/>
            <p:nvPr/>
          </p:nvPicPr>
          <p:blipFill>
            <a:blip r:embed="rId9" cstate="print"/>
            <a:stretch>
              <a:fillRect/>
            </a:stretch>
          </p:blipFill>
          <p:spPr>
            <a:xfrm>
              <a:off x="5981700" y="22847"/>
              <a:ext cx="1436370" cy="416826"/>
            </a:xfrm>
            <a:prstGeom prst="rect">
              <a:avLst/>
            </a:prstGeom>
          </p:spPr>
        </p:pic>
        <p:sp>
          <p:nvSpPr>
            <p:cNvPr id="17" name="object 17"/>
            <p:cNvSpPr/>
            <p:nvPr/>
          </p:nvSpPr>
          <p:spPr>
            <a:xfrm>
              <a:off x="6048501" y="89281"/>
              <a:ext cx="1304925" cy="286385"/>
            </a:xfrm>
            <a:custGeom>
              <a:avLst/>
              <a:gdLst/>
              <a:ahLst/>
              <a:cxnLst/>
              <a:rect l="l" t="t" r="r" b="b"/>
              <a:pathLst>
                <a:path w="1304925" h="286385">
                  <a:moveTo>
                    <a:pt x="941324" y="49656"/>
                  </a:moveTo>
                  <a:lnTo>
                    <a:pt x="865632" y="49656"/>
                  </a:lnTo>
                  <a:lnTo>
                    <a:pt x="865703" y="218780"/>
                  </a:lnTo>
                  <a:lnTo>
                    <a:pt x="869823" y="258317"/>
                  </a:lnTo>
                  <a:lnTo>
                    <a:pt x="901890" y="284813"/>
                  </a:lnTo>
                  <a:lnTo>
                    <a:pt x="916939" y="286257"/>
                  </a:lnTo>
                  <a:lnTo>
                    <a:pt x="924040" y="285876"/>
                  </a:lnTo>
                  <a:lnTo>
                    <a:pt x="955039" y="263397"/>
                  </a:lnTo>
                  <a:lnTo>
                    <a:pt x="1030859" y="263397"/>
                  </a:lnTo>
                  <a:lnTo>
                    <a:pt x="1030859" y="239521"/>
                  </a:lnTo>
                  <a:lnTo>
                    <a:pt x="945007" y="239521"/>
                  </a:lnTo>
                  <a:lnTo>
                    <a:pt x="943228" y="238378"/>
                  </a:lnTo>
                  <a:lnTo>
                    <a:pt x="942466" y="236092"/>
                  </a:lnTo>
                  <a:lnTo>
                    <a:pt x="941966" y="232971"/>
                  </a:lnTo>
                  <a:lnTo>
                    <a:pt x="941609" y="227027"/>
                  </a:lnTo>
                  <a:lnTo>
                    <a:pt x="941408" y="218780"/>
                  </a:lnTo>
                  <a:lnTo>
                    <a:pt x="941324" y="49656"/>
                  </a:lnTo>
                  <a:close/>
                </a:path>
                <a:path w="1304925" h="286385">
                  <a:moveTo>
                    <a:pt x="1030859" y="263397"/>
                  </a:moveTo>
                  <a:lnTo>
                    <a:pt x="955039" y="263397"/>
                  </a:lnTo>
                  <a:lnTo>
                    <a:pt x="953897" y="282066"/>
                  </a:lnTo>
                  <a:lnTo>
                    <a:pt x="1030859" y="282066"/>
                  </a:lnTo>
                  <a:lnTo>
                    <a:pt x="1030859" y="263397"/>
                  </a:lnTo>
                  <a:close/>
                </a:path>
                <a:path w="1304925" h="286385">
                  <a:moveTo>
                    <a:pt x="1030859" y="49656"/>
                  </a:moveTo>
                  <a:lnTo>
                    <a:pt x="955039" y="49656"/>
                  </a:lnTo>
                  <a:lnTo>
                    <a:pt x="954957" y="218780"/>
                  </a:lnTo>
                  <a:lnTo>
                    <a:pt x="954817" y="226313"/>
                  </a:lnTo>
                  <a:lnTo>
                    <a:pt x="954504" y="232552"/>
                  </a:lnTo>
                  <a:lnTo>
                    <a:pt x="954024" y="235838"/>
                  </a:lnTo>
                  <a:lnTo>
                    <a:pt x="953389" y="238252"/>
                  </a:lnTo>
                  <a:lnTo>
                    <a:pt x="951357" y="239521"/>
                  </a:lnTo>
                  <a:lnTo>
                    <a:pt x="1030859" y="239521"/>
                  </a:lnTo>
                  <a:lnTo>
                    <a:pt x="1030859" y="49656"/>
                  </a:lnTo>
                  <a:close/>
                </a:path>
                <a:path w="1304925" h="286385">
                  <a:moveTo>
                    <a:pt x="659384" y="49656"/>
                  </a:moveTo>
                  <a:lnTo>
                    <a:pt x="583691" y="49656"/>
                  </a:lnTo>
                  <a:lnTo>
                    <a:pt x="583763" y="218780"/>
                  </a:lnTo>
                  <a:lnTo>
                    <a:pt x="587883" y="258317"/>
                  </a:lnTo>
                  <a:lnTo>
                    <a:pt x="619950" y="284813"/>
                  </a:lnTo>
                  <a:lnTo>
                    <a:pt x="635000" y="286257"/>
                  </a:lnTo>
                  <a:lnTo>
                    <a:pt x="642100" y="285876"/>
                  </a:lnTo>
                  <a:lnTo>
                    <a:pt x="673100" y="263397"/>
                  </a:lnTo>
                  <a:lnTo>
                    <a:pt x="748918" y="263397"/>
                  </a:lnTo>
                  <a:lnTo>
                    <a:pt x="748918" y="239521"/>
                  </a:lnTo>
                  <a:lnTo>
                    <a:pt x="663066" y="239521"/>
                  </a:lnTo>
                  <a:lnTo>
                    <a:pt x="661289" y="238378"/>
                  </a:lnTo>
                  <a:lnTo>
                    <a:pt x="660526" y="236092"/>
                  </a:lnTo>
                  <a:lnTo>
                    <a:pt x="660026" y="232971"/>
                  </a:lnTo>
                  <a:lnTo>
                    <a:pt x="659669" y="227027"/>
                  </a:lnTo>
                  <a:lnTo>
                    <a:pt x="659468" y="218780"/>
                  </a:lnTo>
                  <a:lnTo>
                    <a:pt x="659384" y="49656"/>
                  </a:lnTo>
                  <a:close/>
                </a:path>
                <a:path w="1304925" h="286385">
                  <a:moveTo>
                    <a:pt x="748918" y="263397"/>
                  </a:moveTo>
                  <a:lnTo>
                    <a:pt x="673100" y="263397"/>
                  </a:lnTo>
                  <a:lnTo>
                    <a:pt x="671957" y="282066"/>
                  </a:lnTo>
                  <a:lnTo>
                    <a:pt x="748918" y="282066"/>
                  </a:lnTo>
                  <a:lnTo>
                    <a:pt x="748918" y="263397"/>
                  </a:lnTo>
                  <a:close/>
                </a:path>
                <a:path w="1304925" h="286385">
                  <a:moveTo>
                    <a:pt x="748918" y="49656"/>
                  </a:moveTo>
                  <a:lnTo>
                    <a:pt x="673100" y="49656"/>
                  </a:lnTo>
                  <a:lnTo>
                    <a:pt x="673017" y="218780"/>
                  </a:lnTo>
                  <a:lnTo>
                    <a:pt x="672878" y="226313"/>
                  </a:lnTo>
                  <a:lnTo>
                    <a:pt x="672564" y="232552"/>
                  </a:lnTo>
                  <a:lnTo>
                    <a:pt x="672084" y="235838"/>
                  </a:lnTo>
                  <a:lnTo>
                    <a:pt x="671449" y="238252"/>
                  </a:lnTo>
                  <a:lnTo>
                    <a:pt x="669416" y="239521"/>
                  </a:lnTo>
                  <a:lnTo>
                    <a:pt x="748918" y="239521"/>
                  </a:lnTo>
                  <a:lnTo>
                    <a:pt x="748918" y="49656"/>
                  </a:lnTo>
                  <a:close/>
                </a:path>
                <a:path w="1304925" h="286385">
                  <a:moveTo>
                    <a:pt x="394335" y="49656"/>
                  </a:moveTo>
                  <a:lnTo>
                    <a:pt x="316484" y="49656"/>
                  </a:lnTo>
                  <a:lnTo>
                    <a:pt x="316484" y="282066"/>
                  </a:lnTo>
                  <a:lnTo>
                    <a:pt x="394335" y="282066"/>
                  </a:lnTo>
                  <a:lnTo>
                    <a:pt x="394335" y="49656"/>
                  </a:lnTo>
                  <a:close/>
                </a:path>
                <a:path w="1304925" h="286385">
                  <a:moveTo>
                    <a:pt x="75692" y="49656"/>
                  </a:moveTo>
                  <a:lnTo>
                    <a:pt x="0" y="49656"/>
                  </a:lnTo>
                  <a:lnTo>
                    <a:pt x="71" y="218780"/>
                  </a:lnTo>
                  <a:lnTo>
                    <a:pt x="4191" y="258317"/>
                  </a:lnTo>
                  <a:lnTo>
                    <a:pt x="36258" y="284813"/>
                  </a:lnTo>
                  <a:lnTo>
                    <a:pt x="51308" y="286257"/>
                  </a:lnTo>
                  <a:lnTo>
                    <a:pt x="58408" y="285876"/>
                  </a:lnTo>
                  <a:lnTo>
                    <a:pt x="89408" y="263397"/>
                  </a:lnTo>
                  <a:lnTo>
                    <a:pt x="165227" y="263397"/>
                  </a:lnTo>
                  <a:lnTo>
                    <a:pt x="165227" y="239521"/>
                  </a:lnTo>
                  <a:lnTo>
                    <a:pt x="79375" y="239521"/>
                  </a:lnTo>
                  <a:lnTo>
                    <a:pt x="77597" y="238378"/>
                  </a:lnTo>
                  <a:lnTo>
                    <a:pt x="76835" y="236092"/>
                  </a:lnTo>
                  <a:lnTo>
                    <a:pt x="76335" y="232971"/>
                  </a:lnTo>
                  <a:lnTo>
                    <a:pt x="75978" y="227027"/>
                  </a:lnTo>
                  <a:lnTo>
                    <a:pt x="75776" y="218780"/>
                  </a:lnTo>
                  <a:lnTo>
                    <a:pt x="75692" y="49656"/>
                  </a:lnTo>
                  <a:close/>
                </a:path>
                <a:path w="1304925" h="286385">
                  <a:moveTo>
                    <a:pt x="165227" y="263397"/>
                  </a:moveTo>
                  <a:lnTo>
                    <a:pt x="89408" y="263397"/>
                  </a:lnTo>
                  <a:lnTo>
                    <a:pt x="88265" y="282066"/>
                  </a:lnTo>
                  <a:lnTo>
                    <a:pt x="165227" y="282066"/>
                  </a:lnTo>
                  <a:lnTo>
                    <a:pt x="165227" y="263397"/>
                  </a:lnTo>
                  <a:close/>
                </a:path>
                <a:path w="1304925" h="286385">
                  <a:moveTo>
                    <a:pt x="165227" y="49656"/>
                  </a:moveTo>
                  <a:lnTo>
                    <a:pt x="89408" y="49656"/>
                  </a:lnTo>
                  <a:lnTo>
                    <a:pt x="89326" y="218780"/>
                  </a:lnTo>
                  <a:lnTo>
                    <a:pt x="89186" y="226313"/>
                  </a:lnTo>
                  <a:lnTo>
                    <a:pt x="88872" y="232552"/>
                  </a:lnTo>
                  <a:lnTo>
                    <a:pt x="88392" y="235838"/>
                  </a:lnTo>
                  <a:lnTo>
                    <a:pt x="87757" y="238252"/>
                  </a:lnTo>
                  <a:lnTo>
                    <a:pt x="85725" y="239521"/>
                  </a:lnTo>
                  <a:lnTo>
                    <a:pt x="165227" y="239521"/>
                  </a:lnTo>
                  <a:lnTo>
                    <a:pt x="165227" y="49656"/>
                  </a:lnTo>
                  <a:close/>
                </a:path>
                <a:path w="1304925" h="286385">
                  <a:moveTo>
                    <a:pt x="1127506" y="49656"/>
                  </a:moveTo>
                  <a:lnTo>
                    <a:pt x="1052576" y="49656"/>
                  </a:lnTo>
                  <a:lnTo>
                    <a:pt x="1052576" y="282066"/>
                  </a:lnTo>
                  <a:lnTo>
                    <a:pt x="1126236" y="282066"/>
                  </a:lnTo>
                  <a:lnTo>
                    <a:pt x="1126338" y="105235"/>
                  </a:lnTo>
                  <a:lnTo>
                    <a:pt x="1126489" y="101218"/>
                  </a:lnTo>
                  <a:lnTo>
                    <a:pt x="1126743" y="98552"/>
                  </a:lnTo>
                  <a:lnTo>
                    <a:pt x="1127506" y="96392"/>
                  </a:lnTo>
                  <a:lnTo>
                    <a:pt x="1129157" y="94741"/>
                  </a:lnTo>
                  <a:lnTo>
                    <a:pt x="1130681" y="93090"/>
                  </a:lnTo>
                  <a:lnTo>
                    <a:pt x="1132332" y="92202"/>
                  </a:lnTo>
                  <a:lnTo>
                    <a:pt x="1303453" y="92202"/>
                  </a:lnTo>
                  <a:lnTo>
                    <a:pt x="1302561" y="84660"/>
                  </a:lnTo>
                  <a:lnTo>
                    <a:pt x="1300988" y="77088"/>
                  </a:lnTo>
                  <a:lnTo>
                    <a:pt x="1298790" y="70992"/>
                  </a:lnTo>
                  <a:lnTo>
                    <a:pt x="1126236" y="70992"/>
                  </a:lnTo>
                  <a:lnTo>
                    <a:pt x="1127506" y="49656"/>
                  </a:lnTo>
                  <a:close/>
                </a:path>
                <a:path w="1304925" h="286385">
                  <a:moveTo>
                    <a:pt x="1220089" y="92202"/>
                  </a:moveTo>
                  <a:lnTo>
                    <a:pt x="1137412" y="92202"/>
                  </a:lnTo>
                  <a:lnTo>
                    <a:pt x="1139443" y="93979"/>
                  </a:lnTo>
                  <a:lnTo>
                    <a:pt x="1140223" y="97662"/>
                  </a:lnTo>
                  <a:lnTo>
                    <a:pt x="1141476" y="282066"/>
                  </a:lnTo>
                  <a:lnTo>
                    <a:pt x="1215263" y="282066"/>
                  </a:lnTo>
                  <a:lnTo>
                    <a:pt x="1215371" y="118236"/>
                  </a:lnTo>
                  <a:lnTo>
                    <a:pt x="1218057" y="93979"/>
                  </a:lnTo>
                  <a:lnTo>
                    <a:pt x="1220089" y="92202"/>
                  </a:lnTo>
                  <a:close/>
                </a:path>
                <a:path w="1304925" h="286385">
                  <a:moveTo>
                    <a:pt x="1303453" y="92202"/>
                  </a:moveTo>
                  <a:lnTo>
                    <a:pt x="1226185" y="92202"/>
                  </a:lnTo>
                  <a:lnTo>
                    <a:pt x="1228216" y="94106"/>
                  </a:lnTo>
                  <a:lnTo>
                    <a:pt x="1229233" y="97662"/>
                  </a:lnTo>
                  <a:lnTo>
                    <a:pt x="1229899" y="101851"/>
                  </a:lnTo>
                  <a:lnTo>
                    <a:pt x="1230362" y="108679"/>
                  </a:lnTo>
                  <a:lnTo>
                    <a:pt x="1230646" y="118236"/>
                  </a:lnTo>
                  <a:lnTo>
                    <a:pt x="1230757" y="282066"/>
                  </a:lnTo>
                  <a:lnTo>
                    <a:pt x="1304543" y="282066"/>
                  </a:lnTo>
                  <a:lnTo>
                    <a:pt x="1304421" y="110870"/>
                  </a:lnTo>
                  <a:lnTo>
                    <a:pt x="1304327" y="105235"/>
                  </a:lnTo>
                  <a:lnTo>
                    <a:pt x="1303663" y="93979"/>
                  </a:lnTo>
                  <a:lnTo>
                    <a:pt x="1303453" y="92202"/>
                  </a:lnTo>
                  <a:close/>
                </a:path>
                <a:path w="1304925" h="286385">
                  <a:moveTo>
                    <a:pt x="1166876" y="45465"/>
                  </a:moveTo>
                  <a:lnTo>
                    <a:pt x="1127506" y="62991"/>
                  </a:lnTo>
                  <a:lnTo>
                    <a:pt x="1126236" y="70992"/>
                  </a:lnTo>
                  <a:lnTo>
                    <a:pt x="1210437" y="70992"/>
                  </a:lnTo>
                  <a:lnTo>
                    <a:pt x="1202434" y="59824"/>
                  </a:lnTo>
                  <a:lnTo>
                    <a:pt x="1192514" y="51847"/>
                  </a:lnTo>
                  <a:lnTo>
                    <a:pt x="1180665" y="47061"/>
                  </a:lnTo>
                  <a:lnTo>
                    <a:pt x="1166876" y="45465"/>
                  </a:lnTo>
                  <a:close/>
                </a:path>
                <a:path w="1304925" h="286385">
                  <a:moveTo>
                    <a:pt x="1253871" y="45465"/>
                  </a:moveTo>
                  <a:lnTo>
                    <a:pt x="1217882" y="60308"/>
                  </a:lnTo>
                  <a:lnTo>
                    <a:pt x="1210437" y="70992"/>
                  </a:lnTo>
                  <a:lnTo>
                    <a:pt x="1298790" y="70992"/>
                  </a:lnTo>
                  <a:lnTo>
                    <a:pt x="1262878" y="46037"/>
                  </a:lnTo>
                  <a:lnTo>
                    <a:pt x="1253871" y="45465"/>
                  </a:lnTo>
                  <a:close/>
                </a:path>
                <a:path w="1304925" h="286385">
                  <a:moveTo>
                    <a:pt x="264033" y="49656"/>
                  </a:moveTo>
                  <a:lnTo>
                    <a:pt x="188468" y="49656"/>
                  </a:lnTo>
                  <a:lnTo>
                    <a:pt x="188468" y="282066"/>
                  </a:lnTo>
                  <a:lnTo>
                    <a:pt x="264287" y="282066"/>
                  </a:lnTo>
                  <a:lnTo>
                    <a:pt x="264386" y="174739"/>
                  </a:lnTo>
                  <a:lnTo>
                    <a:pt x="264699" y="163067"/>
                  </a:lnTo>
                  <a:lnTo>
                    <a:pt x="294967" y="132091"/>
                  </a:lnTo>
                  <a:lnTo>
                    <a:pt x="304800" y="131825"/>
                  </a:lnTo>
                  <a:lnTo>
                    <a:pt x="304800" y="79247"/>
                  </a:lnTo>
                  <a:lnTo>
                    <a:pt x="261493" y="79247"/>
                  </a:lnTo>
                  <a:lnTo>
                    <a:pt x="264033" y="49656"/>
                  </a:lnTo>
                  <a:close/>
                </a:path>
                <a:path w="1304925" h="286385">
                  <a:moveTo>
                    <a:pt x="304800" y="45465"/>
                  </a:moveTo>
                  <a:lnTo>
                    <a:pt x="289228" y="48350"/>
                  </a:lnTo>
                  <a:lnTo>
                    <a:pt x="276812" y="54927"/>
                  </a:lnTo>
                  <a:lnTo>
                    <a:pt x="267563" y="65218"/>
                  </a:lnTo>
                  <a:lnTo>
                    <a:pt x="261493" y="79247"/>
                  </a:lnTo>
                  <a:lnTo>
                    <a:pt x="304800" y="79247"/>
                  </a:lnTo>
                  <a:lnTo>
                    <a:pt x="304800" y="45465"/>
                  </a:lnTo>
                  <a:close/>
                </a:path>
                <a:path w="1304925" h="286385">
                  <a:moveTo>
                    <a:pt x="848487" y="0"/>
                  </a:moveTo>
                  <a:lnTo>
                    <a:pt x="770636" y="0"/>
                  </a:lnTo>
                  <a:lnTo>
                    <a:pt x="770636" y="282066"/>
                  </a:lnTo>
                  <a:lnTo>
                    <a:pt x="848487" y="282066"/>
                  </a:lnTo>
                  <a:lnTo>
                    <a:pt x="848487" y="0"/>
                  </a:lnTo>
                  <a:close/>
                </a:path>
                <a:path w="1304925" h="286385">
                  <a:moveTo>
                    <a:pt x="491363" y="0"/>
                  </a:moveTo>
                  <a:lnTo>
                    <a:pt x="415544" y="0"/>
                  </a:lnTo>
                  <a:lnTo>
                    <a:pt x="415544" y="282066"/>
                  </a:lnTo>
                  <a:lnTo>
                    <a:pt x="491363" y="282066"/>
                  </a:lnTo>
                  <a:lnTo>
                    <a:pt x="491363" y="183895"/>
                  </a:lnTo>
                  <a:lnTo>
                    <a:pt x="553254" y="183895"/>
                  </a:lnTo>
                  <a:lnTo>
                    <a:pt x="542671" y="143128"/>
                  </a:lnTo>
                  <a:lnTo>
                    <a:pt x="550871" y="115569"/>
                  </a:lnTo>
                  <a:lnTo>
                    <a:pt x="491363" y="115569"/>
                  </a:lnTo>
                  <a:lnTo>
                    <a:pt x="491363" y="0"/>
                  </a:lnTo>
                  <a:close/>
                </a:path>
                <a:path w="1304925" h="286385">
                  <a:moveTo>
                    <a:pt x="553254" y="183895"/>
                  </a:moveTo>
                  <a:lnTo>
                    <a:pt x="491363" y="183895"/>
                  </a:lnTo>
                  <a:lnTo>
                    <a:pt x="506476" y="282066"/>
                  </a:lnTo>
                  <a:lnTo>
                    <a:pt x="578739" y="282066"/>
                  </a:lnTo>
                  <a:lnTo>
                    <a:pt x="553254" y="183895"/>
                  </a:lnTo>
                  <a:close/>
                </a:path>
                <a:path w="1304925" h="286385">
                  <a:moveTo>
                    <a:pt x="570484" y="49656"/>
                  </a:moveTo>
                  <a:lnTo>
                    <a:pt x="506729" y="49656"/>
                  </a:lnTo>
                  <a:lnTo>
                    <a:pt x="491363" y="115569"/>
                  </a:lnTo>
                  <a:lnTo>
                    <a:pt x="550871" y="115569"/>
                  </a:lnTo>
                  <a:lnTo>
                    <a:pt x="570484" y="49656"/>
                  </a:lnTo>
                  <a:close/>
                </a:path>
                <a:path w="1304925" h="286385">
                  <a:moveTo>
                    <a:pt x="394335" y="0"/>
                  </a:moveTo>
                  <a:lnTo>
                    <a:pt x="316484" y="0"/>
                  </a:lnTo>
                  <a:lnTo>
                    <a:pt x="316484" y="42798"/>
                  </a:lnTo>
                  <a:lnTo>
                    <a:pt x="394335" y="42798"/>
                  </a:lnTo>
                  <a:lnTo>
                    <a:pt x="394335" y="0"/>
                  </a:lnTo>
                  <a:close/>
                </a:path>
              </a:pathLst>
            </a:custGeom>
            <a:solidFill>
              <a:srgbClr val="000000"/>
            </a:solidFill>
          </p:spPr>
          <p:txBody>
            <a:bodyPr wrap="square" lIns="0" tIns="0" rIns="0" bIns="0" rtlCol="0"/>
            <a:lstStyle/>
            <a:p>
              <a:endParaRPr/>
            </a:p>
          </p:txBody>
        </p:sp>
        <p:pic>
          <p:nvPicPr>
            <p:cNvPr id="18" name="object 18"/>
            <p:cNvPicPr/>
            <p:nvPr/>
          </p:nvPicPr>
          <p:blipFill>
            <a:blip r:embed="rId10" cstate="print"/>
            <a:stretch>
              <a:fillRect/>
            </a:stretch>
          </p:blipFill>
          <p:spPr>
            <a:xfrm>
              <a:off x="6909561" y="134365"/>
              <a:ext cx="174371" cy="245745"/>
            </a:xfrm>
            <a:prstGeom prst="rect">
              <a:avLst/>
            </a:prstGeom>
          </p:spPr>
        </p:pic>
        <p:pic>
          <p:nvPicPr>
            <p:cNvPr id="19" name="object 19"/>
            <p:cNvPicPr/>
            <p:nvPr/>
          </p:nvPicPr>
          <p:blipFill>
            <a:blip r:embed="rId10" cstate="print"/>
            <a:stretch>
              <a:fillRect/>
            </a:stretch>
          </p:blipFill>
          <p:spPr>
            <a:xfrm>
              <a:off x="6627621" y="134365"/>
              <a:ext cx="174371" cy="245745"/>
            </a:xfrm>
            <a:prstGeom prst="rect">
              <a:avLst/>
            </a:prstGeom>
          </p:spPr>
        </p:pic>
        <p:sp>
          <p:nvSpPr>
            <p:cNvPr id="20" name="object 20"/>
            <p:cNvSpPr/>
            <p:nvPr/>
          </p:nvSpPr>
          <p:spPr>
            <a:xfrm>
              <a:off x="6364985" y="138937"/>
              <a:ext cx="78105" cy="232410"/>
            </a:xfrm>
            <a:custGeom>
              <a:avLst/>
              <a:gdLst/>
              <a:ahLst/>
              <a:cxnLst/>
              <a:rect l="l" t="t" r="r" b="b"/>
              <a:pathLst>
                <a:path w="78104" h="232410">
                  <a:moveTo>
                    <a:pt x="0" y="0"/>
                  </a:moveTo>
                  <a:lnTo>
                    <a:pt x="77851" y="0"/>
                  </a:lnTo>
                  <a:lnTo>
                    <a:pt x="77851" y="232410"/>
                  </a:lnTo>
                  <a:lnTo>
                    <a:pt x="0" y="232410"/>
                  </a:lnTo>
                  <a:lnTo>
                    <a:pt x="0" y="0"/>
                  </a:lnTo>
                  <a:close/>
                </a:path>
              </a:pathLst>
            </a:custGeom>
            <a:ln w="9143">
              <a:solidFill>
                <a:srgbClr val="FFFFFF"/>
              </a:solidFill>
            </a:ln>
          </p:spPr>
          <p:txBody>
            <a:bodyPr wrap="square" lIns="0" tIns="0" rIns="0" bIns="0" rtlCol="0"/>
            <a:lstStyle/>
            <a:p>
              <a:endParaRPr/>
            </a:p>
          </p:txBody>
        </p:sp>
        <p:pic>
          <p:nvPicPr>
            <p:cNvPr id="21" name="object 21"/>
            <p:cNvPicPr/>
            <p:nvPr/>
          </p:nvPicPr>
          <p:blipFill>
            <a:blip r:embed="rId11" cstate="print"/>
            <a:stretch>
              <a:fillRect/>
            </a:stretch>
          </p:blipFill>
          <p:spPr>
            <a:xfrm>
              <a:off x="6043929" y="134365"/>
              <a:ext cx="174371" cy="245745"/>
            </a:xfrm>
            <a:prstGeom prst="rect">
              <a:avLst/>
            </a:prstGeom>
          </p:spPr>
        </p:pic>
        <p:sp>
          <p:nvSpPr>
            <p:cNvPr id="22" name="object 22"/>
            <p:cNvSpPr/>
            <p:nvPr/>
          </p:nvSpPr>
          <p:spPr>
            <a:xfrm>
              <a:off x="7101078" y="134746"/>
              <a:ext cx="252095" cy="236854"/>
            </a:xfrm>
            <a:custGeom>
              <a:avLst/>
              <a:gdLst/>
              <a:ahLst/>
              <a:cxnLst/>
              <a:rect l="l" t="t" r="r" b="b"/>
              <a:pathLst>
                <a:path w="252095" h="236854">
                  <a:moveTo>
                    <a:pt x="114300" y="0"/>
                  </a:moveTo>
                  <a:lnTo>
                    <a:pt x="128089" y="1595"/>
                  </a:lnTo>
                  <a:lnTo>
                    <a:pt x="139938" y="6381"/>
                  </a:lnTo>
                  <a:lnTo>
                    <a:pt x="149858" y="14359"/>
                  </a:lnTo>
                  <a:lnTo>
                    <a:pt x="157861" y="25527"/>
                  </a:lnTo>
                  <a:lnTo>
                    <a:pt x="161244" y="19857"/>
                  </a:lnTo>
                  <a:lnTo>
                    <a:pt x="194391" y="426"/>
                  </a:lnTo>
                  <a:lnTo>
                    <a:pt x="201294" y="0"/>
                  </a:lnTo>
                  <a:lnTo>
                    <a:pt x="210301" y="571"/>
                  </a:lnTo>
                  <a:lnTo>
                    <a:pt x="246127" y="25289"/>
                  </a:lnTo>
                  <a:lnTo>
                    <a:pt x="251967" y="72771"/>
                  </a:lnTo>
                  <a:lnTo>
                    <a:pt x="251967" y="236601"/>
                  </a:lnTo>
                  <a:lnTo>
                    <a:pt x="178180" y="236601"/>
                  </a:lnTo>
                  <a:lnTo>
                    <a:pt x="178180" y="85979"/>
                  </a:lnTo>
                  <a:lnTo>
                    <a:pt x="178085" y="73288"/>
                  </a:lnTo>
                  <a:lnTo>
                    <a:pt x="173608" y="46736"/>
                  </a:lnTo>
                  <a:lnTo>
                    <a:pt x="170561" y="46736"/>
                  </a:lnTo>
                  <a:lnTo>
                    <a:pt x="167513" y="46736"/>
                  </a:lnTo>
                  <a:lnTo>
                    <a:pt x="162687" y="85979"/>
                  </a:lnTo>
                  <a:lnTo>
                    <a:pt x="162687" y="236601"/>
                  </a:lnTo>
                  <a:lnTo>
                    <a:pt x="88900" y="236601"/>
                  </a:lnTo>
                  <a:lnTo>
                    <a:pt x="88900" y="89788"/>
                  </a:lnTo>
                  <a:lnTo>
                    <a:pt x="88826" y="75216"/>
                  </a:lnTo>
                  <a:lnTo>
                    <a:pt x="84836" y="46736"/>
                  </a:lnTo>
                  <a:lnTo>
                    <a:pt x="81788" y="46736"/>
                  </a:lnTo>
                  <a:lnTo>
                    <a:pt x="79755" y="46736"/>
                  </a:lnTo>
                  <a:lnTo>
                    <a:pt x="78104" y="47625"/>
                  </a:lnTo>
                  <a:lnTo>
                    <a:pt x="76580" y="49275"/>
                  </a:lnTo>
                  <a:lnTo>
                    <a:pt x="74929" y="50927"/>
                  </a:lnTo>
                  <a:lnTo>
                    <a:pt x="74167" y="53086"/>
                  </a:lnTo>
                  <a:lnTo>
                    <a:pt x="73913" y="55753"/>
                  </a:lnTo>
                  <a:lnTo>
                    <a:pt x="73787" y="58420"/>
                  </a:lnTo>
                  <a:lnTo>
                    <a:pt x="73659" y="65405"/>
                  </a:lnTo>
                  <a:lnTo>
                    <a:pt x="73659" y="76708"/>
                  </a:lnTo>
                  <a:lnTo>
                    <a:pt x="73659" y="236601"/>
                  </a:lnTo>
                  <a:lnTo>
                    <a:pt x="0" y="236601"/>
                  </a:lnTo>
                  <a:lnTo>
                    <a:pt x="0" y="4191"/>
                  </a:lnTo>
                  <a:lnTo>
                    <a:pt x="74929" y="4191"/>
                  </a:lnTo>
                  <a:lnTo>
                    <a:pt x="73659" y="25527"/>
                  </a:lnTo>
                  <a:lnTo>
                    <a:pt x="74929" y="17525"/>
                  </a:lnTo>
                  <a:lnTo>
                    <a:pt x="106967" y="428"/>
                  </a:lnTo>
                  <a:lnTo>
                    <a:pt x="114300" y="0"/>
                  </a:lnTo>
                  <a:close/>
                </a:path>
              </a:pathLst>
            </a:custGeom>
            <a:ln w="9144">
              <a:solidFill>
                <a:srgbClr val="FFFFFF"/>
              </a:solidFill>
            </a:ln>
          </p:spPr>
          <p:txBody>
            <a:bodyPr wrap="square" lIns="0" tIns="0" rIns="0" bIns="0" rtlCol="0"/>
            <a:lstStyle/>
            <a:p>
              <a:endParaRPr/>
            </a:p>
          </p:txBody>
        </p:sp>
        <p:pic>
          <p:nvPicPr>
            <p:cNvPr id="23" name="object 23"/>
            <p:cNvPicPr/>
            <p:nvPr/>
          </p:nvPicPr>
          <p:blipFill>
            <a:blip r:embed="rId12" cstate="print"/>
            <a:stretch>
              <a:fillRect/>
            </a:stretch>
          </p:blipFill>
          <p:spPr>
            <a:xfrm>
              <a:off x="6232398" y="130174"/>
              <a:ext cx="125475" cy="245745"/>
            </a:xfrm>
            <a:prstGeom prst="rect">
              <a:avLst/>
            </a:prstGeom>
          </p:spPr>
        </p:pic>
        <p:sp>
          <p:nvSpPr>
            <p:cNvPr id="24" name="object 24"/>
            <p:cNvSpPr/>
            <p:nvPr/>
          </p:nvSpPr>
          <p:spPr>
            <a:xfrm>
              <a:off x="6364985" y="89281"/>
              <a:ext cx="532130" cy="282575"/>
            </a:xfrm>
            <a:custGeom>
              <a:avLst/>
              <a:gdLst/>
              <a:ahLst/>
              <a:cxnLst/>
              <a:rect l="l" t="t" r="r" b="b"/>
              <a:pathLst>
                <a:path w="532129" h="282575">
                  <a:moveTo>
                    <a:pt x="454152" y="0"/>
                  </a:moveTo>
                  <a:lnTo>
                    <a:pt x="532003" y="0"/>
                  </a:lnTo>
                  <a:lnTo>
                    <a:pt x="532003" y="282066"/>
                  </a:lnTo>
                  <a:lnTo>
                    <a:pt x="454152" y="282066"/>
                  </a:lnTo>
                  <a:lnTo>
                    <a:pt x="454152" y="0"/>
                  </a:lnTo>
                  <a:close/>
                </a:path>
                <a:path w="532129" h="282575">
                  <a:moveTo>
                    <a:pt x="99059" y="0"/>
                  </a:moveTo>
                  <a:lnTo>
                    <a:pt x="174879" y="0"/>
                  </a:lnTo>
                  <a:lnTo>
                    <a:pt x="174879" y="115569"/>
                  </a:lnTo>
                  <a:lnTo>
                    <a:pt x="190245" y="49656"/>
                  </a:lnTo>
                  <a:lnTo>
                    <a:pt x="254000" y="49656"/>
                  </a:lnTo>
                  <a:lnTo>
                    <a:pt x="226187" y="143128"/>
                  </a:lnTo>
                  <a:lnTo>
                    <a:pt x="262255" y="282066"/>
                  </a:lnTo>
                  <a:lnTo>
                    <a:pt x="189992" y="282066"/>
                  </a:lnTo>
                  <a:lnTo>
                    <a:pt x="174879" y="183895"/>
                  </a:lnTo>
                  <a:lnTo>
                    <a:pt x="174879" y="282066"/>
                  </a:lnTo>
                  <a:lnTo>
                    <a:pt x="99059" y="282066"/>
                  </a:lnTo>
                  <a:lnTo>
                    <a:pt x="99059" y="0"/>
                  </a:lnTo>
                  <a:close/>
                </a:path>
                <a:path w="532129" h="282575">
                  <a:moveTo>
                    <a:pt x="0" y="0"/>
                  </a:moveTo>
                  <a:lnTo>
                    <a:pt x="77851" y="0"/>
                  </a:lnTo>
                  <a:lnTo>
                    <a:pt x="77851" y="42798"/>
                  </a:lnTo>
                  <a:lnTo>
                    <a:pt x="0" y="42798"/>
                  </a:lnTo>
                  <a:lnTo>
                    <a:pt x="0" y="0"/>
                  </a:lnTo>
                  <a:close/>
                </a:path>
              </a:pathLst>
            </a:custGeom>
            <a:ln w="9144">
              <a:solidFill>
                <a:srgbClr val="FFFFFF"/>
              </a:solidFill>
            </a:ln>
          </p:spPr>
          <p:txBody>
            <a:bodyPr wrap="square" lIns="0" tIns="0" rIns="0" bIns="0" rtlCol="0"/>
            <a:lstStyle/>
            <a:p>
              <a:endParaRPr/>
            </a:p>
          </p:txBody>
        </p:sp>
      </p:grpSp>
      <p:grpSp>
        <p:nvGrpSpPr>
          <p:cNvPr id="25" name="object 25"/>
          <p:cNvGrpSpPr/>
          <p:nvPr/>
        </p:nvGrpSpPr>
        <p:grpSpPr>
          <a:xfrm>
            <a:off x="10038574" y="1318234"/>
            <a:ext cx="2009139" cy="869315"/>
            <a:chOff x="10038574" y="1318234"/>
            <a:chExt cx="2009139" cy="869315"/>
          </a:xfrm>
        </p:grpSpPr>
        <p:pic>
          <p:nvPicPr>
            <p:cNvPr id="26" name="object 26"/>
            <p:cNvPicPr/>
            <p:nvPr/>
          </p:nvPicPr>
          <p:blipFill>
            <a:blip r:embed="rId13" cstate="print"/>
            <a:stretch>
              <a:fillRect/>
            </a:stretch>
          </p:blipFill>
          <p:spPr>
            <a:xfrm>
              <a:off x="10038574" y="1341017"/>
              <a:ext cx="2008659" cy="760578"/>
            </a:xfrm>
            <a:prstGeom prst="rect">
              <a:avLst/>
            </a:prstGeom>
          </p:spPr>
        </p:pic>
        <p:pic>
          <p:nvPicPr>
            <p:cNvPr id="27" name="object 27"/>
            <p:cNvPicPr/>
            <p:nvPr/>
          </p:nvPicPr>
          <p:blipFill>
            <a:blip r:embed="rId14" cstate="print"/>
            <a:stretch>
              <a:fillRect/>
            </a:stretch>
          </p:blipFill>
          <p:spPr>
            <a:xfrm>
              <a:off x="10238231" y="1318234"/>
              <a:ext cx="1607820" cy="868705"/>
            </a:xfrm>
            <a:prstGeom prst="rect">
              <a:avLst/>
            </a:prstGeom>
          </p:spPr>
        </p:pic>
        <p:sp>
          <p:nvSpPr>
            <p:cNvPr id="28" name="object 28"/>
            <p:cNvSpPr/>
            <p:nvPr/>
          </p:nvSpPr>
          <p:spPr>
            <a:xfrm>
              <a:off x="10088880" y="1371600"/>
              <a:ext cx="1912620" cy="657225"/>
            </a:xfrm>
            <a:custGeom>
              <a:avLst/>
              <a:gdLst/>
              <a:ahLst/>
              <a:cxnLst/>
              <a:rect l="l" t="t" r="r" b="b"/>
              <a:pathLst>
                <a:path w="1912620" h="657225">
                  <a:moveTo>
                    <a:pt x="1912620" y="0"/>
                  </a:moveTo>
                  <a:lnTo>
                    <a:pt x="0" y="0"/>
                  </a:lnTo>
                  <a:lnTo>
                    <a:pt x="0" y="656844"/>
                  </a:lnTo>
                  <a:lnTo>
                    <a:pt x="1912620" y="656844"/>
                  </a:lnTo>
                  <a:lnTo>
                    <a:pt x="1912620" y="0"/>
                  </a:lnTo>
                  <a:close/>
                </a:path>
              </a:pathLst>
            </a:custGeom>
            <a:solidFill>
              <a:srgbClr val="843B0C"/>
            </a:solidFill>
          </p:spPr>
          <p:txBody>
            <a:bodyPr wrap="square" lIns="0" tIns="0" rIns="0" bIns="0" rtlCol="0"/>
            <a:lstStyle/>
            <a:p>
              <a:endParaRPr/>
            </a:p>
          </p:txBody>
        </p:sp>
      </p:grpSp>
      <p:sp>
        <p:nvSpPr>
          <p:cNvPr id="29" name="object 29"/>
          <p:cNvSpPr txBox="1"/>
          <p:nvPr/>
        </p:nvSpPr>
        <p:spPr>
          <a:xfrm>
            <a:off x="10424286" y="1406779"/>
            <a:ext cx="1244600" cy="574040"/>
          </a:xfrm>
          <a:prstGeom prst="rect">
            <a:avLst/>
          </a:prstGeom>
        </p:spPr>
        <p:txBody>
          <a:bodyPr vert="horz" wrap="square" lIns="0" tIns="12700" rIns="0" bIns="0" rtlCol="0">
            <a:spAutoFit/>
          </a:bodyPr>
          <a:lstStyle/>
          <a:p>
            <a:pPr marL="12700" marR="5080" indent="267970">
              <a:lnSpc>
                <a:spcPct val="100000"/>
              </a:lnSpc>
              <a:spcBef>
                <a:spcPts val="100"/>
              </a:spcBef>
            </a:pPr>
            <a:r>
              <a:rPr sz="1800" spc="-40" dirty="0">
                <a:solidFill>
                  <a:srgbClr val="FFFFFF"/>
                </a:solidFill>
                <a:latin typeface="Trebuchet MS"/>
                <a:cs typeface="Trebuchet MS"/>
              </a:rPr>
              <a:t>STEP-V </a:t>
            </a:r>
            <a:r>
              <a:rPr sz="1800" spc="-35" dirty="0">
                <a:solidFill>
                  <a:srgbClr val="FFFFFF"/>
                </a:solidFill>
                <a:latin typeface="Trebuchet MS"/>
                <a:cs typeface="Trebuchet MS"/>
              </a:rPr>
              <a:t> </a:t>
            </a:r>
            <a:r>
              <a:rPr sz="1800" spc="-50" dirty="0">
                <a:solidFill>
                  <a:srgbClr val="FFFFFF"/>
                </a:solidFill>
                <a:latin typeface="Trebuchet MS"/>
                <a:cs typeface="Trebuchet MS"/>
              </a:rPr>
              <a:t>EVALUATI</a:t>
            </a:r>
            <a:r>
              <a:rPr sz="1800" spc="-75" dirty="0">
                <a:solidFill>
                  <a:srgbClr val="FFFFFF"/>
                </a:solidFill>
                <a:latin typeface="Trebuchet MS"/>
                <a:cs typeface="Trebuchet MS"/>
              </a:rPr>
              <a:t>ON</a:t>
            </a:r>
            <a:endParaRPr sz="1800">
              <a:latin typeface="Trebuchet MS"/>
              <a:cs typeface="Trebuchet MS"/>
            </a:endParaRPr>
          </a:p>
        </p:txBody>
      </p:sp>
      <p:grpSp>
        <p:nvGrpSpPr>
          <p:cNvPr id="30" name="object 30"/>
          <p:cNvGrpSpPr/>
          <p:nvPr/>
        </p:nvGrpSpPr>
        <p:grpSpPr>
          <a:xfrm>
            <a:off x="3788654" y="498348"/>
            <a:ext cx="4403090" cy="601980"/>
            <a:chOff x="3788654" y="498348"/>
            <a:chExt cx="4403090" cy="601980"/>
          </a:xfrm>
        </p:grpSpPr>
        <p:pic>
          <p:nvPicPr>
            <p:cNvPr id="31" name="object 31"/>
            <p:cNvPicPr/>
            <p:nvPr/>
          </p:nvPicPr>
          <p:blipFill>
            <a:blip r:embed="rId15" cstate="print"/>
            <a:stretch>
              <a:fillRect/>
            </a:stretch>
          </p:blipFill>
          <p:spPr>
            <a:xfrm>
              <a:off x="3788654" y="498348"/>
              <a:ext cx="4402854" cy="547115"/>
            </a:xfrm>
            <a:prstGeom prst="rect">
              <a:avLst/>
            </a:prstGeom>
          </p:spPr>
        </p:pic>
        <p:pic>
          <p:nvPicPr>
            <p:cNvPr id="32" name="object 32"/>
            <p:cNvPicPr/>
            <p:nvPr/>
          </p:nvPicPr>
          <p:blipFill>
            <a:blip r:embed="rId16" cstate="print"/>
            <a:stretch>
              <a:fillRect/>
            </a:stretch>
          </p:blipFill>
          <p:spPr>
            <a:xfrm>
              <a:off x="3939540" y="505929"/>
              <a:ext cx="4099560" cy="594398"/>
            </a:xfrm>
            <a:prstGeom prst="rect">
              <a:avLst/>
            </a:prstGeom>
          </p:spPr>
        </p:pic>
        <p:sp>
          <p:nvSpPr>
            <p:cNvPr id="33" name="object 33"/>
            <p:cNvSpPr/>
            <p:nvPr/>
          </p:nvSpPr>
          <p:spPr>
            <a:xfrm>
              <a:off x="3838956" y="528827"/>
              <a:ext cx="4307205" cy="443865"/>
            </a:xfrm>
            <a:custGeom>
              <a:avLst/>
              <a:gdLst/>
              <a:ahLst/>
              <a:cxnLst/>
              <a:rect l="l" t="t" r="r" b="b"/>
              <a:pathLst>
                <a:path w="4307205" h="443865">
                  <a:moveTo>
                    <a:pt x="4306824" y="0"/>
                  </a:moveTo>
                  <a:lnTo>
                    <a:pt x="0" y="0"/>
                  </a:lnTo>
                  <a:lnTo>
                    <a:pt x="0" y="443484"/>
                  </a:lnTo>
                  <a:lnTo>
                    <a:pt x="4306824" y="443484"/>
                  </a:lnTo>
                  <a:lnTo>
                    <a:pt x="4306824" y="0"/>
                  </a:lnTo>
                  <a:close/>
                </a:path>
              </a:pathLst>
            </a:custGeom>
            <a:solidFill>
              <a:srgbClr val="C55A11"/>
            </a:solidFill>
          </p:spPr>
          <p:txBody>
            <a:bodyPr wrap="square" lIns="0" tIns="0" rIns="0" bIns="0" rtlCol="0"/>
            <a:lstStyle/>
            <a:p>
              <a:endParaRPr/>
            </a:p>
          </p:txBody>
        </p:sp>
      </p:grpSp>
      <p:sp>
        <p:nvSpPr>
          <p:cNvPr id="34" name="object 34"/>
          <p:cNvSpPr txBox="1">
            <a:spLocks noGrp="1"/>
          </p:cNvSpPr>
          <p:nvPr>
            <p:ph type="title"/>
          </p:nvPr>
        </p:nvSpPr>
        <p:spPr>
          <a:xfrm>
            <a:off x="4124070" y="594486"/>
            <a:ext cx="3734435" cy="299720"/>
          </a:xfrm>
          <a:prstGeom prst="rect">
            <a:avLst/>
          </a:prstGeom>
        </p:spPr>
        <p:txBody>
          <a:bodyPr vert="horz" wrap="square" lIns="0" tIns="12700" rIns="0" bIns="0" rtlCol="0">
            <a:spAutoFit/>
          </a:bodyPr>
          <a:lstStyle/>
          <a:p>
            <a:pPr marL="12700">
              <a:lnSpc>
                <a:spcPct val="100000"/>
              </a:lnSpc>
              <a:spcBef>
                <a:spcPts val="100"/>
              </a:spcBef>
            </a:pPr>
            <a:r>
              <a:rPr sz="1800" spc="-45" dirty="0">
                <a:solidFill>
                  <a:schemeClr val="tx1"/>
                </a:solidFill>
              </a:rPr>
              <a:t>STEP-VI:</a:t>
            </a:r>
            <a:r>
              <a:rPr sz="1800" spc="-10" dirty="0">
                <a:solidFill>
                  <a:schemeClr val="tx1"/>
                </a:solidFill>
              </a:rPr>
              <a:t> </a:t>
            </a:r>
            <a:r>
              <a:rPr sz="1800" spc="-40" dirty="0">
                <a:solidFill>
                  <a:schemeClr val="tx1"/>
                </a:solidFill>
              </a:rPr>
              <a:t>CONTINUOUS </a:t>
            </a:r>
            <a:r>
              <a:rPr sz="1800" spc="-5" dirty="0">
                <a:solidFill>
                  <a:schemeClr val="tx1"/>
                </a:solidFill>
              </a:rPr>
              <a:t>IMPROVEMENT</a:t>
            </a:r>
            <a:endParaRPr sz="1800" dirty="0">
              <a:solidFill>
                <a:schemeClr val="tx1"/>
              </a:solidFill>
            </a:endParaRPr>
          </a:p>
        </p:txBody>
      </p:sp>
      <p:grpSp>
        <p:nvGrpSpPr>
          <p:cNvPr id="35" name="object 35"/>
          <p:cNvGrpSpPr/>
          <p:nvPr/>
        </p:nvGrpSpPr>
        <p:grpSpPr>
          <a:xfrm>
            <a:off x="7848600" y="1318234"/>
            <a:ext cx="2359660" cy="869315"/>
            <a:chOff x="7848600" y="1318234"/>
            <a:chExt cx="2359660" cy="869315"/>
          </a:xfrm>
        </p:grpSpPr>
        <p:pic>
          <p:nvPicPr>
            <p:cNvPr id="36" name="object 36"/>
            <p:cNvPicPr/>
            <p:nvPr/>
          </p:nvPicPr>
          <p:blipFill>
            <a:blip r:embed="rId17" cstate="print"/>
            <a:stretch>
              <a:fillRect/>
            </a:stretch>
          </p:blipFill>
          <p:spPr>
            <a:xfrm>
              <a:off x="7857743" y="1331963"/>
              <a:ext cx="2350007" cy="769632"/>
            </a:xfrm>
            <a:prstGeom prst="rect">
              <a:avLst/>
            </a:prstGeom>
          </p:spPr>
        </p:pic>
        <p:pic>
          <p:nvPicPr>
            <p:cNvPr id="37" name="object 37"/>
            <p:cNvPicPr/>
            <p:nvPr/>
          </p:nvPicPr>
          <p:blipFill>
            <a:blip r:embed="rId18" cstate="print"/>
            <a:stretch>
              <a:fillRect/>
            </a:stretch>
          </p:blipFill>
          <p:spPr>
            <a:xfrm>
              <a:off x="7848600" y="1318234"/>
              <a:ext cx="2144268" cy="868705"/>
            </a:xfrm>
            <a:prstGeom prst="rect">
              <a:avLst/>
            </a:prstGeom>
          </p:spPr>
        </p:pic>
        <p:sp>
          <p:nvSpPr>
            <p:cNvPr id="38" name="object 38"/>
            <p:cNvSpPr/>
            <p:nvPr/>
          </p:nvSpPr>
          <p:spPr>
            <a:xfrm>
              <a:off x="7917180" y="1371600"/>
              <a:ext cx="2235835" cy="657225"/>
            </a:xfrm>
            <a:custGeom>
              <a:avLst/>
              <a:gdLst/>
              <a:ahLst/>
              <a:cxnLst/>
              <a:rect l="l" t="t" r="r" b="b"/>
              <a:pathLst>
                <a:path w="2235834" h="657225">
                  <a:moveTo>
                    <a:pt x="2067432" y="0"/>
                  </a:moveTo>
                  <a:lnTo>
                    <a:pt x="2067432" y="77978"/>
                  </a:lnTo>
                  <a:lnTo>
                    <a:pt x="2010790" y="77978"/>
                  </a:lnTo>
                  <a:lnTo>
                    <a:pt x="2010790" y="0"/>
                  </a:lnTo>
                  <a:lnTo>
                    <a:pt x="0" y="0"/>
                  </a:lnTo>
                  <a:lnTo>
                    <a:pt x="0" y="656844"/>
                  </a:lnTo>
                  <a:lnTo>
                    <a:pt x="2010790" y="656844"/>
                  </a:lnTo>
                  <a:lnTo>
                    <a:pt x="2010790" y="578866"/>
                  </a:lnTo>
                  <a:lnTo>
                    <a:pt x="2067432" y="578866"/>
                  </a:lnTo>
                  <a:lnTo>
                    <a:pt x="2067432" y="656844"/>
                  </a:lnTo>
                  <a:lnTo>
                    <a:pt x="2235707" y="328422"/>
                  </a:lnTo>
                  <a:lnTo>
                    <a:pt x="2067432" y="0"/>
                  </a:lnTo>
                  <a:close/>
                </a:path>
              </a:pathLst>
            </a:custGeom>
            <a:solidFill>
              <a:srgbClr val="205D4A"/>
            </a:solidFill>
          </p:spPr>
          <p:txBody>
            <a:bodyPr wrap="square" lIns="0" tIns="0" rIns="0" bIns="0" rtlCol="0"/>
            <a:lstStyle/>
            <a:p>
              <a:endParaRPr/>
            </a:p>
          </p:txBody>
        </p:sp>
      </p:grpSp>
      <p:sp>
        <p:nvSpPr>
          <p:cNvPr id="39" name="object 39"/>
          <p:cNvSpPr txBox="1"/>
          <p:nvPr/>
        </p:nvSpPr>
        <p:spPr>
          <a:xfrm>
            <a:off x="8033384" y="1406779"/>
            <a:ext cx="1780539" cy="574040"/>
          </a:xfrm>
          <a:prstGeom prst="rect">
            <a:avLst/>
          </a:prstGeom>
        </p:spPr>
        <p:txBody>
          <a:bodyPr vert="horz" wrap="square" lIns="0" tIns="12700" rIns="0" bIns="0" rtlCol="0">
            <a:spAutoFit/>
          </a:bodyPr>
          <a:lstStyle/>
          <a:p>
            <a:pPr marL="12700" marR="5080" indent="501015">
              <a:lnSpc>
                <a:spcPct val="100000"/>
              </a:lnSpc>
              <a:spcBef>
                <a:spcPts val="100"/>
              </a:spcBef>
            </a:pPr>
            <a:r>
              <a:rPr sz="1800" spc="-30" dirty="0">
                <a:solidFill>
                  <a:srgbClr val="FFFFFF"/>
                </a:solidFill>
                <a:latin typeface="Trebuchet MS"/>
                <a:cs typeface="Trebuchet MS"/>
              </a:rPr>
              <a:t>STEP-IV </a:t>
            </a:r>
            <a:r>
              <a:rPr sz="1800" spc="-25" dirty="0">
                <a:solidFill>
                  <a:srgbClr val="FFFFFF"/>
                </a:solidFill>
                <a:latin typeface="Trebuchet MS"/>
                <a:cs typeface="Trebuchet MS"/>
              </a:rPr>
              <a:t> IMPLEMENTATION</a:t>
            </a:r>
            <a:endParaRPr sz="1800">
              <a:latin typeface="Trebuchet MS"/>
              <a:cs typeface="Trebuchet MS"/>
            </a:endParaRPr>
          </a:p>
        </p:txBody>
      </p:sp>
      <p:grpSp>
        <p:nvGrpSpPr>
          <p:cNvPr id="40" name="object 40"/>
          <p:cNvGrpSpPr/>
          <p:nvPr/>
        </p:nvGrpSpPr>
        <p:grpSpPr>
          <a:xfrm>
            <a:off x="2292095" y="2036063"/>
            <a:ext cx="2376170" cy="4442460"/>
            <a:chOff x="2292095" y="2036063"/>
            <a:chExt cx="2376170" cy="4442460"/>
          </a:xfrm>
        </p:grpSpPr>
        <p:pic>
          <p:nvPicPr>
            <p:cNvPr id="41" name="object 41"/>
            <p:cNvPicPr/>
            <p:nvPr/>
          </p:nvPicPr>
          <p:blipFill>
            <a:blip r:embed="rId19" cstate="print"/>
            <a:stretch>
              <a:fillRect/>
            </a:stretch>
          </p:blipFill>
          <p:spPr>
            <a:xfrm>
              <a:off x="2331684" y="2060435"/>
              <a:ext cx="2313503" cy="4337316"/>
            </a:xfrm>
            <a:prstGeom prst="rect">
              <a:avLst/>
            </a:prstGeom>
          </p:spPr>
        </p:pic>
        <p:pic>
          <p:nvPicPr>
            <p:cNvPr id="42" name="object 42"/>
            <p:cNvPicPr/>
            <p:nvPr/>
          </p:nvPicPr>
          <p:blipFill>
            <a:blip r:embed="rId20" cstate="print"/>
            <a:stretch>
              <a:fillRect/>
            </a:stretch>
          </p:blipFill>
          <p:spPr>
            <a:xfrm>
              <a:off x="2292095" y="2036063"/>
              <a:ext cx="2375916" cy="4442460"/>
            </a:xfrm>
            <a:prstGeom prst="rect">
              <a:avLst/>
            </a:prstGeom>
          </p:spPr>
        </p:pic>
        <p:sp>
          <p:nvSpPr>
            <p:cNvPr id="43" name="object 43"/>
            <p:cNvSpPr/>
            <p:nvPr/>
          </p:nvSpPr>
          <p:spPr>
            <a:xfrm>
              <a:off x="2382011" y="2090928"/>
              <a:ext cx="2217420" cy="4234180"/>
            </a:xfrm>
            <a:custGeom>
              <a:avLst/>
              <a:gdLst/>
              <a:ahLst/>
              <a:cxnLst/>
              <a:rect l="l" t="t" r="r" b="b"/>
              <a:pathLst>
                <a:path w="2217420" h="4234180">
                  <a:moveTo>
                    <a:pt x="2217420" y="0"/>
                  </a:moveTo>
                  <a:lnTo>
                    <a:pt x="0" y="0"/>
                  </a:lnTo>
                  <a:lnTo>
                    <a:pt x="0" y="4233671"/>
                  </a:lnTo>
                  <a:lnTo>
                    <a:pt x="2217420" y="4233671"/>
                  </a:lnTo>
                  <a:lnTo>
                    <a:pt x="2217420" y="0"/>
                  </a:lnTo>
                  <a:close/>
                </a:path>
              </a:pathLst>
            </a:custGeom>
            <a:solidFill>
              <a:srgbClr val="001F5F"/>
            </a:solidFill>
          </p:spPr>
          <p:txBody>
            <a:bodyPr wrap="square" lIns="0" tIns="0" rIns="0" bIns="0" rtlCol="0"/>
            <a:lstStyle/>
            <a:p>
              <a:endParaRPr/>
            </a:p>
          </p:txBody>
        </p:sp>
      </p:grpSp>
      <p:sp>
        <p:nvSpPr>
          <p:cNvPr id="44" name="object 44"/>
          <p:cNvSpPr txBox="1"/>
          <p:nvPr/>
        </p:nvSpPr>
        <p:spPr>
          <a:xfrm>
            <a:off x="2461386" y="2112340"/>
            <a:ext cx="2043430" cy="4171315"/>
          </a:xfrm>
          <a:prstGeom prst="rect">
            <a:avLst/>
          </a:prstGeom>
        </p:spPr>
        <p:txBody>
          <a:bodyPr vert="horz" wrap="square" lIns="0" tIns="12065" rIns="0" bIns="0" rtlCol="0">
            <a:spAutoFit/>
          </a:bodyPr>
          <a:lstStyle/>
          <a:p>
            <a:pPr marL="12700" marR="307975">
              <a:lnSpc>
                <a:spcPct val="100000"/>
              </a:lnSpc>
              <a:spcBef>
                <a:spcPts val="95"/>
              </a:spcBef>
            </a:pPr>
            <a:r>
              <a:rPr sz="1600" spc="-5" dirty="0">
                <a:solidFill>
                  <a:srgbClr val="FFFFFF"/>
                </a:solidFill>
                <a:latin typeface="Calibri"/>
                <a:cs typeface="Calibri"/>
              </a:rPr>
              <a:t>Memilih</a:t>
            </a:r>
            <a:r>
              <a:rPr sz="1600" spc="-50" dirty="0">
                <a:solidFill>
                  <a:srgbClr val="FFFFFF"/>
                </a:solidFill>
                <a:latin typeface="Calibri"/>
                <a:cs typeface="Calibri"/>
              </a:rPr>
              <a:t> </a:t>
            </a:r>
            <a:r>
              <a:rPr sz="1600" spc="-5" dirty="0">
                <a:solidFill>
                  <a:srgbClr val="FFFFFF"/>
                </a:solidFill>
                <a:latin typeface="Calibri"/>
                <a:cs typeface="Calibri"/>
              </a:rPr>
              <a:t>dan</a:t>
            </a:r>
            <a:r>
              <a:rPr sz="1600" spc="-35" dirty="0">
                <a:solidFill>
                  <a:srgbClr val="FFFFFF"/>
                </a:solidFill>
                <a:latin typeface="Calibri"/>
                <a:cs typeface="Calibri"/>
              </a:rPr>
              <a:t> </a:t>
            </a:r>
            <a:r>
              <a:rPr sz="1600" spc="-5" dirty="0">
                <a:solidFill>
                  <a:srgbClr val="FFFFFF"/>
                </a:solidFill>
                <a:latin typeface="Calibri"/>
                <a:cs typeface="Calibri"/>
              </a:rPr>
              <a:t>menata </a:t>
            </a:r>
            <a:r>
              <a:rPr sz="1600" spc="-345" dirty="0">
                <a:solidFill>
                  <a:srgbClr val="FFFFFF"/>
                </a:solidFill>
                <a:latin typeface="Calibri"/>
                <a:cs typeface="Calibri"/>
              </a:rPr>
              <a:t> </a:t>
            </a:r>
            <a:r>
              <a:rPr sz="1600" spc="-10" dirty="0">
                <a:solidFill>
                  <a:srgbClr val="FFFFFF"/>
                </a:solidFill>
                <a:latin typeface="Calibri"/>
                <a:cs typeface="Calibri"/>
              </a:rPr>
              <a:t>komponen2</a:t>
            </a:r>
            <a:r>
              <a:rPr sz="1600" spc="15" dirty="0">
                <a:solidFill>
                  <a:srgbClr val="FFFFFF"/>
                </a:solidFill>
                <a:latin typeface="Calibri"/>
                <a:cs typeface="Calibri"/>
              </a:rPr>
              <a:t> </a:t>
            </a:r>
            <a:r>
              <a:rPr sz="1600" spc="-5" dirty="0">
                <a:solidFill>
                  <a:srgbClr val="FFFFFF"/>
                </a:solidFill>
                <a:latin typeface="Calibri"/>
                <a:cs typeface="Calibri"/>
              </a:rPr>
              <a:t>utama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94640" marR="71755" indent="-282575">
              <a:lnSpc>
                <a:spcPct val="100000"/>
              </a:lnSpc>
              <a:spcBef>
                <a:spcPts val="5"/>
              </a:spcBef>
            </a:pPr>
            <a:r>
              <a:rPr sz="1600" b="1" spc="-10" dirty="0">
                <a:solidFill>
                  <a:srgbClr val="FFFFFF"/>
                </a:solidFill>
                <a:latin typeface="Calibri"/>
                <a:cs typeface="Calibri"/>
              </a:rPr>
              <a:t>❹</a:t>
            </a:r>
            <a:r>
              <a:rPr sz="1600" b="1" spc="-5" dirty="0">
                <a:solidFill>
                  <a:srgbClr val="FFFFFF"/>
                </a:solidFill>
                <a:latin typeface="Calibri"/>
                <a:cs typeface="Calibri"/>
              </a:rPr>
              <a:t> </a:t>
            </a:r>
            <a:r>
              <a:rPr sz="1600" spc="-5" dirty="0">
                <a:solidFill>
                  <a:srgbClr val="FFFFFF"/>
                </a:solidFill>
                <a:latin typeface="Calibri"/>
                <a:cs typeface="Calibri"/>
              </a:rPr>
              <a:t>Capaian </a:t>
            </a:r>
            <a:r>
              <a:rPr sz="1600" dirty="0">
                <a:solidFill>
                  <a:srgbClr val="FFFFFF"/>
                </a:solidFill>
                <a:latin typeface="Calibri"/>
                <a:cs typeface="Calibri"/>
              </a:rPr>
              <a:t> </a:t>
            </a:r>
            <a:r>
              <a:rPr sz="1600" spc="-5" dirty="0">
                <a:solidFill>
                  <a:srgbClr val="FFFFFF"/>
                </a:solidFill>
                <a:latin typeface="Calibri"/>
                <a:cs typeface="Calibri"/>
              </a:rPr>
              <a:t>Pembelajaran </a:t>
            </a:r>
            <a:r>
              <a:rPr sz="1600" dirty="0">
                <a:solidFill>
                  <a:srgbClr val="FFFFFF"/>
                </a:solidFill>
                <a:latin typeface="Calibri"/>
                <a:cs typeface="Calibri"/>
              </a:rPr>
              <a:t> </a:t>
            </a:r>
            <a:r>
              <a:rPr sz="1600" spc="-5" dirty="0">
                <a:solidFill>
                  <a:srgbClr val="FFFFFF"/>
                </a:solidFill>
                <a:latin typeface="Calibri"/>
                <a:cs typeface="Calibri"/>
              </a:rPr>
              <a:t>Lulusan</a:t>
            </a:r>
            <a:r>
              <a:rPr sz="1600" spc="-40" dirty="0">
                <a:solidFill>
                  <a:srgbClr val="FFFFFF"/>
                </a:solidFill>
                <a:latin typeface="Calibri"/>
                <a:cs typeface="Calibri"/>
              </a:rPr>
              <a:t> </a:t>
            </a:r>
            <a:r>
              <a:rPr sz="1600" spc="-5" dirty="0">
                <a:solidFill>
                  <a:srgbClr val="FFFFFF"/>
                </a:solidFill>
                <a:latin typeface="Calibri"/>
                <a:cs typeface="Calibri"/>
              </a:rPr>
              <a:t>PRODI</a:t>
            </a:r>
            <a:r>
              <a:rPr sz="1600" spc="-25" dirty="0">
                <a:solidFill>
                  <a:srgbClr val="FFFFFF"/>
                </a:solidFill>
                <a:latin typeface="Calibri"/>
                <a:cs typeface="Calibri"/>
              </a:rPr>
              <a:t> </a:t>
            </a:r>
            <a:r>
              <a:rPr sz="1600" spc="-5" dirty="0">
                <a:solidFill>
                  <a:srgbClr val="FFFFFF"/>
                </a:solidFill>
                <a:latin typeface="Calibri"/>
                <a:cs typeface="Calibri"/>
              </a:rPr>
              <a:t>(CPL- </a:t>
            </a:r>
            <a:r>
              <a:rPr sz="1600" spc="-345" dirty="0">
                <a:solidFill>
                  <a:srgbClr val="FFFFFF"/>
                </a:solidFill>
                <a:latin typeface="Calibri"/>
                <a:cs typeface="Calibri"/>
              </a:rPr>
              <a:t> </a:t>
            </a:r>
            <a:r>
              <a:rPr sz="1600" spc="-5" dirty="0">
                <a:solidFill>
                  <a:srgbClr val="FFFFFF"/>
                </a:solidFill>
                <a:latin typeface="Calibri"/>
                <a:cs typeface="Calibri"/>
              </a:rPr>
              <a:t>PRODI);</a:t>
            </a:r>
            <a:endParaRPr sz="1600">
              <a:latin typeface="Calibri"/>
              <a:cs typeface="Calibri"/>
            </a:endParaRPr>
          </a:p>
          <a:p>
            <a:pPr marL="294640" marR="81915" indent="-282575">
              <a:lnSpc>
                <a:spcPct val="100000"/>
              </a:lnSpc>
            </a:pPr>
            <a:r>
              <a:rPr sz="1600" b="1" spc="-10" dirty="0">
                <a:solidFill>
                  <a:srgbClr val="FFFFFF"/>
                </a:solidFill>
                <a:latin typeface="Calibri"/>
                <a:cs typeface="Calibri"/>
              </a:rPr>
              <a:t>❺</a:t>
            </a:r>
            <a:r>
              <a:rPr sz="1600" b="1" spc="-5" dirty="0">
                <a:solidFill>
                  <a:srgbClr val="FFFFFF"/>
                </a:solidFill>
                <a:latin typeface="Calibri"/>
                <a:cs typeface="Calibri"/>
              </a:rPr>
              <a:t> </a:t>
            </a:r>
            <a:r>
              <a:rPr sz="1600" spc="-5" dirty="0">
                <a:solidFill>
                  <a:srgbClr val="FFFFFF"/>
                </a:solidFill>
                <a:latin typeface="Calibri"/>
                <a:cs typeface="Calibri"/>
              </a:rPr>
              <a:t>Bahan Kajian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subject</a:t>
            </a:r>
            <a:r>
              <a:rPr sz="1600" i="1" spc="10" dirty="0">
                <a:solidFill>
                  <a:srgbClr val="FFFFFF"/>
                </a:solidFill>
                <a:latin typeface="Calibri"/>
                <a:cs typeface="Calibri"/>
              </a:rPr>
              <a:t> </a:t>
            </a:r>
            <a:r>
              <a:rPr sz="1600" i="1" spc="-5" dirty="0">
                <a:solidFill>
                  <a:srgbClr val="FFFFFF"/>
                </a:solidFill>
                <a:latin typeface="Calibri"/>
                <a:cs typeface="Calibri"/>
              </a:rPr>
              <a:t>matter</a:t>
            </a:r>
            <a:r>
              <a:rPr sz="1600" spc="-5" dirty="0">
                <a:solidFill>
                  <a:srgbClr val="FFFFFF"/>
                </a:solidFill>
                <a:latin typeface="Calibri"/>
                <a:cs typeface="Calibri"/>
              </a:rPr>
              <a:t>) </a:t>
            </a:r>
            <a:r>
              <a:rPr sz="1600" dirty="0">
                <a:solidFill>
                  <a:srgbClr val="FFFFFF"/>
                </a:solidFill>
                <a:latin typeface="Calibri"/>
                <a:cs typeface="Calibri"/>
              </a:rPr>
              <a:t> </a:t>
            </a:r>
            <a:r>
              <a:rPr sz="1600" spc="-10" dirty="0">
                <a:solidFill>
                  <a:srgbClr val="FFFFFF"/>
                </a:solidFill>
                <a:latin typeface="Calibri"/>
                <a:cs typeface="Calibri"/>
              </a:rPr>
              <a:t>berdasarkan </a:t>
            </a:r>
            <a:r>
              <a:rPr sz="1600" spc="-5" dirty="0">
                <a:solidFill>
                  <a:srgbClr val="FFFFFF"/>
                </a:solidFill>
                <a:latin typeface="Calibri"/>
                <a:cs typeface="Calibri"/>
              </a:rPr>
              <a:t>disiplin </a:t>
            </a:r>
            <a:r>
              <a:rPr sz="1600" spc="-350" dirty="0">
                <a:solidFill>
                  <a:srgbClr val="FFFFFF"/>
                </a:solidFill>
                <a:latin typeface="Calibri"/>
                <a:cs typeface="Calibri"/>
              </a:rPr>
              <a:t> </a:t>
            </a:r>
            <a:r>
              <a:rPr sz="1600" spc="-5" dirty="0">
                <a:solidFill>
                  <a:srgbClr val="FFFFFF"/>
                </a:solidFill>
                <a:latin typeface="Calibri"/>
                <a:cs typeface="Calibri"/>
              </a:rPr>
              <a:t>ilmu atau </a:t>
            </a:r>
            <a:r>
              <a:rPr sz="1600" i="1" spc="-10" dirty="0">
                <a:solidFill>
                  <a:srgbClr val="FFFFFF"/>
                </a:solidFill>
                <a:latin typeface="Calibri"/>
                <a:cs typeface="Calibri"/>
              </a:rPr>
              <a:t>body of </a:t>
            </a:r>
            <a:r>
              <a:rPr sz="1600" i="1" spc="-5" dirty="0">
                <a:solidFill>
                  <a:srgbClr val="FFFFFF"/>
                </a:solidFill>
                <a:latin typeface="Calibri"/>
                <a:cs typeface="Calibri"/>
              </a:rPr>
              <a:t> knowledge</a:t>
            </a:r>
            <a:r>
              <a:rPr sz="1600" spc="-5" dirty="0">
                <a:solidFill>
                  <a:srgbClr val="FFFFFF"/>
                </a:solidFill>
                <a:latin typeface="Calibri"/>
                <a:cs typeface="Calibri"/>
              </a:rPr>
              <a:t>;</a:t>
            </a:r>
            <a:endParaRPr sz="1600">
              <a:latin typeface="Calibri"/>
              <a:cs typeface="Calibri"/>
            </a:endParaRPr>
          </a:p>
          <a:p>
            <a:pPr marL="294640" marR="5080" indent="-282575">
              <a:lnSpc>
                <a:spcPct val="100000"/>
              </a:lnSpc>
            </a:pPr>
            <a:r>
              <a:rPr sz="1600" b="1" spc="-5" dirty="0">
                <a:solidFill>
                  <a:srgbClr val="FFFFFF"/>
                </a:solidFill>
                <a:latin typeface="Calibri"/>
                <a:cs typeface="Calibri"/>
              </a:rPr>
              <a:t>❻ </a:t>
            </a:r>
            <a:r>
              <a:rPr sz="1600" spc="-5" dirty="0">
                <a:solidFill>
                  <a:srgbClr val="FFFFFF"/>
                </a:solidFill>
                <a:latin typeface="Calibri"/>
                <a:cs typeface="Calibri"/>
              </a:rPr>
              <a:t>Pengalaman Belajar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learning experience- </a:t>
            </a:r>
            <a:r>
              <a:rPr sz="1600" i="1" spc="-350" dirty="0">
                <a:solidFill>
                  <a:srgbClr val="FFFFFF"/>
                </a:solidFill>
                <a:latin typeface="Calibri"/>
                <a:cs typeface="Calibri"/>
              </a:rPr>
              <a:t> </a:t>
            </a:r>
            <a:r>
              <a:rPr sz="1600" i="1" spc="-5" dirty="0">
                <a:solidFill>
                  <a:srgbClr val="FFFFFF"/>
                </a:solidFill>
                <a:latin typeface="Calibri"/>
                <a:cs typeface="Calibri"/>
              </a:rPr>
              <a:t>learning</a:t>
            </a:r>
            <a:r>
              <a:rPr sz="1600" i="1" spc="-20" dirty="0">
                <a:solidFill>
                  <a:srgbClr val="FFFFFF"/>
                </a:solidFill>
                <a:latin typeface="Calibri"/>
                <a:cs typeface="Calibri"/>
              </a:rPr>
              <a:t> </a:t>
            </a:r>
            <a:r>
              <a:rPr sz="1600" i="1" spc="-5" dirty="0">
                <a:solidFill>
                  <a:srgbClr val="FFFFFF"/>
                </a:solidFill>
                <a:latin typeface="Calibri"/>
                <a:cs typeface="Calibri"/>
              </a:rPr>
              <a:t>methods</a:t>
            </a:r>
            <a:r>
              <a:rPr sz="1600" spc="-5" dirty="0">
                <a:solidFill>
                  <a:srgbClr val="FFFFFF"/>
                </a:solidFill>
                <a:latin typeface="Calibri"/>
                <a:cs typeface="Calibri"/>
              </a:rPr>
              <a:t>);</a:t>
            </a:r>
            <a:endParaRPr sz="1600">
              <a:latin typeface="Calibri"/>
              <a:cs typeface="Calibri"/>
            </a:endParaRPr>
          </a:p>
          <a:p>
            <a:pPr marL="294640" marR="616585" indent="-282575">
              <a:lnSpc>
                <a:spcPct val="100000"/>
              </a:lnSpc>
              <a:spcBef>
                <a:spcPts val="5"/>
              </a:spcBef>
            </a:pPr>
            <a:r>
              <a:rPr sz="1600" b="1" spc="-10" dirty="0">
                <a:solidFill>
                  <a:srgbClr val="FFFFFF"/>
                </a:solidFill>
                <a:latin typeface="Calibri"/>
                <a:cs typeface="Calibri"/>
              </a:rPr>
              <a:t>❼ </a:t>
            </a:r>
            <a:r>
              <a:rPr sz="1600" spc="-5" dirty="0">
                <a:solidFill>
                  <a:srgbClr val="FFFFFF"/>
                </a:solidFill>
                <a:latin typeface="Calibri"/>
                <a:cs typeface="Calibri"/>
              </a:rPr>
              <a:t>Penilaian </a:t>
            </a:r>
            <a:r>
              <a:rPr sz="1600" dirty="0">
                <a:solidFill>
                  <a:srgbClr val="FFFFFF"/>
                </a:solidFill>
                <a:latin typeface="Calibri"/>
                <a:cs typeface="Calibri"/>
              </a:rPr>
              <a:t> </a:t>
            </a:r>
            <a:r>
              <a:rPr sz="1600" spc="-10" dirty="0">
                <a:solidFill>
                  <a:srgbClr val="FFFFFF"/>
                </a:solidFill>
                <a:latin typeface="Calibri"/>
                <a:cs typeface="Calibri"/>
              </a:rPr>
              <a:t>(</a:t>
            </a:r>
            <a:r>
              <a:rPr sz="1600" i="1" spc="-10" dirty="0">
                <a:solidFill>
                  <a:srgbClr val="FFFFFF"/>
                </a:solidFill>
                <a:latin typeface="Calibri"/>
                <a:cs typeface="Calibri"/>
              </a:rPr>
              <a:t>ass</a:t>
            </a:r>
            <a:r>
              <a:rPr sz="1600" i="1" spc="-5" dirty="0">
                <a:solidFill>
                  <a:srgbClr val="FFFFFF"/>
                </a:solidFill>
                <a:latin typeface="Calibri"/>
                <a:cs typeface="Calibri"/>
              </a:rPr>
              <a:t>e</a:t>
            </a:r>
            <a:r>
              <a:rPr sz="1600" i="1" spc="-10" dirty="0">
                <a:solidFill>
                  <a:srgbClr val="FFFFFF"/>
                </a:solidFill>
                <a:latin typeface="Calibri"/>
                <a:cs typeface="Calibri"/>
              </a:rPr>
              <a:t>s</a:t>
            </a:r>
            <a:r>
              <a:rPr sz="1600" i="1" spc="-5" dirty="0">
                <a:solidFill>
                  <a:srgbClr val="FFFFFF"/>
                </a:solidFill>
                <a:latin typeface="Calibri"/>
                <a:cs typeface="Calibri"/>
              </a:rPr>
              <a:t>smen</a:t>
            </a:r>
            <a:r>
              <a:rPr sz="1600" i="1" dirty="0">
                <a:solidFill>
                  <a:srgbClr val="FFFFFF"/>
                </a:solidFill>
                <a:latin typeface="Calibri"/>
                <a:cs typeface="Calibri"/>
              </a:rPr>
              <a:t>t</a:t>
            </a:r>
            <a:r>
              <a:rPr sz="1600" spc="-10" dirty="0">
                <a:solidFill>
                  <a:srgbClr val="FFFFFF"/>
                </a:solidFill>
                <a:latin typeface="Calibri"/>
                <a:cs typeface="Calibri"/>
              </a:rPr>
              <a:t>);</a:t>
            </a:r>
            <a:endParaRPr sz="1600">
              <a:latin typeface="Calibri"/>
              <a:cs typeface="Calibri"/>
            </a:endParaRPr>
          </a:p>
        </p:txBody>
      </p:sp>
      <p:grpSp>
        <p:nvGrpSpPr>
          <p:cNvPr id="45" name="object 45"/>
          <p:cNvGrpSpPr/>
          <p:nvPr/>
        </p:nvGrpSpPr>
        <p:grpSpPr>
          <a:xfrm>
            <a:off x="4562855" y="2043683"/>
            <a:ext cx="3435350" cy="4686300"/>
            <a:chOff x="4562855" y="2043683"/>
            <a:chExt cx="3435350" cy="4686300"/>
          </a:xfrm>
        </p:grpSpPr>
        <p:pic>
          <p:nvPicPr>
            <p:cNvPr id="46" name="object 46"/>
            <p:cNvPicPr/>
            <p:nvPr/>
          </p:nvPicPr>
          <p:blipFill>
            <a:blip r:embed="rId21" cstate="print"/>
            <a:stretch>
              <a:fillRect/>
            </a:stretch>
          </p:blipFill>
          <p:spPr>
            <a:xfrm>
              <a:off x="4593335" y="2058924"/>
              <a:ext cx="3328415" cy="4593335"/>
            </a:xfrm>
            <a:prstGeom prst="rect">
              <a:avLst/>
            </a:prstGeom>
          </p:spPr>
        </p:pic>
        <p:pic>
          <p:nvPicPr>
            <p:cNvPr id="47" name="object 47"/>
            <p:cNvPicPr/>
            <p:nvPr/>
          </p:nvPicPr>
          <p:blipFill>
            <a:blip r:embed="rId22" cstate="print"/>
            <a:stretch>
              <a:fillRect/>
            </a:stretch>
          </p:blipFill>
          <p:spPr>
            <a:xfrm>
              <a:off x="4562855" y="2043683"/>
              <a:ext cx="3435095" cy="4686300"/>
            </a:xfrm>
            <a:prstGeom prst="rect">
              <a:avLst/>
            </a:prstGeom>
          </p:spPr>
        </p:pic>
        <p:sp>
          <p:nvSpPr>
            <p:cNvPr id="48" name="object 48"/>
            <p:cNvSpPr/>
            <p:nvPr/>
          </p:nvSpPr>
          <p:spPr>
            <a:xfrm>
              <a:off x="4652771" y="2098547"/>
              <a:ext cx="3214370" cy="4480560"/>
            </a:xfrm>
            <a:custGeom>
              <a:avLst/>
              <a:gdLst/>
              <a:ahLst/>
              <a:cxnLst/>
              <a:rect l="l" t="t" r="r" b="b"/>
              <a:pathLst>
                <a:path w="3214370" h="4480559">
                  <a:moveTo>
                    <a:pt x="3214116" y="0"/>
                  </a:moveTo>
                  <a:lnTo>
                    <a:pt x="0" y="0"/>
                  </a:lnTo>
                  <a:lnTo>
                    <a:pt x="0" y="4480560"/>
                  </a:lnTo>
                  <a:lnTo>
                    <a:pt x="3214116" y="4480560"/>
                  </a:lnTo>
                  <a:lnTo>
                    <a:pt x="3214116" y="0"/>
                  </a:lnTo>
                  <a:close/>
                </a:path>
              </a:pathLst>
            </a:custGeom>
            <a:solidFill>
              <a:srgbClr val="006500"/>
            </a:solidFill>
          </p:spPr>
          <p:txBody>
            <a:bodyPr wrap="square" lIns="0" tIns="0" rIns="0" bIns="0" rtlCol="0"/>
            <a:lstStyle/>
            <a:p>
              <a:endParaRPr/>
            </a:p>
          </p:txBody>
        </p:sp>
      </p:grpSp>
      <p:sp>
        <p:nvSpPr>
          <p:cNvPr id="49" name="object 49"/>
          <p:cNvSpPr txBox="1"/>
          <p:nvPr/>
        </p:nvSpPr>
        <p:spPr>
          <a:xfrm>
            <a:off x="4732401" y="2120011"/>
            <a:ext cx="3056255" cy="4415155"/>
          </a:xfrm>
          <a:prstGeom prst="rect">
            <a:avLst/>
          </a:prstGeom>
        </p:spPr>
        <p:txBody>
          <a:bodyPr vert="horz" wrap="square" lIns="0" tIns="12065" rIns="0" bIns="0" rtlCol="0">
            <a:spAutoFit/>
          </a:bodyPr>
          <a:lstStyle/>
          <a:p>
            <a:pPr marL="294005" marR="139065" indent="-281940">
              <a:lnSpc>
                <a:spcPct val="100000"/>
              </a:lnSpc>
              <a:spcBef>
                <a:spcPts val="95"/>
              </a:spcBef>
            </a:pPr>
            <a:r>
              <a:rPr sz="1600" b="1" spc="-10" dirty="0">
                <a:solidFill>
                  <a:srgbClr val="FFFFFF"/>
                </a:solidFill>
                <a:latin typeface="Calibri"/>
                <a:cs typeface="Calibri"/>
              </a:rPr>
              <a:t>❽ </a:t>
            </a:r>
            <a:r>
              <a:rPr sz="1600" spc="-5" dirty="0">
                <a:solidFill>
                  <a:srgbClr val="FFFFFF"/>
                </a:solidFill>
                <a:latin typeface="Calibri"/>
                <a:cs typeface="Calibri"/>
              </a:rPr>
              <a:t>Menjabarakan CPL-PRODI</a:t>
            </a:r>
            <a:r>
              <a:rPr sz="1600" dirty="0">
                <a:solidFill>
                  <a:srgbClr val="FFFFFF"/>
                </a:solidFill>
                <a:latin typeface="Calibri"/>
                <a:cs typeface="Calibri"/>
              </a:rPr>
              <a:t> </a:t>
            </a:r>
            <a:r>
              <a:rPr sz="1600" spc="-10" dirty="0">
                <a:solidFill>
                  <a:srgbClr val="FFFFFF"/>
                </a:solidFill>
                <a:latin typeface="Calibri"/>
                <a:cs typeface="Calibri"/>
              </a:rPr>
              <a:t>pada </a:t>
            </a:r>
            <a:r>
              <a:rPr sz="1600" spc="-345" dirty="0">
                <a:solidFill>
                  <a:srgbClr val="FFFFFF"/>
                </a:solidFill>
                <a:latin typeface="Calibri"/>
                <a:cs typeface="Calibri"/>
              </a:rPr>
              <a:t> </a:t>
            </a:r>
            <a:r>
              <a:rPr sz="1600" spc="-5" dirty="0">
                <a:solidFill>
                  <a:srgbClr val="FFFFFF"/>
                </a:solidFill>
                <a:latin typeface="Calibri"/>
                <a:cs typeface="Calibri"/>
              </a:rPr>
              <a:t>tingkat Mata Kuliah </a:t>
            </a:r>
            <a:r>
              <a:rPr sz="1600" spc="-10" dirty="0">
                <a:solidFill>
                  <a:srgbClr val="FFFFFF"/>
                </a:solidFill>
                <a:latin typeface="Calibri"/>
                <a:cs typeface="Calibri"/>
              </a:rPr>
              <a:t>(MK) </a:t>
            </a:r>
            <a:r>
              <a:rPr sz="1600" spc="-5" dirty="0">
                <a:solidFill>
                  <a:srgbClr val="FFFFFF"/>
                </a:solidFill>
                <a:latin typeface="Calibri"/>
                <a:cs typeface="Calibri"/>
              </a:rPr>
              <a:t> menjadi CPMK, Sub-CPMK, dan </a:t>
            </a:r>
            <a:r>
              <a:rPr sz="1600" dirty="0">
                <a:solidFill>
                  <a:srgbClr val="FFFFFF"/>
                </a:solidFill>
                <a:latin typeface="Calibri"/>
                <a:cs typeface="Calibri"/>
              </a:rPr>
              <a:t> </a:t>
            </a:r>
            <a:r>
              <a:rPr sz="1600" spc="-5" dirty="0">
                <a:solidFill>
                  <a:srgbClr val="FFFFFF"/>
                </a:solidFill>
                <a:latin typeface="Calibri"/>
                <a:cs typeface="Calibri"/>
              </a:rPr>
              <a:t>tahapan2 belajar-bersifat lebih </a:t>
            </a:r>
            <a:r>
              <a:rPr sz="1600" dirty="0">
                <a:solidFill>
                  <a:srgbClr val="FFFFFF"/>
                </a:solidFill>
                <a:latin typeface="Calibri"/>
                <a:cs typeface="Calibri"/>
              </a:rPr>
              <a:t> </a:t>
            </a:r>
            <a:r>
              <a:rPr sz="1600" spc="-5" dirty="0">
                <a:solidFill>
                  <a:srgbClr val="FFFFFF"/>
                </a:solidFill>
                <a:latin typeface="Calibri"/>
                <a:cs typeface="Calibri"/>
              </a:rPr>
              <a:t>spesifik, dapat </a:t>
            </a:r>
            <a:r>
              <a:rPr sz="1600" spc="-10" dirty="0">
                <a:solidFill>
                  <a:srgbClr val="FFFFFF"/>
                </a:solidFill>
                <a:latin typeface="Calibri"/>
                <a:cs typeface="Calibri"/>
              </a:rPr>
              <a:t>diukur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diamati;</a:t>
            </a:r>
            <a:endParaRPr sz="1600">
              <a:latin typeface="Calibri"/>
              <a:cs typeface="Calibri"/>
            </a:endParaRPr>
          </a:p>
          <a:p>
            <a:pPr marL="294005" marR="21590" indent="-281940">
              <a:lnSpc>
                <a:spcPct val="100000"/>
              </a:lnSpc>
            </a:pPr>
            <a:r>
              <a:rPr sz="1600" b="1" spc="-10" dirty="0">
                <a:solidFill>
                  <a:srgbClr val="FFFFFF"/>
                </a:solidFill>
                <a:latin typeface="Calibri"/>
                <a:cs typeface="Calibri"/>
              </a:rPr>
              <a:t>❾</a:t>
            </a:r>
            <a:r>
              <a:rPr sz="1600" b="1" spc="-5" dirty="0">
                <a:solidFill>
                  <a:srgbClr val="FFFFFF"/>
                </a:solidFill>
                <a:latin typeface="Calibri"/>
                <a:cs typeface="Calibri"/>
              </a:rPr>
              <a:t> </a:t>
            </a:r>
            <a:r>
              <a:rPr sz="1600" spc="-5" dirty="0">
                <a:solidFill>
                  <a:srgbClr val="FFFFFF"/>
                </a:solidFill>
                <a:latin typeface="Calibri"/>
                <a:cs typeface="Calibri"/>
              </a:rPr>
              <a:t>Pembentukan</a:t>
            </a:r>
            <a:r>
              <a:rPr sz="1600" spc="5" dirty="0">
                <a:solidFill>
                  <a:srgbClr val="FFFFFF"/>
                </a:solidFill>
                <a:latin typeface="Calibri"/>
                <a:cs typeface="Calibri"/>
              </a:rPr>
              <a:t> </a:t>
            </a:r>
            <a:r>
              <a:rPr sz="1600" spc="-5" dirty="0">
                <a:solidFill>
                  <a:srgbClr val="FFFFFF"/>
                </a:solidFill>
                <a:latin typeface="Calibri"/>
                <a:cs typeface="Calibri"/>
              </a:rPr>
              <a:t>MK,</a:t>
            </a:r>
            <a:r>
              <a:rPr sz="1600" spc="5"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10" dirty="0">
                <a:solidFill>
                  <a:srgbClr val="FFFFFF"/>
                </a:solidFill>
                <a:latin typeface="Calibri"/>
                <a:cs typeface="Calibri"/>
              </a:rPr>
              <a:t>menetapkan</a:t>
            </a:r>
            <a:r>
              <a:rPr sz="1600" spc="5" dirty="0">
                <a:solidFill>
                  <a:srgbClr val="FFFFFF"/>
                </a:solidFill>
                <a:latin typeface="Calibri"/>
                <a:cs typeface="Calibri"/>
              </a:rPr>
              <a:t> </a:t>
            </a:r>
            <a:r>
              <a:rPr sz="1600" spc="-10" dirty="0">
                <a:solidFill>
                  <a:srgbClr val="FFFFFF"/>
                </a:solidFill>
                <a:latin typeface="Calibri"/>
                <a:cs typeface="Calibri"/>
              </a:rPr>
              <a:t>bobot</a:t>
            </a:r>
            <a:r>
              <a:rPr sz="1600" spc="20" dirty="0">
                <a:solidFill>
                  <a:srgbClr val="FFFFFF"/>
                </a:solidFill>
                <a:latin typeface="Calibri"/>
                <a:cs typeface="Calibri"/>
              </a:rPr>
              <a:t> </a:t>
            </a:r>
            <a:r>
              <a:rPr sz="1600" spc="-10" dirty="0">
                <a:solidFill>
                  <a:srgbClr val="FFFFFF"/>
                </a:solidFill>
                <a:latin typeface="Calibri"/>
                <a:cs typeface="Calibri"/>
              </a:rPr>
              <a:t>sks</a:t>
            </a:r>
            <a:r>
              <a:rPr sz="1600" spc="10" dirty="0">
                <a:solidFill>
                  <a:srgbClr val="FFFFFF"/>
                </a:solidFill>
                <a:latin typeface="Calibri"/>
                <a:cs typeface="Calibri"/>
              </a:rPr>
              <a:t> </a:t>
            </a:r>
            <a:r>
              <a:rPr sz="1600" spc="-5" dirty="0">
                <a:solidFill>
                  <a:srgbClr val="FFFFFF"/>
                </a:solidFill>
                <a:latin typeface="Calibri"/>
                <a:cs typeface="Calibri"/>
              </a:rPr>
              <a:t>nya, </a:t>
            </a:r>
            <a:r>
              <a:rPr sz="1600" spc="-10" dirty="0">
                <a:solidFill>
                  <a:srgbClr val="FFFFFF"/>
                </a:solidFill>
                <a:latin typeface="Calibri"/>
                <a:cs typeface="Calibri"/>
              </a:rPr>
              <a:t>serta </a:t>
            </a:r>
            <a:r>
              <a:rPr sz="1600" spc="-345" dirty="0">
                <a:solidFill>
                  <a:srgbClr val="FFFFFF"/>
                </a:solidFill>
                <a:latin typeface="Calibri"/>
                <a:cs typeface="Calibri"/>
              </a:rPr>
              <a:t> </a:t>
            </a:r>
            <a:r>
              <a:rPr sz="1600" spc="-10" dirty="0">
                <a:solidFill>
                  <a:srgbClr val="FFFFFF"/>
                </a:solidFill>
                <a:latin typeface="Calibri"/>
                <a:cs typeface="Calibri"/>
              </a:rPr>
              <a:t>menyusun</a:t>
            </a:r>
            <a:r>
              <a:rPr sz="1600" spc="35" dirty="0">
                <a:solidFill>
                  <a:srgbClr val="FFFFFF"/>
                </a:solidFill>
                <a:latin typeface="Calibri"/>
                <a:cs typeface="Calibri"/>
              </a:rPr>
              <a:t> </a:t>
            </a:r>
            <a:r>
              <a:rPr sz="1600" spc="-5" dirty="0">
                <a:solidFill>
                  <a:srgbClr val="FFFFFF"/>
                </a:solidFill>
                <a:latin typeface="Calibri"/>
                <a:cs typeface="Calibri"/>
              </a:rPr>
              <a:t>matrik</a:t>
            </a:r>
            <a:r>
              <a:rPr sz="1600" spc="10" dirty="0">
                <a:solidFill>
                  <a:srgbClr val="FFFFFF"/>
                </a:solidFill>
                <a:latin typeface="Calibri"/>
                <a:cs typeface="Calibri"/>
              </a:rPr>
              <a:t> </a:t>
            </a:r>
            <a:r>
              <a:rPr sz="1600" spc="-10" dirty="0">
                <a:solidFill>
                  <a:srgbClr val="FFFFFF"/>
                </a:solidFill>
                <a:latin typeface="Calibri"/>
                <a:cs typeface="Calibri"/>
              </a:rPr>
              <a:t>kurikulum </a:t>
            </a:r>
            <a:r>
              <a:rPr sz="1600" spc="-5" dirty="0">
                <a:solidFill>
                  <a:srgbClr val="FFFFFF"/>
                </a:solidFill>
                <a:latin typeface="Calibri"/>
                <a:cs typeface="Calibri"/>
              </a:rPr>
              <a:t> </a:t>
            </a:r>
            <a:r>
              <a:rPr sz="1600" spc="-10" dirty="0">
                <a:solidFill>
                  <a:srgbClr val="FFFFFF"/>
                </a:solidFill>
                <a:latin typeface="Calibri"/>
                <a:cs typeface="Calibri"/>
              </a:rPr>
              <a:t>(peta</a:t>
            </a:r>
            <a:r>
              <a:rPr sz="1600" spc="1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12700">
              <a:lnSpc>
                <a:spcPct val="100000"/>
              </a:lnSpc>
            </a:pPr>
            <a:r>
              <a:rPr sz="1600" b="1" spc="-5" dirty="0">
                <a:solidFill>
                  <a:srgbClr val="FFFFFF"/>
                </a:solidFill>
                <a:latin typeface="Calibri"/>
                <a:cs typeface="Calibri"/>
              </a:rPr>
              <a:t>❿</a:t>
            </a:r>
            <a:r>
              <a:rPr sz="1600" b="1" spc="-15" dirty="0">
                <a:solidFill>
                  <a:srgbClr val="FFFFFF"/>
                </a:solidFill>
                <a:latin typeface="Calibri"/>
                <a:cs typeface="Calibri"/>
              </a:rPr>
              <a:t> </a:t>
            </a:r>
            <a:r>
              <a:rPr sz="1600" spc="-5" dirty="0">
                <a:solidFill>
                  <a:srgbClr val="FFFFFF"/>
                </a:solidFill>
                <a:latin typeface="Calibri"/>
                <a:cs typeface="Calibri"/>
              </a:rPr>
              <a:t>Merancang</a:t>
            </a:r>
            <a:r>
              <a:rPr sz="1600" spc="-10" dirty="0">
                <a:solidFill>
                  <a:srgbClr val="FFFFFF"/>
                </a:solidFill>
                <a:latin typeface="Calibri"/>
                <a:cs typeface="Calibri"/>
              </a:rPr>
              <a:t> </a:t>
            </a:r>
            <a:r>
              <a:rPr sz="1600" spc="-5" dirty="0">
                <a:solidFill>
                  <a:srgbClr val="FFFFFF"/>
                </a:solidFill>
                <a:latin typeface="Calibri"/>
                <a:cs typeface="Calibri"/>
              </a:rPr>
              <a:t>Pembelajaran</a:t>
            </a:r>
            <a:r>
              <a:rPr sz="1600" dirty="0">
                <a:solidFill>
                  <a:srgbClr val="FFFFFF"/>
                </a:solidFill>
                <a:latin typeface="Calibri"/>
                <a:cs typeface="Calibri"/>
              </a:rPr>
              <a:t> </a:t>
            </a:r>
            <a:r>
              <a:rPr sz="1600" spc="-10" dirty="0">
                <a:solidFill>
                  <a:srgbClr val="FFFFFF"/>
                </a:solidFill>
                <a:latin typeface="Calibri"/>
                <a:cs typeface="Calibri"/>
              </a:rPr>
              <a:t>dan</a:t>
            </a:r>
            <a:endParaRPr sz="1600">
              <a:latin typeface="Calibri"/>
              <a:cs typeface="Calibri"/>
            </a:endParaRPr>
          </a:p>
          <a:p>
            <a:pPr marL="294005">
              <a:lnSpc>
                <a:spcPct val="100000"/>
              </a:lnSpc>
              <a:spcBef>
                <a:spcPts val="5"/>
              </a:spcBef>
            </a:pPr>
            <a:r>
              <a:rPr sz="1600" spc="-10" dirty="0">
                <a:solidFill>
                  <a:srgbClr val="FFFFFF"/>
                </a:solidFill>
                <a:latin typeface="Calibri"/>
                <a:cs typeface="Calibri"/>
              </a:rPr>
              <a:t>menyusun </a:t>
            </a:r>
            <a:r>
              <a:rPr sz="1600" spc="-5" dirty="0">
                <a:solidFill>
                  <a:srgbClr val="FFFFFF"/>
                </a:solidFill>
                <a:latin typeface="Calibri"/>
                <a:cs typeface="Calibri"/>
              </a:rPr>
              <a:t>RPS;</a:t>
            </a:r>
            <a:endParaRPr sz="1600">
              <a:latin typeface="Calibri"/>
              <a:cs typeface="Calibri"/>
            </a:endParaRPr>
          </a:p>
          <a:p>
            <a:pPr marL="294005" marR="95885" indent="-281940">
              <a:lnSpc>
                <a:spcPct val="100000"/>
              </a:lnSpc>
            </a:pPr>
            <a:r>
              <a:rPr sz="1600" b="1" spc="-10" dirty="0">
                <a:solidFill>
                  <a:srgbClr val="FFFFFF"/>
                </a:solidFill>
                <a:latin typeface="Calibri"/>
                <a:cs typeface="Calibri"/>
              </a:rPr>
              <a:t>⓫</a:t>
            </a:r>
            <a:r>
              <a:rPr sz="1600" b="1" spc="-5" dirty="0">
                <a:solidFill>
                  <a:srgbClr val="FFFFFF"/>
                </a:solidFill>
                <a:latin typeface="Calibri"/>
                <a:cs typeface="Calibri"/>
              </a:rPr>
              <a:t> </a:t>
            </a:r>
            <a:r>
              <a:rPr sz="1600" spc="-5" dirty="0">
                <a:solidFill>
                  <a:srgbClr val="FFFFFF"/>
                </a:solidFill>
                <a:latin typeface="Calibri"/>
                <a:cs typeface="Calibri"/>
              </a:rPr>
              <a:t>Menyusun</a:t>
            </a:r>
            <a:r>
              <a:rPr sz="1600" dirty="0">
                <a:solidFill>
                  <a:srgbClr val="FFFFFF"/>
                </a:solidFill>
                <a:latin typeface="Calibri"/>
                <a:cs typeface="Calibri"/>
              </a:rPr>
              <a:t> </a:t>
            </a:r>
            <a:r>
              <a:rPr sz="1600" spc="-10" dirty="0">
                <a:solidFill>
                  <a:srgbClr val="FFFFFF"/>
                </a:solidFill>
                <a:latin typeface="Calibri"/>
                <a:cs typeface="Calibri"/>
              </a:rPr>
              <a:t>mekanisme, </a:t>
            </a:r>
            <a:r>
              <a:rPr sz="1600" spc="-5" dirty="0">
                <a:solidFill>
                  <a:srgbClr val="FFFFFF"/>
                </a:solidFill>
                <a:latin typeface="Calibri"/>
                <a:cs typeface="Calibri"/>
              </a:rPr>
              <a:t> </a:t>
            </a:r>
            <a:r>
              <a:rPr sz="1600" spc="-10" dirty="0">
                <a:solidFill>
                  <a:srgbClr val="FFFFFF"/>
                </a:solidFill>
                <a:latin typeface="Calibri"/>
                <a:cs typeface="Calibri"/>
              </a:rPr>
              <a:t>prosedur,</a:t>
            </a:r>
            <a:r>
              <a:rPr sz="1600" spc="20" dirty="0">
                <a:solidFill>
                  <a:srgbClr val="FFFFFF"/>
                </a:solidFill>
                <a:latin typeface="Calibri"/>
                <a:cs typeface="Calibri"/>
              </a:rPr>
              <a:t> </a:t>
            </a:r>
            <a:r>
              <a:rPr sz="1600" spc="-5" dirty="0">
                <a:solidFill>
                  <a:srgbClr val="FFFFFF"/>
                </a:solidFill>
                <a:latin typeface="Calibri"/>
                <a:cs typeface="Calibri"/>
              </a:rPr>
              <a:t>dan</a:t>
            </a:r>
            <a:r>
              <a:rPr sz="1600" spc="-10" dirty="0">
                <a:solidFill>
                  <a:srgbClr val="FFFFFF"/>
                </a:solidFill>
                <a:latin typeface="Calibri"/>
                <a:cs typeface="Calibri"/>
              </a:rPr>
              <a:t> </a:t>
            </a:r>
            <a:r>
              <a:rPr sz="1600" spc="-5" dirty="0">
                <a:solidFill>
                  <a:srgbClr val="FFFFFF"/>
                </a:solidFill>
                <a:latin typeface="Calibri"/>
                <a:cs typeface="Calibri"/>
              </a:rPr>
              <a:t>instrumen </a:t>
            </a:r>
            <a:r>
              <a:rPr sz="1600" dirty="0">
                <a:solidFill>
                  <a:srgbClr val="FFFFFF"/>
                </a:solidFill>
                <a:latin typeface="Calibri"/>
                <a:cs typeface="Calibri"/>
              </a:rPr>
              <a:t> </a:t>
            </a:r>
            <a:r>
              <a:rPr sz="1600" spc="-5" dirty="0">
                <a:solidFill>
                  <a:srgbClr val="FFFFFF"/>
                </a:solidFill>
                <a:latin typeface="Calibri"/>
                <a:cs typeface="Calibri"/>
              </a:rPr>
              <a:t>penilaian </a:t>
            </a:r>
            <a:r>
              <a:rPr sz="1600" spc="-10" dirty="0">
                <a:solidFill>
                  <a:srgbClr val="FFFFFF"/>
                </a:solidFill>
                <a:latin typeface="Calibri"/>
                <a:cs typeface="Calibri"/>
              </a:rPr>
              <a:t>(rubrik </a:t>
            </a:r>
            <a:r>
              <a:rPr sz="1600" spc="-5" dirty="0">
                <a:solidFill>
                  <a:srgbClr val="FFFFFF"/>
                </a:solidFill>
                <a:latin typeface="Calibri"/>
                <a:cs typeface="Calibri"/>
              </a:rPr>
              <a:t>&amp; portofolio) &amp; </a:t>
            </a:r>
            <a:r>
              <a:rPr sz="1600" spc="-350" dirty="0">
                <a:solidFill>
                  <a:srgbClr val="FFFFFF"/>
                </a:solidFill>
                <a:latin typeface="Calibri"/>
                <a:cs typeface="Calibri"/>
              </a:rPr>
              <a:t> </a:t>
            </a:r>
            <a:r>
              <a:rPr sz="1600" spc="-5" dirty="0">
                <a:solidFill>
                  <a:srgbClr val="FFFFFF"/>
                </a:solidFill>
                <a:latin typeface="Calibri"/>
                <a:cs typeface="Calibri"/>
              </a:rPr>
              <a:t>evaluasi</a:t>
            </a:r>
            <a:r>
              <a:rPr sz="1600" spc="-20" dirty="0">
                <a:solidFill>
                  <a:srgbClr val="FFFFFF"/>
                </a:solidFill>
                <a:latin typeface="Calibri"/>
                <a:cs typeface="Calibri"/>
              </a:rPr>
              <a:t> </a:t>
            </a:r>
            <a:r>
              <a:rPr sz="1600" spc="-5" dirty="0">
                <a:solidFill>
                  <a:srgbClr val="FFFFFF"/>
                </a:solidFill>
                <a:latin typeface="Calibri"/>
                <a:cs typeface="Calibri"/>
              </a:rPr>
              <a:t>(formatif &amp;</a:t>
            </a:r>
            <a:r>
              <a:rPr sz="1600" spc="-10" dirty="0">
                <a:solidFill>
                  <a:srgbClr val="FFFFFF"/>
                </a:solidFill>
                <a:latin typeface="Calibri"/>
                <a:cs typeface="Calibri"/>
              </a:rPr>
              <a:t> </a:t>
            </a:r>
            <a:r>
              <a:rPr sz="1600" spc="-5" dirty="0">
                <a:solidFill>
                  <a:srgbClr val="FFFFFF"/>
                </a:solidFill>
                <a:latin typeface="Calibri"/>
                <a:cs typeface="Calibri"/>
              </a:rPr>
              <a:t>sumatif);</a:t>
            </a:r>
            <a:endParaRPr sz="1600">
              <a:latin typeface="Calibri"/>
              <a:cs typeface="Calibri"/>
            </a:endParaRPr>
          </a:p>
          <a:p>
            <a:pPr marL="12700">
              <a:lnSpc>
                <a:spcPct val="100000"/>
              </a:lnSpc>
            </a:pPr>
            <a:r>
              <a:rPr sz="1600" b="1" spc="-5" dirty="0">
                <a:solidFill>
                  <a:srgbClr val="FFFFFF"/>
                </a:solidFill>
                <a:latin typeface="Calibri"/>
                <a:cs typeface="Calibri"/>
              </a:rPr>
              <a:t>⓬</a:t>
            </a:r>
            <a:r>
              <a:rPr sz="1600" b="1" spc="-15" dirty="0">
                <a:solidFill>
                  <a:srgbClr val="FFFFFF"/>
                </a:solidFill>
                <a:latin typeface="Calibri"/>
                <a:cs typeface="Calibri"/>
              </a:rPr>
              <a:t> </a:t>
            </a:r>
            <a:r>
              <a:rPr sz="1600" spc="-5" dirty="0">
                <a:solidFill>
                  <a:srgbClr val="FFFFFF"/>
                </a:solidFill>
                <a:latin typeface="Calibri"/>
                <a:cs typeface="Calibri"/>
              </a:rPr>
              <a:t>Mengembangkan</a:t>
            </a:r>
            <a:r>
              <a:rPr sz="1600" spc="-25" dirty="0">
                <a:solidFill>
                  <a:srgbClr val="FFFFFF"/>
                </a:solidFill>
                <a:latin typeface="Calibri"/>
                <a:cs typeface="Calibri"/>
              </a:rPr>
              <a:t> </a:t>
            </a:r>
            <a:r>
              <a:rPr sz="1600" spc="-5" dirty="0">
                <a:solidFill>
                  <a:srgbClr val="FFFFFF"/>
                </a:solidFill>
                <a:latin typeface="Calibri"/>
                <a:cs typeface="Calibri"/>
              </a:rPr>
              <a:t>bahan</a:t>
            </a:r>
            <a:r>
              <a:rPr sz="1600" spc="-20" dirty="0">
                <a:solidFill>
                  <a:srgbClr val="FFFFFF"/>
                </a:solidFill>
                <a:latin typeface="Calibri"/>
                <a:cs typeface="Calibri"/>
              </a:rPr>
              <a:t> </a:t>
            </a:r>
            <a:r>
              <a:rPr sz="1600" spc="-5" dirty="0">
                <a:solidFill>
                  <a:srgbClr val="FFFFFF"/>
                </a:solidFill>
                <a:latin typeface="Calibri"/>
                <a:cs typeface="Calibri"/>
              </a:rPr>
              <a:t>ajar </a:t>
            </a:r>
            <a:r>
              <a:rPr sz="1600" spc="-10" dirty="0">
                <a:solidFill>
                  <a:srgbClr val="FFFFFF"/>
                </a:solidFill>
                <a:latin typeface="Calibri"/>
                <a:cs typeface="Calibri"/>
              </a:rPr>
              <a:t>dan</a:t>
            </a:r>
            <a:endParaRPr sz="1600">
              <a:latin typeface="Calibri"/>
              <a:cs typeface="Calibri"/>
            </a:endParaRPr>
          </a:p>
          <a:p>
            <a:pPr marL="294005">
              <a:lnSpc>
                <a:spcPct val="100000"/>
              </a:lnSpc>
            </a:pPr>
            <a:r>
              <a:rPr sz="1600" spc="-5" dirty="0">
                <a:solidFill>
                  <a:srgbClr val="FFFFFF"/>
                </a:solidFill>
                <a:latin typeface="Calibri"/>
                <a:cs typeface="Calibri"/>
              </a:rPr>
              <a:t>perangkat</a:t>
            </a:r>
            <a:r>
              <a:rPr sz="1600" spc="-30" dirty="0">
                <a:solidFill>
                  <a:srgbClr val="FFFFFF"/>
                </a:solidFill>
                <a:latin typeface="Calibri"/>
                <a:cs typeface="Calibri"/>
              </a:rPr>
              <a:t> </a:t>
            </a:r>
            <a:r>
              <a:rPr sz="1600" spc="-5" dirty="0">
                <a:solidFill>
                  <a:srgbClr val="FFFFFF"/>
                </a:solidFill>
                <a:latin typeface="Calibri"/>
                <a:cs typeface="Calibri"/>
              </a:rPr>
              <a:t>pembelajaran</a:t>
            </a:r>
            <a:r>
              <a:rPr sz="1600" spc="-30" dirty="0">
                <a:solidFill>
                  <a:srgbClr val="FFFFFF"/>
                </a:solidFill>
                <a:latin typeface="Calibri"/>
                <a:cs typeface="Calibri"/>
              </a:rPr>
              <a:t> </a:t>
            </a:r>
            <a:r>
              <a:rPr sz="1600" dirty="0">
                <a:solidFill>
                  <a:srgbClr val="FFFFFF"/>
                </a:solidFill>
                <a:latin typeface="Calibri"/>
                <a:cs typeface="Calibri"/>
              </a:rPr>
              <a:t>lainnya;</a:t>
            </a:r>
            <a:endParaRPr sz="1600">
              <a:latin typeface="Calibri"/>
              <a:cs typeface="Calibri"/>
            </a:endParaRPr>
          </a:p>
        </p:txBody>
      </p:sp>
      <p:grpSp>
        <p:nvGrpSpPr>
          <p:cNvPr id="50" name="object 50"/>
          <p:cNvGrpSpPr/>
          <p:nvPr/>
        </p:nvGrpSpPr>
        <p:grpSpPr>
          <a:xfrm>
            <a:off x="7827264" y="2043683"/>
            <a:ext cx="2265045" cy="4354195"/>
            <a:chOff x="7827264" y="2043683"/>
            <a:chExt cx="2265045" cy="4354195"/>
          </a:xfrm>
        </p:grpSpPr>
        <p:pic>
          <p:nvPicPr>
            <p:cNvPr id="51" name="object 51"/>
            <p:cNvPicPr/>
            <p:nvPr/>
          </p:nvPicPr>
          <p:blipFill>
            <a:blip r:embed="rId23" cstate="print"/>
            <a:stretch>
              <a:fillRect/>
            </a:stretch>
          </p:blipFill>
          <p:spPr>
            <a:xfrm>
              <a:off x="7857743" y="2058924"/>
              <a:ext cx="2234183" cy="4338827"/>
            </a:xfrm>
            <a:prstGeom prst="rect">
              <a:avLst/>
            </a:prstGeom>
          </p:spPr>
        </p:pic>
        <p:pic>
          <p:nvPicPr>
            <p:cNvPr id="52" name="object 52"/>
            <p:cNvPicPr/>
            <p:nvPr/>
          </p:nvPicPr>
          <p:blipFill>
            <a:blip r:embed="rId24" cstate="print"/>
            <a:stretch>
              <a:fillRect/>
            </a:stretch>
          </p:blipFill>
          <p:spPr>
            <a:xfrm>
              <a:off x="7827264" y="2043683"/>
              <a:ext cx="2194560" cy="4198620"/>
            </a:xfrm>
            <a:prstGeom prst="rect">
              <a:avLst/>
            </a:prstGeom>
          </p:spPr>
        </p:pic>
        <p:sp>
          <p:nvSpPr>
            <p:cNvPr id="53" name="object 53"/>
            <p:cNvSpPr/>
            <p:nvPr/>
          </p:nvSpPr>
          <p:spPr>
            <a:xfrm>
              <a:off x="7917180" y="2098548"/>
              <a:ext cx="2120265" cy="4226560"/>
            </a:xfrm>
            <a:custGeom>
              <a:avLst/>
              <a:gdLst/>
              <a:ahLst/>
              <a:cxnLst/>
              <a:rect l="l" t="t" r="r" b="b"/>
              <a:pathLst>
                <a:path w="2120265" h="4226560">
                  <a:moveTo>
                    <a:pt x="2119883" y="0"/>
                  </a:moveTo>
                  <a:lnTo>
                    <a:pt x="0" y="0"/>
                  </a:lnTo>
                  <a:lnTo>
                    <a:pt x="0" y="4226051"/>
                  </a:lnTo>
                  <a:lnTo>
                    <a:pt x="2119883" y="4226051"/>
                  </a:lnTo>
                  <a:lnTo>
                    <a:pt x="2119883" y="0"/>
                  </a:lnTo>
                  <a:close/>
                </a:path>
              </a:pathLst>
            </a:custGeom>
            <a:solidFill>
              <a:srgbClr val="205D4A"/>
            </a:solidFill>
          </p:spPr>
          <p:txBody>
            <a:bodyPr wrap="square" lIns="0" tIns="0" rIns="0" bIns="0" rtlCol="0"/>
            <a:lstStyle/>
            <a:p>
              <a:endParaRPr/>
            </a:p>
          </p:txBody>
        </p:sp>
      </p:grpSp>
      <p:sp>
        <p:nvSpPr>
          <p:cNvPr id="54" name="object 54"/>
          <p:cNvSpPr txBox="1"/>
          <p:nvPr/>
        </p:nvSpPr>
        <p:spPr>
          <a:xfrm>
            <a:off x="7997443" y="2120011"/>
            <a:ext cx="1824355" cy="3926840"/>
          </a:xfrm>
          <a:prstGeom prst="rect">
            <a:avLst/>
          </a:prstGeom>
        </p:spPr>
        <p:txBody>
          <a:bodyPr vert="horz" wrap="square" lIns="0" tIns="12065" rIns="0" bIns="0" rtlCol="0">
            <a:spAutoFit/>
          </a:bodyPr>
          <a:lstStyle/>
          <a:p>
            <a:pPr marL="243840" marR="5080" indent="-231775">
              <a:lnSpc>
                <a:spcPct val="100000"/>
              </a:lnSpc>
              <a:spcBef>
                <a:spcPts val="95"/>
              </a:spcBef>
            </a:pPr>
            <a:r>
              <a:rPr sz="1600" b="1" spc="-10" dirty="0">
                <a:solidFill>
                  <a:srgbClr val="FFFFFF"/>
                </a:solidFill>
                <a:latin typeface="Calibri"/>
                <a:cs typeface="Calibri"/>
              </a:rPr>
              <a:t>⓭ </a:t>
            </a:r>
            <a:r>
              <a:rPr sz="1600" spc="-5" dirty="0">
                <a:solidFill>
                  <a:srgbClr val="FFFFFF"/>
                </a:solidFill>
                <a:latin typeface="Calibri"/>
                <a:cs typeface="Calibri"/>
              </a:rPr>
              <a:t>Mengindentifikasi </a:t>
            </a:r>
            <a:r>
              <a:rPr sz="1600" spc="-355" dirty="0">
                <a:solidFill>
                  <a:srgbClr val="FFFFFF"/>
                </a:solidFill>
                <a:latin typeface="Calibri"/>
                <a:cs typeface="Calibri"/>
              </a:rPr>
              <a:t> </a:t>
            </a:r>
            <a:r>
              <a:rPr sz="1600" spc="-10" dirty="0">
                <a:solidFill>
                  <a:srgbClr val="FFFFFF"/>
                </a:solidFill>
                <a:latin typeface="Calibri"/>
                <a:cs typeface="Calibri"/>
              </a:rPr>
              <a:t>kemungkinan </a:t>
            </a:r>
            <a:r>
              <a:rPr sz="1600" spc="-5" dirty="0">
                <a:solidFill>
                  <a:srgbClr val="FFFFFF"/>
                </a:solidFill>
                <a:latin typeface="Calibri"/>
                <a:cs typeface="Calibri"/>
              </a:rPr>
              <a:t> masalah </a:t>
            </a:r>
            <a:r>
              <a:rPr sz="1600" spc="-10" dirty="0">
                <a:solidFill>
                  <a:srgbClr val="FFFFFF"/>
                </a:solidFill>
                <a:latin typeface="Calibri"/>
                <a:cs typeface="Calibri"/>
              </a:rPr>
              <a:t>yg </a:t>
            </a:r>
            <a:r>
              <a:rPr sz="1600" spc="-5" dirty="0">
                <a:solidFill>
                  <a:srgbClr val="FFFFFF"/>
                </a:solidFill>
                <a:latin typeface="Calibri"/>
                <a:cs typeface="Calibri"/>
              </a:rPr>
              <a:t> menghambat </a:t>
            </a:r>
            <a:r>
              <a:rPr sz="1600" dirty="0">
                <a:solidFill>
                  <a:srgbClr val="FFFFFF"/>
                </a:solidFill>
                <a:latin typeface="Calibri"/>
                <a:cs typeface="Calibri"/>
              </a:rPr>
              <a:t> </a:t>
            </a:r>
            <a:r>
              <a:rPr sz="1600" spc="-5" dirty="0">
                <a:solidFill>
                  <a:srgbClr val="FFFFFF"/>
                </a:solidFill>
                <a:latin typeface="Calibri"/>
                <a:cs typeface="Calibri"/>
              </a:rPr>
              <a:t>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43840" marR="15240" indent="-231775">
              <a:lnSpc>
                <a:spcPct val="100000"/>
              </a:lnSpc>
            </a:pPr>
            <a:r>
              <a:rPr sz="1600" b="1" spc="-10" dirty="0">
                <a:solidFill>
                  <a:srgbClr val="FFFFFF"/>
                </a:solidFill>
                <a:latin typeface="Calibri"/>
                <a:cs typeface="Calibri"/>
              </a:rPr>
              <a:t>⓮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sosialisasi, </a:t>
            </a:r>
            <a:r>
              <a:rPr sz="1600" dirty="0">
                <a:solidFill>
                  <a:srgbClr val="FFFFFF"/>
                </a:solidFill>
                <a:latin typeface="Calibri"/>
                <a:cs typeface="Calibri"/>
              </a:rPr>
              <a:t> </a:t>
            </a:r>
            <a:r>
              <a:rPr sz="1600" spc="-10" dirty="0">
                <a:solidFill>
                  <a:srgbClr val="FFFFFF"/>
                </a:solidFill>
                <a:latin typeface="Calibri"/>
                <a:cs typeface="Calibri"/>
              </a:rPr>
              <a:t>workshop,</a:t>
            </a:r>
            <a:r>
              <a:rPr sz="1600" spc="30"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bimtek </a:t>
            </a:r>
            <a:r>
              <a:rPr sz="1600" spc="-10" dirty="0">
                <a:solidFill>
                  <a:srgbClr val="FFFFFF"/>
                </a:solidFill>
                <a:latin typeface="Calibri"/>
                <a:cs typeface="Calibri"/>
              </a:rPr>
              <a:t>pada </a:t>
            </a:r>
            <a:r>
              <a:rPr sz="1600" spc="-5" dirty="0">
                <a:solidFill>
                  <a:srgbClr val="FFFFFF"/>
                </a:solidFill>
                <a:latin typeface="Calibri"/>
                <a:cs typeface="Calibri"/>
              </a:rPr>
              <a:t> mahasiswa,</a:t>
            </a:r>
            <a:r>
              <a:rPr sz="1600" spc="-55" dirty="0">
                <a:solidFill>
                  <a:srgbClr val="FFFFFF"/>
                </a:solidFill>
                <a:latin typeface="Calibri"/>
                <a:cs typeface="Calibri"/>
              </a:rPr>
              <a:t> </a:t>
            </a:r>
            <a:r>
              <a:rPr sz="1600" spc="-10" dirty="0">
                <a:solidFill>
                  <a:srgbClr val="FFFFFF"/>
                </a:solidFill>
                <a:latin typeface="Calibri"/>
                <a:cs typeface="Calibri"/>
              </a:rPr>
              <a:t>dosen, </a:t>
            </a:r>
            <a:r>
              <a:rPr sz="1600" spc="-350" dirty="0">
                <a:solidFill>
                  <a:srgbClr val="FFFFFF"/>
                </a:solidFill>
                <a:latin typeface="Calibri"/>
                <a:cs typeface="Calibri"/>
              </a:rPr>
              <a:t> </a:t>
            </a:r>
            <a:r>
              <a:rPr sz="1600" spc="-5" dirty="0">
                <a:solidFill>
                  <a:srgbClr val="FFFFFF"/>
                </a:solidFill>
                <a:latin typeface="Calibri"/>
                <a:cs typeface="Calibri"/>
              </a:rPr>
              <a:t>pimpinan dan </a:t>
            </a:r>
            <a:r>
              <a:rPr sz="1600" dirty="0">
                <a:solidFill>
                  <a:srgbClr val="FFFFFF"/>
                </a:solidFill>
                <a:latin typeface="Calibri"/>
                <a:cs typeface="Calibri"/>
              </a:rPr>
              <a:t> </a:t>
            </a:r>
            <a:r>
              <a:rPr sz="1600" spc="-5" dirty="0">
                <a:solidFill>
                  <a:srgbClr val="FFFFFF"/>
                </a:solidFill>
                <a:latin typeface="Calibri"/>
                <a:cs typeface="Calibri"/>
              </a:rPr>
              <a:t>tendik;</a:t>
            </a:r>
            <a:endParaRPr sz="1600">
              <a:latin typeface="Calibri"/>
              <a:cs typeface="Calibri"/>
            </a:endParaRPr>
          </a:p>
          <a:p>
            <a:pPr marL="243840" marR="302260" indent="-231775" algn="just">
              <a:lnSpc>
                <a:spcPct val="100000"/>
              </a:lnSpc>
              <a:spcBef>
                <a:spcPts val="5"/>
              </a:spcBef>
            </a:pPr>
            <a:r>
              <a:rPr sz="1600" b="1" spc="-10" dirty="0">
                <a:solidFill>
                  <a:srgbClr val="FFFFFF"/>
                </a:solidFill>
                <a:latin typeface="Calibri"/>
                <a:cs typeface="Calibri"/>
              </a:rPr>
              <a:t>⓯</a:t>
            </a:r>
            <a:r>
              <a:rPr sz="1600" b="1" spc="-65" dirty="0">
                <a:solidFill>
                  <a:srgbClr val="FFFFFF"/>
                </a:solidFill>
                <a:latin typeface="Calibri"/>
                <a:cs typeface="Calibri"/>
              </a:rPr>
              <a:t> </a:t>
            </a:r>
            <a:r>
              <a:rPr sz="1600" spc="-5" dirty="0">
                <a:solidFill>
                  <a:srgbClr val="FFFFFF"/>
                </a:solidFill>
                <a:latin typeface="Calibri"/>
                <a:cs typeface="Calibri"/>
              </a:rPr>
              <a:t>Melaksanakan </a:t>
            </a:r>
            <a:r>
              <a:rPr sz="1600" spc="-350" dirty="0">
                <a:solidFill>
                  <a:srgbClr val="FFFFFF"/>
                </a:solidFill>
                <a:latin typeface="Calibri"/>
                <a:cs typeface="Calibri"/>
              </a:rPr>
              <a:t> </a:t>
            </a:r>
            <a:r>
              <a:rPr sz="1600" spc="-10" dirty="0">
                <a:solidFill>
                  <a:srgbClr val="FFFFFF"/>
                </a:solidFill>
                <a:latin typeface="Calibri"/>
                <a:cs typeface="Calibri"/>
              </a:rPr>
              <a:t>kurikulum, dan </a:t>
            </a:r>
            <a:r>
              <a:rPr sz="1600" spc="-350" dirty="0">
                <a:solidFill>
                  <a:srgbClr val="FFFFFF"/>
                </a:solidFill>
                <a:latin typeface="Calibri"/>
                <a:cs typeface="Calibri"/>
              </a:rPr>
              <a:t> </a:t>
            </a:r>
            <a:r>
              <a:rPr sz="1600" spc="-5" dirty="0">
                <a:solidFill>
                  <a:srgbClr val="FFFFFF"/>
                </a:solidFill>
                <a:latin typeface="Calibri"/>
                <a:cs typeface="Calibri"/>
              </a:rPr>
              <a:t>monitoring;</a:t>
            </a:r>
            <a:endParaRPr sz="1600">
              <a:latin typeface="Calibri"/>
              <a:cs typeface="Calibri"/>
            </a:endParaRPr>
          </a:p>
        </p:txBody>
      </p:sp>
      <p:grpSp>
        <p:nvGrpSpPr>
          <p:cNvPr id="55" name="object 55"/>
          <p:cNvGrpSpPr/>
          <p:nvPr/>
        </p:nvGrpSpPr>
        <p:grpSpPr>
          <a:xfrm>
            <a:off x="10005059" y="2036063"/>
            <a:ext cx="2045335" cy="2735580"/>
            <a:chOff x="10005059" y="2036063"/>
            <a:chExt cx="2045335" cy="2735580"/>
          </a:xfrm>
        </p:grpSpPr>
        <p:pic>
          <p:nvPicPr>
            <p:cNvPr id="56" name="object 56"/>
            <p:cNvPicPr/>
            <p:nvPr/>
          </p:nvPicPr>
          <p:blipFill>
            <a:blip r:embed="rId25" cstate="print"/>
            <a:stretch>
              <a:fillRect/>
            </a:stretch>
          </p:blipFill>
          <p:spPr>
            <a:xfrm>
              <a:off x="10035540" y="2051303"/>
              <a:ext cx="2014727" cy="2697480"/>
            </a:xfrm>
            <a:prstGeom prst="rect">
              <a:avLst/>
            </a:prstGeom>
          </p:spPr>
        </p:pic>
        <p:pic>
          <p:nvPicPr>
            <p:cNvPr id="57" name="object 57"/>
            <p:cNvPicPr/>
            <p:nvPr/>
          </p:nvPicPr>
          <p:blipFill>
            <a:blip r:embed="rId26" cstate="print"/>
            <a:stretch>
              <a:fillRect/>
            </a:stretch>
          </p:blipFill>
          <p:spPr>
            <a:xfrm>
              <a:off x="10005059" y="2036063"/>
              <a:ext cx="2028444" cy="2735580"/>
            </a:xfrm>
            <a:prstGeom prst="rect">
              <a:avLst/>
            </a:prstGeom>
          </p:spPr>
        </p:pic>
        <p:sp>
          <p:nvSpPr>
            <p:cNvPr id="58" name="object 58"/>
            <p:cNvSpPr/>
            <p:nvPr/>
          </p:nvSpPr>
          <p:spPr>
            <a:xfrm>
              <a:off x="10094975" y="2090928"/>
              <a:ext cx="1900555" cy="2585085"/>
            </a:xfrm>
            <a:custGeom>
              <a:avLst/>
              <a:gdLst/>
              <a:ahLst/>
              <a:cxnLst/>
              <a:rect l="l" t="t" r="r" b="b"/>
              <a:pathLst>
                <a:path w="1900554" h="2585085">
                  <a:moveTo>
                    <a:pt x="1900427" y="0"/>
                  </a:moveTo>
                  <a:lnTo>
                    <a:pt x="0" y="0"/>
                  </a:lnTo>
                  <a:lnTo>
                    <a:pt x="0" y="2584703"/>
                  </a:lnTo>
                  <a:lnTo>
                    <a:pt x="1900427" y="2584703"/>
                  </a:lnTo>
                  <a:lnTo>
                    <a:pt x="1900427" y="0"/>
                  </a:lnTo>
                  <a:close/>
                </a:path>
              </a:pathLst>
            </a:custGeom>
            <a:solidFill>
              <a:srgbClr val="843B0C"/>
            </a:solidFill>
          </p:spPr>
          <p:txBody>
            <a:bodyPr wrap="square" lIns="0" tIns="0" rIns="0" bIns="0" rtlCol="0"/>
            <a:lstStyle/>
            <a:p>
              <a:endParaRPr/>
            </a:p>
          </p:txBody>
        </p:sp>
      </p:grpSp>
      <p:sp>
        <p:nvSpPr>
          <p:cNvPr id="59" name="object 59"/>
          <p:cNvSpPr txBox="1"/>
          <p:nvPr/>
        </p:nvSpPr>
        <p:spPr>
          <a:xfrm>
            <a:off x="10175240" y="2112340"/>
            <a:ext cx="1694814" cy="2464435"/>
          </a:xfrm>
          <a:prstGeom prst="rect">
            <a:avLst/>
          </a:prstGeom>
        </p:spPr>
        <p:txBody>
          <a:bodyPr vert="horz" wrap="square" lIns="0" tIns="12065" rIns="0" bIns="0" rtlCol="0">
            <a:spAutoFit/>
          </a:bodyPr>
          <a:lstStyle/>
          <a:p>
            <a:pPr marL="294640" marR="5080" indent="-282575">
              <a:lnSpc>
                <a:spcPct val="100000"/>
              </a:lnSpc>
              <a:spcBef>
                <a:spcPts val="95"/>
              </a:spcBef>
            </a:pPr>
            <a:r>
              <a:rPr sz="1600" b="1" spc="-5" dirty="0">
                <a:solidFill>
                  <a:srgbClr val="FFFFFF"/>
                </a:solidFill>
                <a:latin typeface="Calibri"/>
                <a:cs typeface="Calibri"/>
              </a:rPr>
              <a:t>⓰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60" dirty="0">
                <a:solidFill>
                  <a:srgbClr val="FFFFFF"/>
                </a:solidFill>
                <a:latin typeface="Calibri"/>
                <a:cs typeface="Calibri"/>
              </a:rPr>
              <a:t> </a:t>
            </a:r>
            <a:r>
              <a:rPr sz="1600" spc="-5" dirty="0">
                <a:solidFill>
                  <a:srgbClr val="FFFFFF"/>
                </a:solidFill>
                <a:latin typeface="Calibri"/>
                <a:cs typeface="Calibri"/>
              </a:rPr>
              <a:t>formatif </a:t>
            </a:r>
            <a:r>
              <a:rPr sz="1600" spc="-345"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r>
              <a:rPr sz="1600" spc="-25" dirty="0">
                <a:solidFill>
                  <a:srgbClr val="FFFFFF"/>
                </a:solidFill>
                <a:latin typeface="Calibri"/>
                <a:cs typeface="Calibri"/>
              </a:rPr>
              <a:t> </a:t>
            </a:r>
            <a:r>
              <a:rPr sz="1600" spc="-5" dirty="0">
                <a:solidFill>
                  <a:srgbClr val="FFFFFF"/>
                </a:solidFill>
                <a:latin typeface="Calibri"/>
                <a:cs typeface="Calibri"/>
              </a:rPr>
              <a:t>dan</a:t>
            </a:r>
            <a:endParaRPr sz="1600">
              <a:latin typeface="Calibri"/>
              <a:cs typeface="Calibri"/>
            </a:endParaRPr>
          </a:p>
          <a:p>
            <a:pPr marL="294640" marR="57785" indent="-282575">
              <a:lnSpc>
                <a:spcPct val="100000"/>
              </a:lnSpc>
              <a:spcBef>
                <a:spcPts val="5"/>
              </a:spcBef>
            </a:pPr>
            <a:r>
              <a:rPr sz="1600" b="1" spc="-10" dirty="0">
                <a:solidFill>
                  <a:srgbClr val="FFFFFF"/>
                </a:solidFill>
                <a:latin typeface="Calibri"/>
                <a:cs typeface="Calibri"/>
              </a:rPr>
              <a:t>⓱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70" dirty="0">
                <a:solidFill>
                  <a:srgbClr val="FFFFFF"/>
                </a:solidFill>
                <a:latin typeface="Calibri"/>
                <a:cs typeface="Calibri"/>
              </a:rPr>
              <a:t> </a:t>
            </a:r>
            <a:r>
              <a:rPr sz="1600" spc="-5" dirty="0">
                <a:solidFill>
                  <a:srgbClr val="FFFFFF"/>
                </a:solidFill>
                <a:latin typeface="Calibri"/>
                <a:cs typeface="Calibri"/>
              </a:rPr>
              <a:t>sumatif </a:t>
            </a:r>
            <a:r>
              <a:rPr sz="1600" spc="-350"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p:txBody>
      </p:sp>
      <p:grpSp>
        <p:nvGrpSpPr>
          <p:cNvPr id="60" name="object 60"/>
          <p:cNvGrpSpPr/>
          <p:nvPr/>
        </p:nvGrpSpPr>
        <p:grpSpPr>
          <a:xfrm>
            <a:off x="4593335" y="1322806"/>
            <a:ext cx="3439795" cy="869315"/>
            <a:chOff x="4593335" y="1322806"/>
            <a:chExt cx="3439795" cy="869315"/>
          </a:xfrm>
        </p:grpSpPr>
        <p:pic>
          <p:nvPicPr>
            <p:cNvPr id="61" name="object 61"/>
            <p:cNvPicPr/>
            <p:nvPr/>
          </p:nvPicPr>
          <p:blipFill>
            <a:blip r:embed="rId27" cstate="print"/>
            <a:stretch>
              <a:fillRect/>
            </a:stretch>
          </p:blipFill>
          <p:spPr>
            <a:xfrm>
              <a:off x="4593335" y="1331963"/>
              <a:ext cx="3439668" cy="778776"/>
            </a:xfrm>
            <a:prstGeom prst="rect">
              <a:avLst/>
            </a:prstGeom>
          </p:spPr>
        </p:pic>
        <p:pic>
          <p:nvPicPr>
            <p:cNvPr id="62" name="object 62"/>
            <p:cNvPicPr/>
            <p:nvPr/>
          </p:nvPicPr>
          <p:blipFill>
            <a:blip r:embed="rId28" cstate="print"/>
            <a:stretch>
              <a:fillRect/>
            </a:stretch>
          </p:blipFill>
          <p:spPr>
            <a:xfrm>
              <a:off x="5280660" y="1322806"/>
              <a:ext cx="1850135" cy="868705"/>
            </a:xfrm>
            <a:prstGeom prst="rect">
              <a:avLst/>
            </a:prstGeom>
          </p:spPr>
        </p:pic>
        <p:sp>
          <p:nvSpPr>
            <p:cNvPr id="63" name="object 63"/>
            <p:cNvSpPr/>
            <p:nvPr/>
          </p:nvSpPr>
          <p:spPr>
            <a:xfrm>
              <a:off x="4652771" y="1371599"/>
              <a:ext cx="3325495" cy="666115"/>
            </a:xfrm>
            <a:custGeom>
              <a:avLst/>
              <a:gdLst/>
              <a:ahLst/>
              <a:cxnLst/>
              <a:rect l="l" t="t" r="r" b="b"/>
              <a:pathLst>
                <a:path w="3325495" h="666114">
                  <a:moveTo>
                    <a:pt x="3154680" y="0"/>
                  </a:moveTo>
                  <a:lnTo>
                    <a:pt x="3154680" y="79121"/>
                  </a:lnTo>
                  <a:lnTo>
                    <a:pt x="3112261" y="79121"/>
                  </a:lnTo>
                  <a:lnTo>
                    <a:pt x="3112261" y="0"/>
                  </a:lnTo>
                  <a:lnTo>
                    <a:pt x="0" y="0"/>
                  </a:lnTo>
                  <a:lnTo>
                    <a:pt x="0" y="665988"/>
                  </a:lnTo>
                  <a:lnTo>
                    <a:pt x="3112261" y="665988"/>
                  </a:lnTo>
                  <a:lnTo>
                    <a:pt x="3112261" y="586867"/>
                  </a:lnTo>
                  <a:lnTo>
                    <a:pt x="3154680" y="586867"/>
                  </a:lnTo>
                  <a:lnTo>
                    <a:pt x="3154680" y="665988"/>
                  </a:lnTo>
                  <a:lnTo>
                    <a:pt x="3325368" y="332994"/>
                  </a:lnTo>
                  <a:lnTo>
                    <a:pt x="3154680" y="0"/>
                  </a:lnTo>
                  <a:close/>
                </a:path>
              </a:pathLst>
            </a:custGeom>
            <a:solidFill>
              <a:srgbClr val="006500"/>
            </a:solidFill>
          </p:spPr>
          <p:txBody>
            <a:bodyPr wrap="square" lIns="0" tIns="0" rIns="0" bIns="0" rtlCol="0"/>
            <a:lstStyle/>
            <a:p>
              <a:endParaRPr/>
            </a:p>
          </p:txBody>
        </p:sp>
      </p:grpSp>
      <p:sp>
        <p:nvSpPr>
          <p:cNvPr id="64" name="object 64"/>
          <p:cNvSpPr txBox="1"/>
          <p:nvPr/>
        </p:nvSpPr>
        <p:spPr>
          <a:xfrm>
            <a:off x="5465444" y="1411351"/>
            <a:ext cx="1487170" cy="574675"/>
          </a:xfrm>
          <a:prstGeom prst="rect">
            <a:avLst/>
          </a:prstGeom>
        </p:spPr>
        <p:txBody>
          <a:bodyPr vert="horz" wrap="square" lIns="0" tIns="12700" rIns="0" bIns="0" rtlCol="0">
            <a:spAutoFit/>
          </a:bodyPr>
          <a:lstStyle/>
          <a:p>
            <a:pPr marL="1270" algn="ctr">
              <a:lnSpc>
                <a:spcPct val="100000"/>
              </a:lnSpc>
              <a:spcBef>
                <a:spcPts val="100"/>
              </a:spcBef>
            </a:pPr>
            <a:r>
              <a:rPr sz="1800" dirty="0">
                <a:solidFill>
                  <a:srgbClr val="FFFFFF"/>
                </a:solidFill>
                <a:latin typeface="Trebuchet MS"/>
                <a:cs typeface="Trebuchet MS"/>
              </a:rPr>
              <a:t>STEP-III</a:t>
            </a:r>
            <a:endParaRPr sz="1800">
              <a:latin typeface="Trebuchet MS"/>
              <a:cs typeface="Trebuchet MS"/>
            </a:endParaRPr>
          </a:p>
          <a:p>
            <a:pPr algn="ctr">
              <a:lnSpc>
                <a:spcPct val="100000"/>
              </a:lnSpc>
            </a:pPr>
            <a:r>
              <a:rPr sz="1800" spc="-20" dirty="0">
                <a:solidFill>
                  <a:srgbClr val="FFFFFF"/>
                </a:solidFill>
                <a:latin typeface="Trebuchet MS"/>
                <a:cs typeface="Trebuchet MS"/>
              </a:rPr>
              <a:t>DEVELOPMENT</a:t>
            </a:r>
            <a:endParaRPr sz="1800">
              <a:latin typeface="Trebuchet MS"/>
              <a:cs typeface="Trebuchet MS"/>
            </a:endParaRPr>
          </a:p>
        </p:txBody>
      </p:sp>
      <p:grpSp>
        <p:nvGrpSpPr>
          <p:cNvPr id="65" name="object 65"/>
          <p:cNvGrpSpPr/>
          <p:nvPr/>
        </p:nvGrpSpPr>
        <p:grpSpPr>
          <a:xfrm>
            <a:off x="15240" y="2036065"/>
            <a:ext cx="2364105" cy="4822190"/>
            <a:chOff x="15240" y="2036065"/>
            <a:chExt cx="2364105" cy="4822190"/>
          </a:xfrm>
        </p:grpSpPr>
        <p:pic>
          <p:nvPicPr>
            <p:cNvPr id="66" name="object 66"/>
            <p:cNvPicPr/>
            <p:nvPr/>
          </p:nvPicPr>
          <p:blipFill>
            <a:blip r:embed="rId29" cstate="print"/>
            <a:stretch>
              <a:fillRect/>
            </a:stretch>
          </p:blipFill>
          <p:spPr>
            <a:xfrm>
              <a:off x="45720" y="2051299"/>
              <a:ext cx="2333244" cy="4806697"/>
            </a:xfrm>
            <a:prstGeom prst="rect">
              <a:avLst/>
            </a:prstGeom>
          </p:spPr>
        </p:pic>
        <p:pic>
          <p:nvPicPr>
            <p:cNvPr id="67" name="object 67"/>
            <p:cNvPicPr/>
            <p:nvPr/>
          </p:nvPicPr>
          <p:blipFill>
            <a:blip r:embed="rId30" cstate="print"/>
            <a:stretch>
              <a:fillRect/>
            </a:stretch>
          </p:blipFill>
          <p:spPr>
            <a:xfrm>
              <a:off x="15240" y="2036065"/>
              <a:ext cx="2346960" cy="4821931"/>
            </a:xfrm>
            <a:prstGeom prst="rect">
              <a:avLst/>
            </a:prstGeom>
          </p:spPr>
        </p:pic>
        <p:sp>
          <p:nvSpPr>
            <p:cNvPr id="68" name="object 68"/>
            <p:cNvSpPr/>
            <p:nvPr/>
          </p:nvSpPr>
          <p:spPr>
            <a:xfrm>
              <a:off x="105155" y="2090927"/>
              <a:ext cx="2219325" cy="4695825"/>
            </a:xfrm>
            <a:custGeom>
              <a:avLst/>
              <a:gdLst/>
              <a:ahLst/>
              <a:cxnLst/>
              <a:rect l="l" t="t" r="r" b="b"/>
              <a:pathLst>
                <a:path w="2219325" h="4695825">
                  <a:moveTo>
                    <a:pt x="2218944" y="0"/>
                  </a:moveTo>
                  <a:lnTo>
                    <a:pt x="0" y="0"/>
                  </a:lnTo>
                  <a:lnTo>
                    <a:pt x="0" y="4695444"/>
                  </a:lnTo>
                  <a:lnTo>
                    <a:pt x="2218944" y="4695444"/>
                  </a:lnTo>
                  <a:lnTo>
                    <a:pt x="2218944" y="0"/>
                  </a:lnTo>
                  <a:close/>
                </a:path>
              </a:pathLst>
            </a:custGeom>
            <a:solidFill>
              <a:srgbClr val="2583C5"/>
            </a:solidFill>
          </p:spPr>
          <p:txBody>
            <a:bodyPr wrap="square" lIns="0" tIns="0" rIns="0" bIns="0" rtlCol="0"/>
            <a:lstStyle/>
            <a:p>
              <a:endParaRPr/>
            </a:p>
          </p:txBody>
        </p:sp>
      </p:grpSp>
      <p:sp>
        <p:nvSpPr>
          <p:cNvPr id="69" name="object 69"/>
          <p:cNvSpPr txBox="1"/>
          <p:nvPr/>
        </p:nvSpPr>
        <p:spPr>
          <a:xfrm>
            <a:off x="183895" y="2112340"/>
            <a:ext cx="2013585" cy="4658995"/>
          </a:xfrm>
          <a:prstGeom prst="rect">
            <a:avLst/>
          </a:prstGeom>
        </p:spPr>
        <p:txBody>
          <a:bodyPr vert="horz" wrap="square" lIns="0" tIns="12065" rIns="0" bIns="0" rtlCol="0">
            <a:spAutoFit/>
          </a:bodyPr>
          <a:lstStyle/>
          <a:p>
            <a:pPr marL="243840" marR="17780" indent="-231775">
              <a:lnSpc>
                <a:spcPct val="100000"/>
              </a:lnSpc>
              <a:spcBef>
                <a:spcPts val="95"/>
              </a:spcBef>
            </a:pPr>
            <a:r>
              <a:rPr sz="1600" b="1" dirty="0">
                <a:solidFill>
                  <a:srgbClr val="FFFFFF"/>
                </a:solidFill>
                <a:latin typeface="Calibri"/>
                <a:cs typeface="Calibri"/>
              </a:rPr>
              <a:t>❶</a:t>
            </a:r>
            <a:r>
              <a:rPr sz="1600" dirty="0">
                <a:solidFill>
                  <a:srgbClr val="FFFFFF"/>
                </a:solidFill>
                <a:latin typeface="Calibri"/>
                <a:cs typeface="Calibri"/>
              </a:rPr>
              <a:t>Analisis </a:t>
            </a:r>
            <a:r>
              <a:rPr sz="1600" spc="5" dirty="0">
                <a:solidFill>
                  <a:srgbClr val="FFFFFF"/>
                </a:solidFill>
                <a:latin typeface="Calibri"/>
                <a:cs typeface="Calibri"/>
              </a:rPr>
              <a:t> </a:t>
            </a:r>
            <a:r>
              <a:rPr sz="1600" spc="-15" dirty="0">
                <a:solidFill>
                  <a:srgbClr val="FFFFFF"/>
                </a:solidFill>
                <a:latin typeface="Calibri"/>
                <a:cs typeface="Calibri"/>
              </a:rPr>
              <a:t>k</a:t>
            </a:r>
            <a:r>
              <a:rPr sz="1600" spc="-5" dirty="0">
                <a:solidFill>
                  <a:srgbClr val="FFFFFF"/>
                </a:solidFill>
                <a:latin typeface="Calibri"/>
                <a:cs typeface="Calibri"/>
              </a:rPr>
              <a:t>ebu</a:t>
            </a:r>
            <a:r>
              <a:rPr sz="1600" dirty="0">
                <a:solidFill>
                  <a:srgbClr val="FFFFFF"/>
                </a:solidFill>
                <a:latin typeface="Calibri"/>
                <a:cs typeface="Calibri"/>
              </a:rPr>
              <a:t>t</a:t>
            </a:r>
            <a:r>
              <a:rPr sz="1600" spc="-10" dirty="0">
                <a:solidFill>
                  <a:srgbClr val="FFFFFF"/>
                </a:solidFill>
                <a:latin typeface="Calibri"/>
                <a:cs typeface="Calibri"/>
              </a:rPr>
              <a:t>uh</a:t>
            </a:r>
            <a:r>
              <a:rPr sz="1600" dirty="0">
                <a:solidFill>
                  <a:srgbClr val="FFFFFF"/>
                </a:solidFill>
                <a:latin typeface="Calibri"/>
                <a:cs typeface="Calibri"/>
              </a:rPr>
              <a:t>a</a:t>
            </a:r>
            <a:r>
              <a:rPr sz="1600" spc="-5" dirty="0">
                <a:solidFill>
                  <a:srgbClr val="FFFFFF"/>
                </a:solidFill>
                <a:latin typeface="Calibri"/>
                <a:cs typeface="Calibri"/>
              </a:rPr>
              <a:t>n</a:t>
            </a:r>
            <a:r>
              <a:rPr sz="1600" spc="-10" dirty="0">
                <a:solidFill>
                  <a:srgbClr val="FFFFFF"/>
                </a:solidFill>
                <a:latin typeface="Calibri"/>
                <a:cs typeface="Calibri"/>
              </a:rPr>
              <a:t>/</a:t>
            </a:r>
            <a:r>
              <a:rPr sz="1600" spc="-5" dirty="0">
                <a:solidFill>
                  <a:srgbClr val="FFFFFF"/>
                </a:solidFill>
                <a:latin typeface="Calibri"/>
                <a:cs typeface="Calibri"/>
              </a:rPr>
              <a:t>i</a:t>
            </a:r>
            <a:r>
              <a:rPr sz="1600" spc="-10" dirty="0">
                <a:solidFill>
                  <a:srgbClr val="FFFFFF"/>
                </a:solidFill>
                <a:latin typeface="Calibri"/>
                <a:cs typeface="Calibri"/>
              </a:rPr>
              <a:t>den</a:t>
            </a:r>
            <a:r>
              <a:rPr sz="1600" spc="-5" dirty="0">
                <a:solidFill>
                  <a:srgbClr val="FFFFFF"/>
                </a:solidFill>
                <a:latin typeface="Calibri"/>
                <a:cs typeface="Calibri"/>
              </a:rPr>
              <a:t>tifi</a:t>
            </a:r>
            <a:r>
              <a:rPr sz="1600" spc="-15" dirty="0">
                <a:solidFill>
                  <a:srgbClr val="FFFFFF"/>
                </a:solidFill>
                <a:latin typeface="Calibri"/>
                <a:cs typeface="Calibri"/>
              </a:rPr>
              <a:t>k</a:t>
            </a:r>
            <a:r>
              <a:rPr sz="1600" spc="-5" dirty="0">
                <a:solidFill>
                  <a:srgbClr val="FFFFFF"/>
                </a:solidFill>
                <a:latin typeface="Calibri"/>
                <a:cs typeface="Calibri"/>
              </a:rPr>
              <a:t>a  si </a:t>
            </a:r>
            <a:r>
              <a:rPr sz="1600" spc="-10" dirty="0">
                <a:solidFill>
                  <a:srgbClr val="FFFFFF"/>
                </a:solidFill>
                <a:latin typeface="Calibri"/>
                <a:cs typeface="Calibri"/>
              </a:rPr>
              <a:t>“</a:t>
            </a:r>
            <a:r>
              <a:rPr sz="1600" i="1" spc="-10" dirty="0">
                <a:solidFill>
                  <a:srgbClr val="FFFFFF"/>
                </a:solidFill>
                <a:latin typeface="Calibri"/>
                <a:cs typeface="Calibri"/>
              </a:rPr>
              <a:t>performance </a:t>
            </a:r>
            <a:r>
              <a:rPr sz="1600" i="1" spc="-5" dirty="0">
                <a:solidFill>
                  <a:srgbClr val="FFFFFF"/>
                </a:solidFill>
                <a:latin typeface="Calibri"/>
                <a:cs typeface="Calibri"/>
              </a:rPr>
              <a:t> gap</a:t>
            </a:r>
            <a:r>
              <a:rPr sz="1600" spc="-5" dirty="0">
                <a:solidFill>
                  <a:srgbClr val="FFFFFF"/>
                </a:solidFill>
                <a:latin typeface="Calibri"/>
                <a:cs typeface="Calibri"/>
              </a:rPr>
              <a:t>”:</a:t>
            </a:r>
            <a:r>
              <a:rPr sz="1600" spc="15" dirty="0">
                <a:solidFill>
                  <a:srgbClr val="FFFFFF"/>
                </a:solidFill>
                <a:latin typeface="Calibri"/>
                <a:cs typeface="Calibri"/>
              </a:rPr>
              <a:t> </a:t>
            </a:r>
            <a:r>
              <a:rPr sz="1600" spc="-5" dirty="0">
                <a:solidFill>
                  <a:srgbClr val="FFFFFF"/>
                </a:solidFill>
                <a:latin typeface="Calibri"/>
                <a:cs typeface="Calibri"/>
              </a:rPr>
              <a:t>kebutuhan </a:t>
            </a:r>
            <a:r>
              <a:rPr sz="1600" dirty="0">
                <a:solidFill>
                  <a:srgbClr val="FFFFFF"/>
                </a:solidFill>
                <a:latin typeface="Calibri"/>
                <a:cs typeface="Calibri"/>
              </a:rPr>
              <a:t> </a:t>
            </a:r>
            <a:r>
              <a:rPr sz="1600" spc="-5" dirty="0">
                <a:solidFill>
                  <a:srgbClr val="FFFFFF"/>
                </a:solidFill>
                <a:latin typeface="Calibri"/>
                <a:cs typeface="Calibri"/>
              </a:rPr>
              <a:t>sosial, profesional, </a:t>
            </a:r>
            <a:r>
              <a:rPr sz="1600" dirty="0">
                <a:solidFill>
                  <a:srgbClr val="FFFFFF"/>
                </a:solidFill>
                <a:latin typeface="Calibri"/>
                <a:cs typeface="Calibri"/>
              </a:rPr>
              <a:t> </a:t>
            </a:r>
            <a:r>
              <a:rPr sz="1600" spc="-5" dirty="0">
                <a:solidFill>
                  <a:srgbClr val="FFFFFF"/>
                </a:solidFill>
                <a:latin typeface="Calibri"/>
                <a:cs typeface="Calibri"/>
              </a:rPr>
              <a:t>industri, standard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market</a:t>
            </a:r>
            <a:r>
              <a:rPr sz="1600" i="1" spc="5" dirty="0">
                <a:solidFill>
                  <a:srgbClr val="FFFFFF"/>
                </a:solidFill>
                <a:latin typeface="Calibri"/>
                <a:cs typeface="Calibri"/>
              </a:rPr>
              <a:t> </a:t>
            </a:r>
            <a:r>
              <a:rPr sz="1600" i="1" spc="-10" dirty="0">
                <a:solidFill>
                  <a:srgbClr val="FFFFFF"/>
                </a:solidFill>
                <a:latin typeface="Calibri"/>
                <a:cs typeface="Calibri"/>
              </a:rPr>
              <a:t>signal</a:t>
            </a:r>
            <a:r>
              <a:rPr sz="1600" spc="-10" dirty="0">
                <a:solidFill>
                  <a:srgbClr val="FFFFFF"/>
                </a:solidFill>
                <a:latin typeface="Calibri"/>
                <a:cs typeface="Calibri"/>
              </a:rPr>
              <a:t>), </a:t>
            </a:r>
            <a:r>
              <a:rPr sz="1600" spc="-5" dirty="0">
                <a:solidFill>
                  <a:srgbClr val="FFFFFF"/>
                </a:solidFill>
                <a:latin typeface="Calibri"/>
                <a:cs typeface="Calibri"/>
              </a:rPr>
              <a:t> </a:t>
            </a:r>
            <a:r>
              <a:rPr sz="1600" spc="-10" dirty="0">
                <a:solidFill>
                  <a:srgbClr val="FFFFFF"/>
                </a:solidFill>
                <a:latin typeface="Calibri"/>
                <a:cs typeface="Calibri"/>
              </a:rPr>
              <a:t>sumber</a:t>
            </a:r>
            <a:r>
              <a:rPr sz="1600" spc="10" dirty="0">
                <a:solidFill>
                  <a:srgbClr val="FFFFFF"/>
                </a:solidFill>
                <a:latin typeface="Calibri"/>
                <a:cs typeface="Calibri"/>
              </a:rPr>
              <a:t> </a:t>
            </a:r>
            <a:r>
              <a:rPr sz="1600" spc="-5" dirty="0">
                <a:solidFill>
                  <a:srgbClr val="FFFFFF"/>
                </a:solidFill>
                <a:latin typeface="Calibri"/>
                <a:cs typeface="Calibri"/>
              </a:rPr>
              <a:t>daya, </a:t>
            </a:r>
            <a:r>
              <a:rPr sz="1600" dirty="0">
                <a:solidFill>
                  <a:srgbClr val="FFFFFF"/>
                </a:solidFill>
                <a:latin typeface="Calibri"/>
                <a:cs typeface="Calibri"/>
              </a:rPr>
              <a:t> </a:t>
            </a:r>
            <a:r>
              <a:rPr sz="1600" spc="-5" dirty="0">
                <a:solidFill>
                  <a:srgbClr val="FFFFFF"/>
                </a:solidFill>
                <a:latin typeface="Calibri"/>
                <a:cs typeface="Calibri"/>
              </a:rPr>
              <a:t>pembiayaan, dan </a:t>
            </a:r>
            <a:r>
              <a:rPr sz="1600" dirty="0">
                <a:solidFill>
                  <a:srgbClr val="FFFFFF"/>
                </a:solidFill>
                <a:latin typeface="Calibri"/>
                <a:cs typeface="Calibri"/>
              </a:rPr>
              <a:t> </a:t>
            </a:r>
            <a:r>
              <a:rPr sz="1600" i="1" spc="-5" dirty="0">
                <a:solidFill>
                  <a:srgbClr val="FFFFFF"/>
                </a:solidFill>
                <a:latin typeface="Calibri"/>
                <a:cs typeface="Calibri"/>
              </a:rPr>
              <a:t>scientific</a:t>
            </a:r>
            <a:r>
              <a:rPr sz="1600" i="1" spc="-35" dirty="0">
                <a:solidFill>
                  <a:srgbClr val="FFFFFF"/>
                </a:solidFill>
                <a:latin typeface="Calibri"/>
                <a:cs typeface="Calibri"/>
              </a:rPr>
              <a:t> </a:t>
            </a:r>
            <a:r>
              <a:rPr sz="1600" i="1" spc="-5" dirty="0">
                <a:solidFill>
                  <a:srgbClr val="FFFFFF"/>
                </a:solidFill>
                <a:latin typeface="Calibri"/>
                <a:cs typeface="Calibri"/>
              </a:rPr>
              <a:t>vision</a:t>
            </a:r>
            <a:r>
              <a:rPr sz="1600" spc="-5" dirty="0">
                <a:solidFill>
                  <a:srgbClr val="FFFFFF"/>
                </a:solidFill>
                <a:latin typeface="Calibri"/>
                <a:cs typeface="Calibri"/>
              </a:rPr>
              <a:t>;</a:t>
            </a:r>
            <a:endParaRPr sz="1600">
              <a:latin typeface="Calibri"/>
              <a:cs typeface="Calibri"/>
            </a:endParaRPr>
          </a:p>
          <a:p>
            <a:pPr marL="243840" marR="5080" indent="-231775">
              <a:lnSpc>
                <a:spcPct val="100000"/>
              </a:lnSpc>
              <a:spcBef>
                <a:spcPts val="5"/>
              </a:spcBef>
            </a:pPr>
            <a:r>
              <a:rPr sz="1600" b="1" spc="-5" dirty="0">
                <a:solidFill>
                  <a:srgbClr val="FFFFFF"/>
                </a:solidFill>
                <a:latin typeface="Calibri"/>
                <a:cs typeface="Calibri"/>
              </a:rPr>
              <a:t>❷</a:t>
            </a:r>
            <a:r>
              <a:rPr sz="1600" spc="-5" dirty="0">
                <a:solidFill>
                  <a:srgbClr val="FFFFFF"/>
                </a:solidFill>
                <a:latin typeface="Calibri"/>
                <a:cs typeface="Calibri"/>
              </a:rPr>
              <a:t>Landasan </a:t>
            </a:r>
            <a:r>
              <a:rPr sz="1600" spc="-10" dirty="0">
                <a:solidFill>
                  <a:srgbClr val="FFFFFF"/>
                </a:solidFill>
                <a:latin typeface="Calibri"/>
                <a:cs typeface="Calibri"/>
              </a:rPr>
              <a:t>kurukulum </a:t>
            </a:r>
            <a:r>
              <a:rPr sz="1600" spc="-350" dirty="0">
                <a:solidFill>
                  <a:srgbClr val="FFFFFF"/>
                </a:solidFill>
                <a:latin typeface="Calibri"/>
                <a:cs typeface="Calibri"/>
              </a:rPr>
              <a:t> </a:t>
            </a:r>
            <a:r>
              <a:rPr sz="1600" spc="-5" dirty="0">
                <a:solidFill>
                  <a:srgbClr val="FFFFFF"/>
                </a:solidFill>
                <a:latin typeface="Calibri"/>
                <a:cs typeface="Calibri"/>
              </a:rPr>
              <a:t>(filosofis, sosiologis, </a:t>
            </a:r>
            <a:r>
              <a:rPr sz="1600" dirty="0">
                <a:solidFill>
                  <a:srgbClr val="FFFFFF"/>
                </a:solidFill>
                <a:latin typeface="Calibri"/>
                <a:cs typeface="Calibri"/>
              </a:rPr>
              <a:t> </a:t>
            </a:r>
            <a:r>
              <a:rPr sz="1600" spc="-5" dirty="0">
                <a:solidFill>
                  <a:srgbClr val="FFFFFF"/>
                </a:solidFill>
                <a:latin typeface="Calibri"/>
                <a:cs typeface="Calibri"/>
              </a:rPr>
              <a:t>psikologis, historis, </a:t>
            </a:r>
            <a:r>
              <a:rPr sz="1600" dirty="0">
                <a:solidFill>
                  <a:srgbClr val="FFFFFF"/>
                </a:solidFill>
                <a:latin typeface="Calibri"/>
                <a:cs typeface="Calibri"/>
              </a:rPr>
              <a:t> </a:t>
            </a:r>
            <a:r>
              <a:rPr sz="1600" spc="-5" dirty="0">
                <a:solidFill>
                  <a:srgbClr val="FFFFFF"/>
                </a:solidFill>
                <a:latin typeface="Calibri"/>
                <a:cs typeface="Calibri"/>
              </a:rPr>
              <a:t>yuridis),</a:t>
            </a:r>
            <a:r>
              <a:rPr sz="1600" spc="-55" dirty="0">
                <a:solidFill>
                  <a:srgbClr val="FFFFFF"/>
                </a:solidFill>
                <a:latin typeface="Calibri"/>
                <a:cs typeface="Calibri"/>
              </a:rPr>
              <a:t> </a:t>
            </a:r>
            <a:r>
              <a:rPr sz="1600" spc="-5" dirty="0">
                <a:solidFill>
                  <a:srgbClr val="FFFFFF"/>
                </a:solidFill>
                <a:latin typeface="Calibri"/>
                <a:cs typeface="Calibri"/>
              </a:rPr>
              <a:t>Menetapkan </a:t>
            </a:r>
            <a:r>
              <a:rPr sz="1600" spc="-350" dirty="0">
                <a:solidFill>
                  <a:srgbClr val="FFFFFF"/>
                </a:solidFill>
                <a:latin typeface="Calibri"/>
                <a:cs typeface="Calibri"/>
              </a:rPr>
              <a:t> </a:t>
            </a:r>
            <a:r>
              <a:rPr sz="1600" spc="-5" dirty="0">
                <a:solidFill>
                  <a:srgbClr val="FFFFFF"/>
                </a:solidFill>
                <a:latin typeface="Calibri"/>
                <a:cs typeface="Calibri"/>
              </a:rPr>
              <a:t>Visi, Misi,</a:t>
            </a:r>
            <a:r>
              <a:rPr sz="1600" dirty="0">
                <a:solidFill>
                  <a:srgbClr val="FFFFFF"/>
                </a:solidFill>
                <a:latin typeface="Calibri"/>
                <a:cs typeface="Calibri"/>
              </a:rPr>
              <a:t> </a:t>
            </a:r>
            <a:r>
              <a:rPr sz="1600" spc="-5" dirty="0">
                <a:solidFill>
                  <a:srgbClr val="FFFFFF"/>
                </a:solidFill>
                <a:latin typeface="Calibri"/>
                <a:cs typeface="Calibri"/>
              </a:rPr>
              <a:t>Tujuan </a:t>
            </a:r>
            <a:r>
              <a:rPr sz="1600" dirty="0">
                <a:solidFill>
                  <a:srgbClr val="FFFFFF"/>
                </a:solidFill>
                <a:latin typeface="Calibri"/>
                <a:cs typeface="Calibri"/>
              </a:rPr>
              <a:t> </a:t>
            </a:r>
            <a:r>
              <a:rPr sz="1600" spc="-5" dirty="0">
                <a:solidFill>
                  <a:srgbClr val="FFFFFF"/>
                </a:solidFill>
                <a:latin typeface="Calibri"/>
                <a:cs typeface="Calibri"/>
              </a:rPr>
              <a:t>Pendidikan, Strategi,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university</a:t>
            </a:r>
            <a:r>
              <a:rPr sz="1600" i="1" spc="-15" dirty="0">
                <a:solidFill>
                  <a:srgbClr val="FFFFFF"/>
                </a:solidFill>
                <a:latin typeface="Calibri"/>
                <a:cs typeface="Calibri"/>
              </a:rPr>
              <a:t> </a:t>
            </a:r>
            <a:r>
              <a:rPr sz="1600" i="1" spc="-5" dirty="0">
                <a:solidFill>
                  <a:srgbClr val="FFFFFF"/>
                </a:solidFill>
                <a:latin typeface="Calibri"/>
                <a:cs typeface="Calibri"/>
              </a:rPr>
              <a:t>velues</a:t>
            </a:r>
            <a:r>
              <a:rPr sz="1600" spc="-5" dirty="0">
                <a:solidFill>
                  <a:srgbClr val="FFFFFF"/>
                </a:solidFill>
                <a:latin typeface="Calibri"/>
                <a:cs typeface="Calibri"/>
              </a:rPr>
              <a:t>”</a:t>
            </a:r>
            <a:r>
              <a:rPr sz="1600" spc="-10" dirty="0">
                <a:solidFill>
                  <a:srgbClr val="FFFFFF"/>
                </a:solidFill>
                <a:latin typeface="Calibri"/>
                <a:cs typeface="Calibri"/>
              </a:rPr>
              <a:t> </a:t>
            </a:r>
            <a:r>
              <a:rPr sz="1600" spc="-5" dirty="0">
                <a:solidFill>
                  <a:srgbClr val="FFFFFF"/>
                </a:solidFill>
                <a:latin typeface="Calibri"/>
                <a:cs typeface="Calibri"/>
              </a:rPr>
              <a:t>;</a:t>
            </a:r>
            <a:endParaRPr sz="1600">
              <a:latin typeface="Calibri"/>
              <a:cs typeface="Calibri"/>
            </a:endParaRPr>
          </a:p>
          <a:p>
            <a:pPr marL="243840" marR="302260" indent="-186055">
              <a:lnSpc>
                <a:spcPct val="100000"/>
              </a:lnSpc>
              <a:spcBef>
                <a:spcPts val="5"/>
              </a:spcBef>
            </a:pPr>
            <a:r>
              <a:rPr sz="1600" b="1" spc="-5" dirty="0">
                <a:solidFill>
                  <a:srgbClr val="FFFFFF"/>
                </a:solidFill>
                <a:latin typeface="Calibri"/>
                <a:cs typeface="Calibri"/>
              </a:rPr>
              <a:t>❸</a:t>
            </a:r>
            <a:r>
              <a:rPr sz="1600" spc="-5" dirty="0">
                <a:solidFill>
                  <a:srgbClr val="FFFFFF"/>
                </a:solidFill>
                <a:latin typeface="Calibri"/>
                <a:cs typeface="Calibri"/>
              </a:rPr>
              <a:t>Penetapan</a:t>
            </a:r>
            <a:r>
              <a:rPr sz="1600" spc="-65" dirty="0">
                <a:solidFill>
                  <a:srgbClr val="FFFFFF"/>
                </a:solidFill>
                <a:latin typeface="Calibri"/>
                <a:cs typeface="Calibri"/>
              </a:rPr>
              <a:t> </a:t>
            </a:r>
            <a:r>
              <a:rPr sz="1600" spc="-5" dirty="0">
                <a:solidFill>
                  <a:srgbClr val="FFFFFF"/>
                </a:solidFill>
                <a:latin typeface="Calibri"/>
                <a:cs typeface="Calibri"/>
              </a:rPr>
              <a:t>profil </a:t>
            </a:r>
            <a:r>
              <a:rPr sz="1600" spc="-345" dirty="0">
                <a:solidFill>
                  <a:srgbClr val="FFFFFF"/>
                </a:solidFill>
                <a:latin typeface="Calibri"/>
                <a:cs typeface="Calibri"/>
              </a:rPr>
              <a:t> </a:t>
            </a:r>
            <a:r>
              <a:rPr sz="1600" spc="-5" dirty="0">
                <a:solidFill>
                  <a:srgbClr val="FFFFFF"/>
                </a:solidFill>
                <a:latin typeface="Calibri"/>
                <a:cs typeface="Calibri"/>
              </a:rPr>
              <a:t>lulusan;</a:t>
            </a:r>
            <a:endParaRPr sz="1600">
              <a:latin typeface="Calibri"/>
              <a:cs typeface="Calibri"/>
            </a:endParaRPr>
          </a:p>
        </p:txBody>
      </p:sp>
      <p:grpSp>
        <p:nvGrpSpPr>
          <p:cNvPr id="70" name="object 70"/>
          <p:cNvGrpSpPr/>
          <p:nvPr/>
        </p:nvGrpSpPr>
        <p:grpSpPr>
          <a:xfrm>
            <a:off x="2325623" y="1306042"/>
            <a:ext cx="2440305" cy="869315"/>
            <a:chOff x="2325623" y="1306042"/>
            <a:chExt cx="2440305" cy="869315"/>
          </a:xfrm>
        </p:grpSpPr>
        <p:pic>
          <p:nvPicPr>
            <p:cNvPr id="71" name="object 71"/>
            <p:cNvPicPr/>
            <p:nvPr/>
          </p:nvPicPr>
          <p:blipFill>
            <a:blip r:embed="rId31" cstate="print"/>
            <a:stretch>
              <a:fillRect/>
            </a:stretch>
          </p:blipFill>
          <p:spPr>
            <a:xfrm>
              <a:off x="2325623" y="1307604"/>
              <a:ext cx="2439924" cy="793991"/>
            </a:xfrm>
            <a:prstGeom prst="rect">
              <a:avLst/>
            </a:prstGeom>
          </p:spPr>
        </p:pic>
        <p:pic>
          <p:nvPicPr>
            <p:cNvPr id="72" name="object 72"/>
            <p:cNvPicPr/>
            <p:nvPr/>
          </p:nvPicPr>
          <p:blipFill>
            <a:blip r:embed="rId32" cstate="print"/>
            <a:stretch>
              <a:fillRect/>
            </a:stretch>
          </p:blipFill>
          <p:spPr>
            <a:xfrm>
              <a:off x="2872739" y="1306042"/>
              <a:ext cx="1136903" cy="868705"/>
            </a:xfrm>
            <a:prstGeom prst="rect">
              <a:avLst/>
            </a:prstGeom>
          </p:spPr>
        </p:pic>
        <p:sp>
          <p:nvSpPr>
            <p:cNvPr id="73" name="object 73"/>
            <p:cNvSpPr/>
            <p:nvPr/>
          </p:nvSpPr>
          <p:spPr>
            <a:xfrm>
              <a:off x="2385059" y="1347216"/>
              <a:ext cx="2326005" cy="681355"/>
            </a:xfrm>
            <a:custGeom>
              <a:avLst/>
              <a:gdLst/>
              <a:ahLst/>
              <a:cxnLst/>
              <a:rect l="l" t="t" r="r" b="b"/>
              <a:pathLst>
                <a:path w="2326004" h="681355">
                  <a:moveTo>
                    <a:pt x="2150998" y="0"/>
                  </a:moveTo>
                  <a:lnTo>
                    <a:pt x="2150998" y="80898"/>
                  </a:lnTo>
                  <a:lnTo>
                    <a:pt x="2114295" y="80898"/>
                  </a:lnTo>
                  <a:lnTo>
                    <a:pt x="2114295" y="0"/>
                  </a:lnTo>
                  <a:lnTo>
                    <a:pt x="0" y="0"/>
                  </a:lnTo>
                  <a:lnTo>
                    <a:pt x="0" y="681227"/>
                  </a:lnTo>
                  <a:lnTo>
                    <a:pt x="2114295" y="681227"/>
                  </a:lnTo>
                  <a:lnTo>
                    <a:pt x="2114295" y="600328"/>
                  </a:lnTo>
                  <a:lnTo>
                    <a:pt x="2150998" y="600328"/>
                  </a:lnTo>
                  <a:lnTo>
                    <a:pt x="2150998" y="681227"/>
                  </a:lnTo>
                  <a:lnTo>
                    <a:pt x="2325623" y="340613"/>
                  </a:lnTo>
                  <a:lnTo>
                    <a:pt x="2150998" y="0"/>
                  </a:lnTo>
                  <a:close/>
                </a:path>
              </a:pathLst>
            </a:custGeom>
            <a:solidFill>
              <a:srgbClr val="001F5F"/>
            </a:solidFill>
          </p:spPr>
          <p:txBody>
            <a:bodyPr wrap="square" lIns="0" tIns="0" rIns="0" bIns="0" rtlCol="0"/>
            <a:lstStyle/>
            <a:p>
              <a:endParaRPr/>
            </a:p>
          </p:txBody>
        </p:sp>
      </p:grpSp>
      <p:sp>
        <p:nvSpPr>
          <p:cNvPr id="74" name="object 74"/>
          <p:cNvSpPr txBox="1"/>
          <p:nvPr/>
        </p:nvSpPr>
        <p:spPr>
          <a:xfrm>
            <a:off x="3056635" y="1395222"/>
            <a:ext cx="773430" cy="574040"/>
          </a:xfrm>
          <a:prstGeom prst="rect">
            <a:avLst/>
          </a:prstGeom>
        </p:spPr>
        <p:txBody>
          <a:bodyPr vert="horz" wrap="square" lIns="0" tIns="12700" rIns="0" bIns="0" rtlCol="0">
            <a:spAutoFit/>
          </a:bodyPr>
          <a:lstStyle/>
          <a:p>
            <a:pPr marL="12700" marR="5080" indent="22860">
              <a:lnSpc>
                <a:spcPct val="100000"/>
              </a:lnSpc>
              <a:spcBef>
                <a:spcPts val="100"/>
              </a:spcBef>
            </a:pPr>
            <a:r>
              <a:rPr sz="1800" spc="-10" dirty="0">
                <a:solidFill>
                  <a:srgbClr val="FFFFFF"/>
                </a:solidFill>
                <a:latin typeface="Trebuchet MS"/>
                <a:cs typeface="Trebuchet MS"/>
              </a:rPr>
              <a:t>STEP-II </a:t>
            </a:r>
            <a:r>
              <a:rPr sz="1800" spc="-530" dirty="0">
                <a:solidFill>
                  <a:srgbClr val="FFFFFF"/>
                </a:solidFill>
                <a:latin typeface="Trebuchet MS"/>
                <a:cs typeface="Trebuchet MS"/>
              </a:rPr>
              <a:t> </a:t>
            </a:r>
            <a:r>
              <a:rPr sz="1800" spc="60" dirty="0">
                <a:solidFill>
                  <a:srgbClr val="FFFFFF"/>
                </a:solidFill>
                <a:latin typeface="Trebuchet MS"/>
                <a:cs typeface="Trebuchet MS"/>
              </a:rPr>
              <a:t>DE</a:t>
            </a:r>
            <a:r>
              <a:rPr sz="1800" spc="45" dirty="0">
                <a:solidFill>
                  <a:srgbClr val="FFFFFF"/>
                </a:solidFill>
                <a:latin typeface="Trebuchet MS"/>
                <a:cs typeface="Trebuchet MS"/>
              </a:rPr>
              <a:t>S</a:t>
            </a:r>
            <a:r>
              <a:rPr sz="1800" spc="50" dirty="0">
                <a:solidFill>
                  <a:srgbClr val="FFFFFF"/>
                </a:solidFill>
                <a:latin typeface="Trebuchet MS"/>
                <a:cs typeface="Trebuchet MS"/>
              </a:rPr>
              <a:t>I</a:t>
            </a:r>
            <a:r>
              <a:rPr sz="1800" spc="-85" dirty="0">
                <a:solidFill>
                  <a:srgbClr val="FFFFFF"/>
                </a:solidFill>
                <a:latin typeface="Trebuchet MS"/>
                <a:cs typeface="Trebuchet MS"/>
              </a:rPr>
              <a:t>G</a:t>
            </a:r>
            <a:r>
              <a:rPr sz="1800" spc="-75" dirty="0">
                <a:solidFill>
                  <a:srgbClr val="FFFFFF"/>
                </a:solidFill>
                <a:latin typeface="Trebuchet MS"/>
                <a:cs typeface="Trebuchet MS"/>
              </a:rPr>
              <a:t>N</a:t>
            </a:r>
            <a:endParaRPr sz="1800">
              <a:latin typeface="Trebuchet MS"/>
              <a:cs typeface="Trebuchet MS"/>
            </a:endParaRPr>
          </a:p>
        </p:txBody>
      </p:sp>
      <p:grpSp>
        <p:nvGrpSpPr>
          <p:cNvPr id="75" name="object 75"/>
          <p:cNvGrpSpPr/>
          <p:nvPr/>
        </p:nvGrpSpPr>
        <p:grpSpPr>
          <a:xfrm>
            <a:off x="50292" y="1306042"/>
            <a:ext cx="2482850" cy="869315"/>
            <a:chOff x="50292" y="1306042"/>
            <a:chExt cx="2482850" cy="869315"/>
          </a:xfrm>
        </p:grpSpPr>
        <p:pic>
          <p:nvPicPr>
            <p:cNvPr id="76" name="object 76"/>
            <p:cNvPicPr/>
            <p:nvPr/>
          </p:nvPicPr>
          <p:blipFill>
            <a:blip r:embed="rId33" cstate="print"/>
            <a:stretch>
              <a:fillRect/>
            </a:stretch>
          </p:blipFill>
          <p:spPr>
            <a:xfrm>
              <a:off x="50292" y="1307604"/>
              <a:ext cx="2482596" cy="793991"/>
            </a:xfrm>
            <a:prstGeom prst="rect">
              <a:avLst/>
            </a:prstGeom>
          </p:spPr>
        </p:pic>
        <p:pic>
          <p:nvPicPr>
            <p:cNvPr id="77" name="object 77"/>
            <p:cNvPicPr/>
            <p:nvPr/>
          </p:nvPicPr>
          <p:blipFill>
            <a:blip r:embed="rId34" cstate="print"/>
            <a:stretch>
              <a:fillRect/>
            </a:stretch>
          </p:blipFill>
          <p:spPr>
            <a:xfrm>
              <a:off x="495299" y="1306042"/>
              <a:ext cx="1324356" cy="868705"/>
            </a:xfrm>
            <a:prstGeom prst="rect">
              <a:avLst/>
            </a:prstGeom>
          </p:spPr>
        </p:pic>
        <p:sp>
          <p:nvSpPr>
            <p:cNvPr id="78" name="object 78"/>
            <p:cNvSpPr/>
            <p:nvPr/>
          </p:nvSpPr>
          <p:spPr>
            <a:xfrm>
              <a:off x="109727" y="1347216"/>
              <a:ext cx="2368550" cy="681355"/>
            </a:xfrm>
            <a:custGeom>
              <a:avLst/>
              <a:gdLst/>
              <a:ahLst/>
              <a:cxnLst/>
              <a:rect l="l" t="t" r="r" b="b"/>
              <a:pathLst>
                <a:path w="2368550" h="681355">
                  <a:moveTo>
                    <a:pt x="2193671" y="0"/>
                  </a:moveTo>
                  <a:lnTo>
                    <a:pt x="2193671" y="80898"/>
                  </a:lnTo>
                  <a:lnTo>
                    <a:pt x="2102104" y="80898"/>
                  </a:lnTo>
                  <a:lnTo>
                    <a:pt x="2102104" y="0"/>
                  </a:lnTo>
                  <a:lnTo>
                    <a:pt x="0" y="0"/>
                  </a:lnTo>
                  <a:lnTo>
                    <a:pt x="0" y="681227"/>
                  </a:lnTo>
                  <a:lnTo>
                    <a:pt x="2102104" y="681227"/>
                  </a:lnTo>
                  <a:lnTo>
                    <a:pt x="2102104" y="600328"/>
                  </a:lnTo>
                  <a:lnTo>
                    <a:pt x="2193671" y="600328"/>
                  </a:lnTo>
                  <a:lnTo>
                    <a:pt x="2193671" y="681227"/>
                  </a:lnTo>
                  <a:lnTo>
                    <a:pt x="2368296" y="340613"/>
                  </a:lnTo>
                  <a:lnTo>
                    <a:pt x="2193671" y="0"/>
                  </a:lnTo>
                  <a:close/>
                </a:path>
              </a:pathLst>
            </a:custGeom>
            <a:solidFill>
              <a:srgbClr val="2583C5"/>
            </a:solidFill>
          </p:spPr>
          <p:txBody>
            <a:bodyPr wrap="square" lIns="0" tIns="0" rIns="0" bIns="0" rtlCol="0"/>
            <a:lstStyle/>
            <a:p>
              <a:endParaRPr/>
            </a:p>
          </p:txBody>
        </p:sp>
      </p:grpSp>
      <p:sp>
        <p:nvSpPr>
          <p:cNvPr id="79" name="object 79"/>
          <p:cNvSpPr txBox="1"/>
          <p:nvPr/>
        </p:nvSpPr>
        <p:spPr>
          <a:xfrm>
            <a:off x="679500" y="1394841"/>
            <a:ext cx="962025" cy="574040"/>
          </a:xfrm>
          <a:prstGeom prst="rect">
            <a:avLst/>
          </a:prstGeom>
        </p:spPr>
        <p:txBody>
          <a:bodyPr vert="horz" wrap="square" lIns="0" tIns="12700" rIns="0" bIns="0" rtlCol="0">
            <a:spAutoFit/>
          </a:bodyPr>
          <a:lstStyle/>
          <a:p>
            <a:pPr marL="12700" marR="5080" indent="152400">
              <a:lnSpc>
                <a:spcPct val="100000"/>
              </a:lnSpc>
              <a:spcBef>
                <a:spcPts val="100"/>
              </a:spcBef>
            </a:pPr>
            <a:r>
              <a:rPr sz="1800" spc="-15" dirty="0">
                <a:solidFill>
                  <a:srgbClr val="FFFFFF"/>
                </a:solidFill>
                <a:latin typeface="Trebuchet MS"/>
                <a:cs typeface="Trebuchet MS"/>
              </a:rPr>
              <a:t>STEP-I </a:t>
            </a:r>
            <a:r>
              <a:rPr sz="1800" spc="-10" dirty="0">
                <a:solidFill>
                  <a:srgbClr val="FFFFFF"/>
                </a:solidFill>
                <a:latin typeface="Trebuchet MS"/>
                <a:cs typeface="Trebuchet MS"/>
              </a:rPr>
              <a:t> </a:t>
            </a:r>
            <a:r>
              <a:rPr sz="1800" spc="-75" dirty="0">
                <a:solidFill>
                  <a:srgbClr val="FFFFFF"/>
                </a:solidFill>
                <a:latin typeface="Trebuchet MS"/>
                <a:cs typeface="Trebuchet MS"/>
              </a:rPr>
              <a:t>ANAL</a:t>
            </a:r>
            <a:r>
              <a:rPr sz="1800" spc="-80" dirty="0">
                <a:solidFill>
                  <a:srgbClr val="FFFFFF"/>
                </a:solidFill>
                <a:latin typeface="Trebuchet MS"/>
                <a:cs typeface="Trebuchet MS"/>
              </a:rPr>
              <a:t>Y</a:t>
            </a:r>
            <a:r>
              <a:rPr sz="1800" spc="110" dirty="0">
                <a:solidFill>
                  <a:srgbClr val="FFFFFF"/>
                </a:solidFill>
                <a:latin typeface="Trebuchet MS"/>
                <a:cs typeface="Trebuchet MS"/>
              </a:rPr>
              <a:t>S</a:t>
            </a:r>
            <a:r>
              <a:rPr sz="1800" spc="50" dirty="0">
                <a:solidFill>
                  <a:srgbClr val="FFFFFF"/>
                </a:solidFill>
                <a:latin typeface="Trebuchet MS"/>
                <a:cs typeface="Trebuchet MS"/>
              </a:rPr>
              <a:t>I</a:t>
            </a:r>
            <a:r>
              <a:rPr sz="1800" spc="120" dirty="0">
                <a:solidFill>
                  <a:srgbClr val="FFFFFF"/>
                </a:solidFill>
                <a:latin typeface="Trebuchet MS"/>
                <a:cs typeface="Trebuchet MS"/>
              </a:rPr>
              <a:t>S</a:t>
            </a:r>
            <a:endParaRPr sz="1800">
              <a:latin typeface="Trebuchet MS"/>
              <a:cs typeface="Trebuchet MS"/>
            </a:endParaRPr>
          </a:p>
        </p:txBody>
      </p:sp>
      <p:sp>
        <p:nvSpPr>
          <p:cNvPr id="80" name="object 80"/>
          <p:cNvSpPr/>
          <p:nvPr/>
        </p:nvSpPr>
        <p:spPr>
          <a:xfrm>
            <a:off x="1075563" y="664095"/>
            <a:ext cx="10055225" cy="792480"/>
          </a:xfrm>
          <a:custGeom>
            <a:avLst/>
            <a:gdLst/>
            <a:ahLst/>
            <a:cxnLst/>
            <a:rect l="l" t="t" r="r" b="b"/>
            <a:pathLst>
              <a:path w="10055225" h="792480">
                <a:moveTo>
                  <a:pt x="2849499" y="85725"/>
                </a:moveTo>
                <a:lnTo>
                  <a:pt x="2820924" y="57150"/>
                </a:lnTo>
                <a:lnTo>
                  <a:pt x="2763774" y="0"/>
                </a:lnTo>
                <a:lnTo>
                  <a:pt x="2763583" y="190"/>
                </a:lnTo>
                <a:lnTo>
                  <a:pt x="2763393" y="0"/>
                </a:lnTo>
                <a:lnTo>
                  <a:pt x="2706243" y="57150"/>
                </a:lnTo>
                <a:lnTo>
                  <a:pt x="2338565" y="57150"/>
                </a:lnTo>
                <a:lnTo>
                  <a:pt x="57150" y="57150"/>
                </a:lnTo>
                <a:lnTo>
                  <a:pt x="57150" y="510794"/>
                </a:lnTo>
                <a:lnTo>
                  <a:pt x="0" y="510794"/>
                </a:lnTo>
                <a:lnTo>
                  <a:pt x="85725" y="682244"/>
                </a:lnTo>
                <a:lnTo>
                  <a:pt x="157162" y="539369"/>
                </a:lnTo>
                <a:lnTo>
                  <a:pt x="171450" y="510794"/>
                </a:lnTo>
                <a:lnTo>
                  <a:pt x="114300" y="510794"/>
                </a:lnTo>
                <a:lnTo>
                  <a:pt x="114300" y="114300"/>
                </a:lnTo>
                <a:lnTo>
                  <a:pt x="2338565" y="114300"/>
                </a:lnTo>
                <a:lnTo>
                  <a:pt x="2338565" y="510794"/>
                </a:lnTo>
                <a:lnTo>
                  <a:pt x="2281415" y="510794"/>
                </a:lnTo>
                <a:lnTo>
                  <a:pt x="2367140" y="682244"/>
                </a:lnTo>
                <a:lnTo>
                  <a:pt x="2438577" y="539369"/>
                </a:lnTo>
                <a:lnTo>
                  <a:pt x="2452865" y="510794"/>
                </a:lnTo>
                <a:lnTo>
                  <a:pt x="2395715" y="510794"/>
                </a:lnTo>
                <a:lnTo>
                  <a:pt x="2395715" y="114300"/>
                </a:lnTo>
                <a:lnTo>
                  <a:pt x="2706243" y="114300"/>
                </a:lnTo>
                <a:lnTo>
                  <a:pt x="2763393" y="171450"/>
                </a:lnTo>
                <a:lnTo>
                  <a:pt x="2763583" y="171259"/>
                </a:lnTo>
                <a:lnTo>
                  <a:pt x="2763774" y="171450"/>
                </a:lnTo>
                <a:lnTo>
                  <a:pt x="2820924" y="114300"/>
                </a:lnTo>
                <a:lnTo>
                  <a:pt x="2849499" y="85725"/>
                </a:lnTo>
                <a:close/>
              </a:path>
              <a:path w="10055225" h="792480">
                <a:moveTo>
                  <a:pt x="7932534" y="534670"/>
                </a:moveTo>
                <a:lnTo>
                  <a:pt x="7875384" y="534670"/>
                </a:lnTo>
                <a:lnTo>
                  <a:pt x="7875384" y="470662"/>
                </a:lnTo>
                <a:lnTo>
                  <a:pt x="7875384" y="413512"/>
                </a:lnTo>
                <a:lnTo>
                  <a:pt x="4945380" y="413512"/>
                </a:lnTo>
                <a:lnTo>
                  <a:pt x="4945380" y="393941"/>
                </a:lnTo>
                <a:lnTo>
                  <a:pt x="4945380" y="392417"/>
                </a:lnTo>
                <a:lnTo>
                  <a:pt x="4945380" y="365366"/>
                </a:lnTo>
                <a:lnTo>
                  <a:pt x="5002530" y="308216"/>
                </a:lnTo>
                <a:lnTo>
                  <a:pt x="5001768" y="307454"/>
                </a:lnTo>
                <a:lnTo>
                  <a:pt x="5002530" y="306692"/>
                </a:lnTo>
                <a:lnTo>
                  <a:pt x="4916805" y="220967"/>
                </a:lnTo>
                <a:lnTo>
                  <a:pt x="4831080" y="306692"/>
                </a:lnTo>
                <a:lnTo>
                  <a:pt x="4831842" y="307454"/>
                </a:lnTo>
                <a:lnTo>
                  <a:pt x="4831080" y="308216"/>
                </a:lnTo>
                <a:lnTo>
                  <a:pt x="4888230" y="365366"/>
                </a:lnTo>
                <a:lnTo>
                  <a:pt x="4888230" y="470662"/>
                </a:lnTo>
                <a:lnTo>
                  <a:pt x="4888230" y="484111"/>
                </a:lnTo>
                <a:lnTo>
                  <a:pt x="5104511" y="484111"/>
                </a:lnTo>
                <a:lnTo>
                  <a:pt x="5104511" y="536194"/>
                </a:lnTo>
                <a:lnTo>
                  <a:pt x="5047361" y="536194"/>
                </a:lnTo>
                <a:lnTo>
                  <a:pt x="5133086" y="707644"/>
                </a:lnTo>
                <a:lnTo>
                  <a:pt x="5204523" y="564769"/>
                </a:lnTo>
                <a:lnTo>
                  <a:pt x="5218811" y="536194"/>
                </a:lnTo>
                <a:lnTo>
                  <a:pt x="5161661" y="536194"/>
                </a:lnTo>
                <a:lnTo>
                  <a:pt x="5161661" y="484111"/>
                </a:lnTo>
                <a:lnTo>
                  <a:pt x="5161661" y="470662"/>
                </a:lnTo>
                <a:lnTo>
                  <a:pt x="7818234" y="470662"/>
                </a:lnTo>
                <a:lnTo>
                  <a:pt x="7818234" y="534670"/>
                </a:lnTo>
                <a:lnTo>
                  <a:pt x="7761084" y="534670"/>
                </a:lnTo>
                <a:lnTo>
                  <a:pt x="7846809" y="706120"/>
                </a:lnTo>
                <a:lnTo>
                  <a:pt x="7918247" y="563245"/>
                </a:lnTo>
                <a:lnTo>
                  <a:pt x="7932534" y="534670"/>
                </a:lnTo>
                <a:close/>
              </a:path>
              <a:path w="10055225" h="792480">
                <a:moveTo>
                  <a:pt x="9997935" y="57150"/>
                </a:moveTo>
                <a:lnTo>
                  <a:pt x="7241667" y="57150"/>
                </a:lnTo>
                <a:lnTo>
                  <a:pt x="7241667" y="0"/>
                </a:lnTo>
                <a:lnTo>
                  <a:pt x="7070217" y="85725"/>
                </a:lnTo>
                <a:lnTo>
                  <a:pt x="7241667" y="171450"/>
                </a:lnTo>
                <a:lnTo>
                  <a:pt x="7241667" y="114300"/>
                </a:lnTo>
                <a:lnTo>
                  <a:pt x="9940785" y="114300"/>
                </a:lnTo>
                <a:lnTo>
                  <a:pt x="9940785" y="649478"/>
                </a:lnTo>
                <a:lnTo>
                  <a:pt x="9997935" y="649478"/>
                </a:lnTo>
                <a:lnTo>
                  <a:pt x="9997935" y="620903"/>
                </a:lnTo>
                <a:lnTo>
                  <a:pt x="9997935" y="114300"/>
                </a:lnTo>
                <a:lnTo>
                  <a:pt x="9997935" y="85725"/>
                </a:lnTo>
                <a:lnTo>
                  <a:pt x="9997935" y="57150"/>
                </a:lnTo>
                <a:close/>
              </a:path>
              <a:path w="10055225" h="792480">
                <a:moveTo>
                  <a:pt x="10055085" y="706628"/>
                </a:moveTo>
                <a:lnTo>
                  <a:pt x="9997935" y="706628"/>
                </a:lnTo>
                <a:lnTo>
                  <a:pt x="9940785" y="706628"/>
                </a:lnTo>
                <a:lnTo>
                  <a:pt x="9883635" y="706628"/>
                </a:lnTo>
                <a:lnTo>
                  <a:pt x="9969360" y="792353"/>
                </a:lnTo>
                <a:lnTo>
                  <a:pt x="10055085" y="706628"/>
                </a:lnTo>
                <a:close/>
              </a:path>
            </a:pathLst>
          </a:custGeom>
          <a:solidFill>
            <a:srgbClr val="009900"/>
          </a:solidFill>
        </p:spPr>
        <p:txBody>
          <a:bodyPr wrap="square" lIns="0" tIns="0" rIns="0" bIns="0" rtlCol="0"/>
          <a:lstStyle/>
          <a:p>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768595" y="0"/>
            <a:ext cx="2672715" cy="464184"/>
            <a:chOff x="4768595" y="0"/>
            <a:chExt cx="2672715" cy="464184"/>
          </a:xfrm>
        </p:grpSpPr>
        <p:pic>
          <p:nvPicPr>
            <p:cNvPr id="3" name="object 3"/>
            <p:cNvPicPr/>
            <p:nvPr/>
          </p:nvPicPr>
          <p:blipFill>
            <a:blip r:embed="rId2" cstate="print"/>
            <a:stretch>
              <a:fillRect/>
            </a:stretch>
          </p:blipFill>
          <p:spPr>
            <a:xfrm>
              <a:off x="4789900" y="0"/>
              <a:ext cx="314755" cy="452021"/>
            </a:xfrm>
            <a:prstGeom prst="rect">
              <a:avLst/>
            </a:prstGeom>
          </p:spPr>
        </p:pic>
        <p:pic>
          <p:nvPicPr>
            <p:cNvPr id="4" name="object 4"/>
            <p:cNvPicPr/>
            <p:nvPr/>
          </p:nvPicPr>
          <p:blipFill>
            <a:blip r:embed="rId3" cstate="print"/>
            <a:stretch>
              <a:fillRect/>
            </a:stretch>
          </p:blipFill>
          <p:spPr>
            <a:xfrm>
              <a:off x="4768595" y="0"/>
              <a:ext cx="326898" cy="442722"/>
            </a:xfrm>
            <a:prstGeom prst="rect">
              <a:avLst/>
            </a:prstGeom>
          </p:spPr>
        </p:pic>
        <p:sp>
          <p:nvSpPr>
            <p:cNvPr id="5" name="object 5"/>
            <p:cNvSpPr/>
            <p:nvPr/>
          </p:nvSpPr>
          <p:spPr>
            <a:xfrm>
              <a:off x="4835144" y="41402"/>
              <a:ext cx="195580" cy="336550"/>
            </a:xfrm>
            <a:custGeom>
              <a:avLst/>
              <a:gdLst/>
              <a:ahLst/>
              <a:cxnLst/>
              <a:rect l="l" t="t" r="r" b="b"/>
              <a:pathLst>
                <a:path w="195579" h="336550">
                  <a:moveTo>
                    <a:pt x="92963" y="0"/>
                  </a:moveTo>
                  <a:lnTo>
                    <a:pt x="52655" y="5572"/>
                  </a:lnTo>
                  <a:lnTo>
                    <a:pt x="15450" y="29104"/>
                  </a:lnTo>
                  <a:lnTo>
                    <a:pt x="617" y="75148"/>
                  </a:lnTo>
                  <a:lnTo>
                    <a:pt x="0" y="92582"/>
                  </a:lnTo>
                  <a:lnTo>
                    <a:pt x="428" y="104987"/>
                  </a:lnTo>
                  <a:lnTo>
                    <a:pt x="10501" y="143511"/>
                  </a:lnTo>
                  <a:lnTo>
                    <a:pt x="39449" y="174212"/>
                  </a:lnTo>
                  <a:lnTo>
                    <a:pt x="79045" y="201284"/>
                  </a:lnTo>
                  <a:lnTo>
                    <a:pt x="90265" y="209248"/>
                  </a:lnTo>
                  <a:lnTo>
                    <a:pt x="109473" y="261366"/>
                  </a:lnTo>
                  <a:lnTo>
                    <a:pt x="108457" y="266827"/>
                  </a:lnTo>
                  <a:lnTo>
                    <a:pt x="104266" y="273431"/>
                  </a:lnTo>
                  <a:lnTo>
                    <a:pt x="101218" y="275208"/>
                  </a:lnTo>
                  <a:lnTo>
                    <a:pt x="93344" y="275208"/>
                  </a:lnTo>
                  <a:lnTo>
                    <a:pt x="90677" y="273939"/>
                  </a:lnTo>
                  <a:lnTo>
                    <a:pt x="87629" y="269113"/>
                  </a:lnTo>
                  <a:lnTo>
                    <a:pt x="86867" y="262381"/>
                  </a:lnTo>
                  <a:lnTo>
                    <a:pt x="86867" y="209042"/>
                  </a:lnTo>
                  <a:lnTo>
                    <a:pt x="2539" y="209042"/>
                  </a:lnTo>
                  <a:lnTo>
                    <a:pt x="2539" y="233553"/>
                  </a:lnTo>
                  <a:lnTo>
                    <a:pt x="3016" y="250725"/>
                  </a:lnTo>
                  <a:lnTo>
                    <a:pt x="10159" y="290194"/>
                  </a:lnTo>
                  <a:lnTo>
                    <a:pt x="42036" y="323469"/>
                  </a:lnTo>
                  <a:lnTo>
                    <a:pt x="84024" y="335738"/>
                  </a:lnTo>
                  <a:lnTo>
                    <a:pt x="100456" y="336550"/>
                  </a:lnTo>
                  <a:lnTo>
                    <a:pt x="115454" y="335837"/>
                  </a:lnTo>
                  <a:lnTo>
                    <a:pt x="155066" y="325247"/>
                  </a:lnTo>
                  <a:lnTo>
                    <a:pt x="187070" y="296925"/>
                  </a:lnTo>
                  <a:lnTo>
                    <a:pt x="195579" y="245364"/>
                  </a:lnTo>
                  <a:lnTo>
                    <a:pt x="194629" y="223222"/>
                  </a:lnTo>
                  <a:lnTo>
                    <a:pt x="180466" y="175894"/>
                  </a:lnTo>
                  <a:lnTo>
                    <a:pt x="132175" y="136818"/>
                  </a:lnTo>
                  <a:lnTo>
                    <a:pt x="104266" y="120650"/>
                  </a:lnTo>
                  <a:lnTo>
                    <a:pt x="96266" y="113919"/>
                  </a:lnTo>
                  <a:lnTo>
                    <a:pt x="90804" y="107695"/>
                  </a:lnTo>
                  <a:lnTo>
                    <a:pt x="88010" y="102107"/>
                  </a:lnTo>
                  <a:lnTo>
                    <a:pt x="85851" y="98425"/>
                  </a:lnTo>
                  <a:lnTo>
                    <a:pt x="84835" y="91567"/>
                  </a:lnTo>
                  <a:lnTo>
                    <a:pt x="84835" y="74294"/>
                  </a:lnTo>
                  <a:lnTo>
                    <a:pt x="85851" y="69088"/>
                  </a:lnTo>
                  <a:lnTo>
                    <a:pt x="89661" y="62865"/>
                  </a:lnTo>
                  <a:lnTo>
                    <a:pt x="92328" y="61341"/>
                  </a:lnTo>
                  <a:lnTo>
                    <a:pt x="98805" y="61341"/>
                  </a:lnTo>
                  <a:lnTo>
                    <a:pt x="101091" y="62356"/>
                  </a:lnTo>
                  <a:lnTo>
                    <a:pt x="103885" y="66547"/>
                  </a:lnTo>
                  <a:lnTo>
                    <a:pt x="104520" y="72644"/>
                  </a:lnTo>
                  <a:lnTo>
                    <a:pt x="104520" y="110108"/>
                  </a:lnTo>
                  <a:lnTo>
                    <a:pt x="188721" y="110108"/>
                  </a:lnTo>
                  <a:lnTo>
                    <a:pt x="188721" y="93598"/>
                  </a:lnTo>
                  <a:lnTo>
                    <a:pt x="188243" y="75717"/>
                  </a:lnTo>
                  <a:lnTo>
                    <a:pt x="176089" y="30458"/>
                  </a:lnTo>
                  <a:lnTo>
                    <a:pt x="137094" y="6054"/>
                  </a:lnTo>
                  <a:lnTo>
                    <a:pt x="108848" y="668"/>
                  </a:lnTo>
                  <a:lnTo>
                    <a:pt x="92963" y="0"/>
                  </a:lnTo>
                  <a:close/>
                </a:path>
              </a:pathLst>
            </a:custGeom>
            <a:solidFill>
              <a:srgbClr val="FF0000"/>
            </a:solidFill>
          </p:spPr>
          <p:txBody>
            <a:bodyPr wrap="square" lIns="0" tIns="0" rIns="0" bIns="0" rtlCol="0"/>
            <a:lstStyle/>
            <a:p>
              <a:endParaRPr/>
            </a:p>
          </p:txBody>
        </p:sp>
        <p:sp>
          <p:nvSpPr>
            <p:cNvPr id="6" name="object 6"/>
            <p:cNvSpPr/>
            <p:nvPr/>
          </p:nvSpPr>
          <p:spPr>
            <a:xfrm>
              <a:off x="4835144" y="41402"/>
              <a:ext cx="195580" cy="336550"/>
            </a:xfrm>
            <a:custGeom>
              <a:avLst/>
              <a:gdLst/>
              <a:ahLst/>
              <a:cxnLst/>
              <a:rect l="l" t="t" r="r" b="b"/>
              <a:pathLst>
                <a:path w="195579" h="336550">
                  <a:moveTo>
                    <a:pt x="92963" y="0"/>
                  </a:moveTo>
                  <a:lnTo>
                    <a:pt x="137094" y="6054"/>
                  </a:lnTo>
                  <a:lnTo>
                    <a:pt x="176089" y="30458"/>
                  </a:lnTo>
                  <a:lnTo>
                    <a:pt x="188243" y="75717"/>
                  </a:lnTo>
                  <a:lnTo>
                    <a:pt x="188721" y="93598"/>
                  </a:lnTo>
                  <a:lnTo>
                    <a:pt x="188721" y="110108"/>
                  </a:lnTo>
                  <a:lnTo>
                    <a:pt x="104520" y="110108"/>
                  </a:lnTo>
                  <a:lnTo>
                    <a:pt x="104520" y="82677"/>
                  </a:lnTo>
                  <a:lnTo>
                    <a:pt x="104520" y="72644"/>
                  </a:lnTo>
                  <a:lnTo>
                    <a:pt x="103885" y="66547"/>
                  </a:lnTo>
                  <a:lnTo>
                    <a:pt x="102488" y="64516"/>
                  </a:lnTo>
                  <a:lnTo>
                    <a:pt x="101091" y="62356"/>
                  </a:lnTo>
                  <a:lnTo>
                    <a:pt x="98805" y="61341"/>
                  </a:lnTo>
                  <a:lnTo>
                    <a:pt x="95757" y="61341"/>
                  </a:lnTo>
                  <a:lnTo>
                    <a:pt x="92328" y="61341"/>
                  </a:lnTo>
                  <a:lnTo>
                    <a:pt x="89661" y="62865"/>
                  </a:lnTo>
                  <a:lnTo>
                    <a:pt x="87756" y="65913"/>
                  </a:lnTo>
                  <a:lnTo>
                    <a:pt x="85851" y="69088"/>
                  </a:lnTo>
                  <a:lnTo>
                    <a:pt x="84835" y="74294"/>
                  </a:lnTo>
                  <a:lnTo>
                    <a:pt x="84835" y="81660"/>
                  </a:lnTo>
                  <a:lnTo>
                    <a:pt x="84835" y="91567"/>
                  </a:lnTo>
                  <a:lnTo>
                    <a:pt x="85851" y="98425"/>
                  </a:lnTo>
                  <a:lnTo>
                    <a:pt x="88010" y="102107"/>
                  </a:lnTo>
                  <a:lnTo>
                    <a:pt x="90804" y="107695"/>
                  </a:lnTo>
                  <a:lnTo>
                    <a:pt x="96266" y="113919"/>
                  </a:lnTo>
                  <a:lnTo>
                    <a:pt x="104266" y="120650"/>
                  </a:lnTo>
                  <a:lnTo>
                    <a:pt x="132175" y="136818"/>
                  </a:lnTo>
                  <a:lnTo>
                    <a:pt x="154177" y="151415"/>
                  </a:lnTo>
                  <a:lnTo>
                    <a:pt x="187061" y="188463"/>
                  </a:lnTo>
                  <a:lnTo>
                    <a:pt x="195579" y="245364"/>
                  </a:lnTo>
                  <a:lnTo>
                    <a:pt x="195036" y="261528"/>
                  </a:lnTo>
                  <a:lnTo>
                    <a:pt x="181927" y="305048"/>
                  </a:lnTo>
                  <a:lnTo>
                    <a:pt x="142783" y="330174"/>
                  </a:lnTo>
                  <a:lnTo>
                    <a:pt x="100456" y="336550"/>
                  </a:lnTo>
                  <a:lnTo>
                    <a:pt x="84024" y="335738"/>
                  </a:lnTo>
                  <a:lnTo>
                    <a:pt x="42036" y="323469"/>
                  </a:lnTo>
                  <a:lnTo>
                    <a:pt x="10159" y="290194"/>
                  </a:lnTo>
                  <a:lnTo>
                    <a:pt x="3016" y="250725"/>
                  </a:lnTo>
                  <a:lnTo>
                    <a:pt x="2539" y="233553"/>
                  </a:lnTo>
                  <a:lnTo>
                    <a:pt x="2539" y="209042"/>
                  </a:lnTo>
                  <a:lnTo>
                    <a:pt x="86867" y="209042"/>
                  </a:lnTo>
                  <a:lnTo>
                    <a:pt x="86867" y="251332"/>
                  </a:lnTo>
                  <a:lnTo>
                    <a:pt x="86867" y="262381"/>
                  </a:lnTo>
                  <a:lnTo>
                    <a:pt x="87629" y="269113"/>
                  </a:lnTo>
                  <a:lnTo>
                    <a:pt x="89153" y="271525"/>
                  </a:lnTo>
                  <a:lnTo>
                    <a:pt x="90677" y="273939"/>
                  </a:lnTo>
                  <a:lnTo>
                    <a:pt x="93344" y="275208"/>
                  </a:lnTo>
                  <a:lnTo>
                    <a:pt x="97281" y="275208"/>
                  </a:lnTo>
                  <a:lnTo>
                    <a:pt x="101218" y="275208"/>
                  </a:lnTo>
                  <a:lnTo>
                    <a:pt x="104266" y="273431"/>
                  </a:lnTo>
                  <a:lnTo>
                    <a:pt x="106426" y="270129"/>
                  </a:lnTo>
                  <a:lnTo>
                    <a:pt x="108457" y="266827"/>
                  </a:lnTo>
                  <a:lnTo>
                    <a:pt x="109473" y="261366"/>
                  </a:lnTo>
                  <a:lnTo>
                    <a:pt x="109473" y="253619"/>
                  </a:lnTo>
                  <a:lnTo>
                    <a:pt x="98960" y="215901"/>
                  </a:lnTo>
                  <a:lnTo>
                    <a:pt x="65277" y="192023"/>
                  </a:lnTo>
                  <a:lnTo>
                    <a:pt x="51059" y="182427"/>
                  </a:lnTo>
                  <a:lnTo>
                    <a:pt x="19073" y="156708"/>
                  </a:lnTo>
                  <a:lnTo>
                    <a:pt x="1714" y="116284"/>
                  </a:lnTo>
                  <a:lnTo>
                    <a:pt x="0" y="92582"/>
                  </a:lnTo>
                  <a:lnTo>
                    <a:pt x="617" y="75148"/>
                  </a:lnTo>
                  <a:lnTo>
                    <a:pt x="9778" y="37465"/>
                  </a:lnTo>
                  <a:lnTo>
                    <a:pt x="41275" y="9906"/>
                  </a:lnTo>
                  <a:lnTo>
                    <a:pt x="78511" y="619"/>
                  </a:lnTo>
                  <a:lnTo>
                    <a:pt x="92963" y="0"/>
                  </a:lnTo>
                  <a:close/>
                </a:path>
              </a:pathLst>
            </a:custGeom>
            <a:ln w="9144">
              <a:solidFill>
                <a:srgbClr val="FFFFFF"/>
              </a:solidFill>
            </a:ln>
          </p:spPr>
          <p:txBody>
            <a:bodyPr wrap="square" lIns="0" tIns="0" rIns="0" bIns="0" rtlCol="0"/>
            <a:lstStyle/>
            <a:p>
              <a:endParaRPr/>
            </a:p>
          </p:txBody>
        </p:sp>
        <p:pic>
          <p:nvPicPr>
            <p:cNvPr id="7" name="object 7"/>
            <p:cNvPicPr/>
            <p:nvPr/>
          </p:nvPicPr>
          <p:blipFill>
            <a:blip r:embed="rId4" cstate="print"/>
            <a:stretch>
              <a:fillRect/>
            </a:stretch>
          </p:blipFill>
          <p:spPr>
            <a:xfrm>
              <a:off x="4991100" y="30492"/>
              <a:ext cx="852677" cy="433565"/>
            </a:xfrm>
            <a:prstGeom prst="rect">
              <a:avLst/>
            </a:prstGeom>
          </p:spPr>
        </p:pic>
        <p:pic>
          <p:nvPicPr>
            <p:cNvPr id="8" name="object 8"/>
            <p:cNvPicPr/>
            <p:nvPr/>
          </p:nvPicPr>
          <p:blipFill>
            <a:blip r:embed="rId5" cstate="print"/>
            <a:stretch>
              <a:fillRect/>
            </a:stretch>
          </p:blipFill>
          <p:spPr>
            <a:xfrm>
              <a:off x="4981956" y="22847"/>
              <a:ext cx="837438" cy="416826"/>
            </a:xfrm>
            <a:prstGeom prst="rect">
              <a:avLst/>
            </a:prstGeom>
          </p:spPr>
        </p:pic>
        <p:sp>
          <p:nvSpPr>
            <p:cNvPr id="9" name="object 9"/>
            <p:cNvSpPr/>
            <p:nvPr/>
          </p:nvSpPr>
          <p:spPr>
            <a:xfrm>
              <a:off x="5049774" y="89281"/>
              <a:ext cx="706120" cy="286385"/>
            </a:xfrm>
            <a:custGeom>
              <a:avLst/>
              <a:gdLst/>
              <a:ahLst/>
              <a:cxnLst/>
              <a:rect l="l" t="t" r="r" b="b"/>
              <a:pathLst>
                <a:path w="706120" h="286385">
                  <a:moveTo>
                    <a:pt x="622553" y="45465"/>
                  </a:moveTo>
                  <a:lnTo>
                    <a:pt x="581278" y="52831"/>
                  </a:lnTo>
                  <a:lnTo>
                    <a:pt x="552291" y="81672"/>
                  </a:lnTo>
                  <a:lnTo>
                    <a:pt x="548123" y="118236"/>
                  </a:lnTo>
                  <a:lnTo>
                    <a:pt x="548435" y="125237"/>
                  </a:lnTo>
                  <a:lnTo>
                    <a:pt x="568055" y="165655"/>
                  </a:lnTo>
                  <a:lnTo>
                    <a:pt x="617092" y="196087"/>
                  </a:lnTo>
                  <a:lnTo>
                    <a:pt x="549909" y="196087"/>
                  </a:lnTo>
                  <a:lnTo>
                    <a:pt x="551735" y="235981"/>
                  </a:lnTo>
                  <a:lnTo>
                    <a:pt x="575224" y="273079"/>
                  </a:lnTo>
                  <a:lnTo>
                    <a:pt x="617632" y="285731"/>
                  </a:lnTo>
                  <a:lnTo>
                    <a:pt x="630681" y="286257"/>
                  </a:lnTo>
                  <a:lnTo>
                    <a:pt x="642465" y="285757"/>
                  </a:lnTo>
                  <a:lnTo>
                    <a:pt x="680936" y="273827"/>
                  </a:lnTo>
                  <a:lnTo>
                    <a:pt x="703111" y="239521"/>
                  </a:lnTo>
                  <a:lnTo>
                    <a:pt x="622680" y="239521"/>
                  </a:lnTo>
                  <a:lnTo>
                    <a:pt x="620648" y="238125"/>
                  </a:lnTo>
                  <a:lnTo>
                    <a:pt x="619409" y="235203"/>
                  </a:lnTo>
                  <a:lnTo>
                    <a:pt x="618489" y="232790"/>
                  </a:lnTo>
                  <a:lnTo>
                    <a:pt x="617854" y="225552"/>
                  </a:lnTo>
                  <a:lnTo>
                    <a:pt x="617854" y="196595"/>
                  </a:lnTo>
                  <a:lnTo>
                    <a:pt x="704406" y="196595"/>
                  </a:lnTo>
                  <a:lnTo>
                    <a:pt x="703119" y="189293"/>
                  </a:lnTo>
                  <a:lnTo>
                    <a:pt x="680513" y="158432"/>
                  </a:lnTo>
                  <a:lnTo>
                    <a:pt x="644991" y="138670"/>
                  </a:lnTo>
                  <a:lnTo>
                    <a:pt x="636830" y="134238"/>
                  </a:lnTo>
                  <a:lnTo>
                    <a:pt x="618616" y="118236"/>
                  </a:lnTo>
                  <a:lnTo>
                    <a:pt x="617727" y="115442"/>
                  </a:lnTo>
                  <a:lnTo>
                    <a:pt x="617439" y="111886"/>
                  </a:lnTo>
                  <a:lnTo>
                    <a:pt x="617346" y="99694"/>
                  </a:lnTo>
                  <a:lnTo>
                    <a:pt x="617981" y="96646"/>
                  </a:lnTo>
                  <a:lnTo>
                    <a:pt x="619378" y="94868"/>
                  </a:lnTo>
                  <a:lnTo>
                    <a:pt x="620648" y="93090"/>
                  </a:lnTo>
                  <a:lnTo>
                    <a:pt x="622680" y="92202"/>
                  </a:lnTo>
                  <a:lnTo>
                    <a:pt x="699460" y="92202"/>
                  </a:lnTo>
                  <a:lnTo>
                    <a:pt x="699333" y="90937"/>
                  </a:lnTo>
                  <a:lnTo>
                    <a:pt x="676608" y="58387"/>
                  </a:lnTo>
                  <a:lnTo>
                    <a:pt x="633600" y="45826"/>
                  </a:lnTo>
                  <a:lnTo>
                    <a:pt x="622553" y="45465"/>
                  </a:lnTo>
                  <a:close/>
                </a:path>
                <a:path w="706120" h="286385">
                  <a:moveTo>
                    <a:pt x="704406" y="196595"/>
                  </a:moveTo>
                  <a:lnTo>
                    <a:pt x="617854" y="196595"/>
                  </a:lnTo>
                  <a:lnTo>
                    <a:pt x="620648" y="198246"/>
                  </a:lnTo>
                  <a:lnTo>
                    <a:pt x="627126" y="202183"/>
                  </a:lnTo>
                  <a:lnTo>
                    <a:pt x="630936" y="204723"/>
                  </a:lnTo>
                  <a:lnTo>
                    <a:pt x="632078" y="205866"/>
                  </a:lnTo>
                  <a:lnTo>
                    <a:pt x="634110" y="208025"/>
                  </a:lnTo>
                  <a:lnTo>
                    <a:pt x="635000" y="213994"/>
                  </a:lnTo>
                  <a:lnTo>
                    <a:pt x="635000" y="230885"/>
                  </a:lnTo>
                  <a:lnTo>
                    <a:pt x="634364" y="235203"/>
                  </a:lnTo>
                  <a:lnTo>
                    <a:pt x="633067" y="237013"/>
                  </a:lnTo>
                  <a:lnTo>
                    <a:pt x="631697" y="238632"/>
                  </a:lnTo>
                  <a:lnTo>
                    <a:pt x="629284" y="239521"/>
                  </a:lnTo>
                  <a:lnTo>
                    <a:pt x="703111" y="239521"/>
                  </a:lnTo>
                  <a:lnTo>
                    <a:pt x="703706" y="237013"/>
                  </a:lnTo>
                  <a:lnTo>
                    <a:pt x="705107" y="225552"/>
                  </a:lnTo>
                  <a:lnTo>
                    <a:pt x="705178" y="224108"/>
                  </a:lnTo>
                  <a:lnTo>
                    <a:pt x="705539" y="213994"/>
                  </a:lnTo>
                  <a:lnTo>
                    <a:pt x="705533" y="210438"/>
                  </a:lnTo>
                  <a:lnTo>
                    <a:pt x="704990" y="199913"/>
                  </a:lnTo>
                  <a:lnTo>
                    <a:pt x="704406" y="196595"/>
                  </a:lnTo>
                  <a:close/>
                </a:path>
                <a:path w="706120" h="286385">
                  <a:moveTo>
                    <a:pt x="699460" y="92202"/>
                  </a:moveTo>
                  <a:lnTo>
                    <a:pt x="628396" y="92202"/>
                  </a:lnTo>
                  <a:lnTo>
                    <a:pt x="630427" y="93217"/>
                  </a:lnTo>
                  <a:lnTo>
                    <a:pt x="631189" y="95122"/>
                  </a:lnTo>
                  <a:lnTo>
                    <a:pt x="632078" y="96900"/>
                  </a:lnTo>
                  <a:lnTo>
                    <a:pt x="632437" y="102524"/>
                  </a:lnTo>
                  <a:lnTo>
                    <a:pt x="632459" y="128523"/>
                  </a:lnTo>
                  <a:lnTo>
                    <a:pt x="700404" y="128523"/>
                  </a:lnTo>
                  <a:lnTo>
                    <a:pt x="700285" y="103840"/>
                  </a:lnTo>
                  <a:lnTo>
                    <a:pt x="699907" y="96646"/>
                  </a:lnTo>
                  <a:lnTo>
                    <a:pt x="699460" y="92202"/>
                  </a:lnTo>
                  <a:close/>
                </a:path>
                <a:path w="706120" h="286385">
                  <a:moveTo>
                    <a:pt x="441959" y="49656"/>
                  </a:moveTo>
                  <a:lnTo>
                    <a:pt x="366267" y="49656"/>
                  </a:lnTo>
                  <a:lnTo>
                    <a:pt x="366339" y="218780"/>
                  </a:lnTo>
                  <a:lnTo>
                    <a:pt x="370458" y="258317"/>
                  </a:lnTo>
                  <a:lnTo>
                    <a:pt x="402526" y="284813"/>
                  </a:lnTo>
                  <a:lnTo>
                    <a:pt x="417575" y="286257"/>
                  </a:lnTo>
                  <a:lnTo>
                    <a:pt x="424676" y="285876"/>
                  </a:lnTo>
                  <a:lnTo>
                    <a:pt x="455675" y="263397"/>
                  </a:lnTo>
                  <a:lnTo>
                    <a:pt x="531495" y="263397"/>
                  </a:lnTo>
                  <a:lnTo>
                    <a:pt x="531495" y="239521"/>
                  </a:lnTo>
                  <a:lnTo>
                    <a:pt x="445642" y="239521"/>
                  </a:lnTo>
                  <a:lnTo>
                    <a:pt x="443864" y="238378"/>
                  </a:lnTo>
                  <a:lnTo>
                    <a:pt x="443102" y="236092"/>
                  </a:lnTo>
                  <a:lnTo>
                    <a:pt x="442602" y="232971"/>
                  </a:lnTo>
                  <a:lnTo>
                    <a:pt x="442245" y="227027"/>
                  </a:lnTo>
                  <a:lnTo>
                    <a:pt x="442044" y="218780"/>
                  </a:lnTo>
                  <a:lnTo>
                    <a:pt x="441959" y="49656"/>
                  </a:lnTo>
                  <a:close/>
                </a:path>
                <a:path w="706120" h="286385">
                  <a:moveTo>
                    <a:pt x="531495" y="263397"/>
                  </a:moveTo>
                  <a:lnTo>
                    <a:pt x="455675" y="263397"/>
                  </a:lnTo>
                  <a:lnTo>
                    <a:pt x="454533" y="282066"/>
                  </a:lnTo>
                  <a:lnTo>
                    <a:pt x="531495" y="282066"/>
                  </a:lnTo>
                  <a:lnTo>
                    <a:pt x="531495" y="263397"/>
                  </a:lnTo>
                  <a:close/>
                </a:path>
                <a:path w="706120" h="286385">
                  <a:moveTo>
                    <a:pt x="531495" y="49656"/>
                  </a:moveTo>
                  <a:lnTo>
                    <a:pt x="455675" y="49656"/>
                  </a:lnTo>
                  <a:lnTo>
                    <a:pt x="455593" y="218780"/>
                  </a:lnTo>
                  <a:lnTo>
                    <a:pt x="455453" y="226313"/>
                  </a:lnTo>
                  <a:lnTo>
                    <a:pt x="455140" y="232552"/>
                  </a:lnTo>
                  <a:lnTo>
                    <a:pt x="454659" y="235838"/>
                  </a:lnTo>
                  <a:lnTo>
                    <a:pt x="454025" y="238252"/>
                  </a:lnTo>
                  <a:lnTo>
                    <a:pt x="451992" y="239521"/>
                  </a:lnTo>
                  <a:lnTo>
                    <a:pt x="531495" y="239521"/>
                  </a:lnTo>
                  <a:lnTo>
                    <a:pt x="531495" y="49656"/>
                  </a:lnTo>
                  <a:close/>
                </a:path>
                <a:path w="706120" h="286385">
                  <a:moveTo>
                    <a:pt x="77850" y="49656"/>
                  </a:moveTo>
                  <a:lnTo>
                    <a:pt x="0" y="49656"/>
                  </a:lnTo>
                  <a:lnTo>
                    <a:pt x="0" y="282066"/>
                  </a:lnTo>
                  <a:lnTo>
                    <a:pt x="77850" y="282066"/>
                  </a:lnTo>
                  <a:lnTo>
                    <a:pt x="77850" y="49656"/>
                  </a:lnTo>
                  <a:close/>
                </a:path>
                <a:path w="706120" h="286385">
                  <a:moveTo>
                    <a:pt x="347598" y="0"/>
                  </a:moveTo>
                  <a:lnTo>
                    <a:pt x="269747" y="0"/>
                  </a:lnTo>
                  <a:lnTo>
                    <a:pt x="269747" y="282066"/>
                  </a:lnTo>
                  <a:lnTo>
                    <a:pt x="347598" y="282066"/>
                  </a:lnTo>
                  <a:lnTo>
                    <a:pt x="347598" y="0"/>
                  </a:lnTo>
                  <a:close/>
                </a:path>
                <a:path w="706120" h="286385">
                  <a:moveTo>
                    <a:pt x="174878" y="0"/>
                  </a:moveTo>
                  <a:lnTo>
                    <a:pt x="99059" y="0"/>
                  </a:lnTo>
                  <a:lnTo>
                    <a:pt x="99059" y="282066"/>
                  </a:lnTo>
                  <a:lnTo>
                    <a:pt x="174878" y="282066"/>
                  </a:lnTo>
                  <a:lnTo>
                    <a:pt x="174878" y="183895"/>
                  </a:lnTo>
                  <a:lnTo>
                    <a:pt x="236769" y="183895"/>
                  </a:lnTo>
                  <a:lnTo>
                    <a:pt x="226186" y="143128"/>
                  </a:lnTo>
                  <a:lnTo>
                    <a:pt x="234387" y="115569"/>
                  </a:lnTo>
                  <a:lnTo>
                    <a:pt x="174878" y="115569"/>
                  </a:lnTo>
                  <a:lnTo>
                    <a:pt x="174878" y="0"/>
                  </a:lnTo>
                  <a:close/>
                </a:path>
                <a:path w="706120" h="286385">
                  <a:moveTo>
                    <a:pt x="236769" y="183895"/>
                  </a:moveTo>
                  <a:lnTo>
                    <a:pt x="174878" y="183895"/>
                  </a:lnTo>
                  <a:lnTo>
                    <a:pt x="189991" y="282066"/>
                  </a:lnTo>
                  <a:lnTo>
                    <a:pt x="262254" y="282066"/>
                  </a:lnTo>
                  <a:lnTo>
                    <a:pt x="236769" y="183895"/>
                  </a:lnTo>
                  <a:close/>
                </a:path>
                <a:path w="706120" h="286385">
                  <a:moveTo>
                    <a:pt x="254000" y="49656"/>
                  </a:moveTo>
                  <a:lnTo>
                    <a:pt x="190246" y="49656"/>
                  </a:lnTo>
                  <a:lnTo>
                    <a:pt x="174878" y="115569"/>
                  </a:lnTo>
                  <a:lnTo>
                    <a:pt x="234387" y="115569"/>
                  </a:lnTo>
                  <a:lnTo>
                    <a:pt x="254000" y="49656"/>
                  </a:lnTo>
                  <a:close/>
                </a:path>
                <a:path w="706120" h="286385">
                  <a:moveTo>
                    <a:pt x="77850" y="0"/>
                  </a:moveTo>
                  <a:lnTo>
                    <a:pt x="0" y="0"/>
                  </a:lnTo>
                  <a:lnTo>
                    <a:pt x="0" y="42798"/>
                  </a:lnTo>
                  <a:lnTo>
                    <a:pt x="77850" y="42798"/>
                  </a:lnTo>
                  <a:lnTo>
                    <a:pt x="77850" y="0"/>
                  </a:lnTo>
                  <a:close/>
                </a:path>
              </a:pathLst>
            </a:custGeom>
            <a:solidFill>
              <a:srgbClr val="000000"/>
            </a:solidFill>
          </p:spPr>
          <p:txBody>
            <a:bodyPr wrap="square" lIns="0" tIns="0" rIns="0" bIns="0" rtlCol="0"/>
            <a:lstStyle/>
            <a:p>
              <a:endParaRPr/>
            </a:p>
          </p:txBody>
        </p:sp>
        <p:sp>
          <p:nvSpPr>
            <p:cNvPr id="10" name="object 10"/>
            <p:cNvSpPr/>
            <p:nvPr/>
          </p:nvSpPr>
          <p:spPr>
            <a:xfrm>
              <a:off x="5049774" y="89281"/>
              <a:ext cx="706120" cy="286385"/>
            </a:xfrm>
            <a:custGeom>
              <a:avLst/>
              <a:gdLst/>
              <a:ahLst/>
              <a:cxnLst/>
              <a:rect l="l" t="t" r="r" b="b"/>
              <a:pathLst>
                <a:path w="706120" h="286385">
                  <a:moveTo>
                    <a:pt x="617854" y="196595"/>
                  </a:moveTo>
                  <a:lnTo>
                    <a:pt x="617854" y="213867"/>
                  </a:lnTo>
                  <a:lnTo>
                    <a:pt x="617854" y="225552"/>
                  </a:lnTo>
                  <a:lnTo>
                    <a:pt x="618489" y="232790"/>
                  </a:lnTo>
                  <a:lnTo>
                    <a:pt x="619505" y="235457"/>
                  </a:lnTo>
                  <a:lnTo>
                    <a:pt x="620648" y="238125"/>
                  </a:lnTo>
                  <a:lnTo>
                    <a:pt x="622680" y="239521"/>
                  </a:lnTo>
                  <a:lnTo>
                    <a:pt x="625475" y="239521"/>
                  </a:lnTo>
                  <a:lnTo>
                    <a:pt x="629284" y="239521"/>
                  </a:lnTo>
                  <a:lnTo>
                    <a:pt x="631697" y="238632"/>
                  </a:lnTo>
                  <a:lnTo>
                    <a:pt x="633095" y="236981"/>
                  </a:lnTo>
                  <a:lnTo>
                    <a:pt x="634364" y="235203"/>
                  </a:lnTo>
                  <a:lnTo>
                    <a:pt x="635000" y="230885"/>
                  </a:lnTo>
                  <a:lnTo>
                    <a:pt x="635000" y="223900"/>
                  </a:lnTo>
                  <a:lnTo>
                    <a:pt x="635000" y="213994"/>
                  </a:lnTo>
                  <a:lnTo>
                    <a:pt x="620648" y="198246"/>
                  </a:lnTo>
                  <a:lnTo>
                    <a:pt x="617854" y="196595"/>
                  </a:lnTo>
                  <a:close/>
                </a:path>
                <a:path w="706120" h="286385">
                  <a:moveTo>
                    <a:pt x="366267" y="49656"/>
                  </a:moveTo>
                  <a:lnTo>
                    <a:pt x="441959" y="49656"/>
                  </a:lnTo>
                  <a:lnTo>
                    <a:pt x="441959" y="206628"/>
                  </a:lnTo>
                  <a:lnTo>
                    <a:pt x="442031" y="218250"/>
                  </a:lnTo>
                  <a:lnTo>
                    <a:pt x="445642" y="239521"/>
                  </a:lnTo>
                  <a:lnTo>
                    <a:pt x="448690" y="239521"/>
                  </a:lnTo>
                  <a:lnTo>
                    <a:pt x="451992" y="239521"/>
                  </a:lnTo>
                  <a:lnTo>
                    <a:pt x="455675" y="204977"/>
                  </a:lnTo>
                  <a:lnTo>
                    <a:pt x="455675" y="49656"/>
                  </a:lnTo>
                  <a:lnTo>
                    <a:pt x="531495" y="49656"/>
                  </a:lnTo>
                  <a:lnTo>
                    <a:pt x="531495" y="282066"/>
                  </a:lnTo>
                  <a:lnTo>
                    <a:pt x="454533" y="282066"/>
                  </a:lnTo>
                  <a:lnTo>
                    <a:pt x="455675" y="263397"/>
                  </a:lnTo>
                  <a:lnTo>
                    <a:pt x="455040" y="270509"/>
                  </a:lnTo>
                  <a:lnTo>
                    <a:pt x="417575" y="286257"/>
                  </a:lnTo>
                  <a:lnTo>
                    <a:pt x="409717" y="285898"/>
                  </a:lnTo>
                  <a:lnTo>
                    <a:pt x="373888" y="264794"/>
                  </a:lnTo>
                  <a:lnTo>
                    <a:pt x="366339" y="218780"/>
                  </a:lnTo>
                  <a:lnTo>
                    <a:pt x="366267" y="205231"/>
                  </a:lnTo>
                  <a:lnTo>
                    <a:pt x="366267" y="49656"/>
                  </a:lnTo>
                  <a:close/>
                </a:path>
                <a:path w="706120" h="286385">
                  <a:moveTo>
                    <a:pt x="0" y="49656"/>
                  </a:moveTo>
                  <a:lnTo>
                    <a:pt x="77850" y="49656"/>
                  </a:lnTo>
                  <a:lnTo>
                    <a:pt x="77850" y="282066"/>
                  </a:lnTo>
                  <a:lnTo>
                    <a:pt x="0" y="282066"/>
                  </a:lnTo>
                  <a:lnTo>
                    <a:pt x="0" y="49656"/>
                  </a:lnTo>
                  <a:close/>
                </a:path>
                <a:path w="706120" h="286385">
                  <a:moveTo>
                    <a:pt x="622553" y="45465"/>
                  </a:moveTo>
                  <a:lnTo>
                    <a:pt x="662051" y="51434"/>
                  </a:lnTo>
                  <a:lnTo>
                    <a:pt x="693546" y="74040"/>
                  </a:lnTo>
                  <a:lnTo>
                    <a:pt x="700404" y="111886"/>
                  </a:lnTo>
                  <a:lnTo>
                    <a:pt x="700404" y="128523"/>
                  </a:lnTo>
                  <a:lnTo>
                    <a:pt x="632459" y="128523"/>
                  </a:lnTo>
                  <a:lnTo>
                    <a:pt x="632459" y="112775"/>
                  </a:lnTo>
                  <a:lnTo>
                    <a:pt x="632459" y="102869"/>
                  </a:lnTo>
                  <a:lnTo>
                    <a:pt x="632078" y="96900"/>
                  </a:lnTo>
                  <a:lnTo>
                    <a:pt x="631189" y="95122"/>
                  </a:lnTo>
                  <a:lnTo>
                    <a:pt x="630427" y="93217"/>
                  </a:lnTo>
                  <a:lnTo>
                    <a:pt x="628396" y="92202"/>
                  </a:lnTo>
                  <a:lnTo>
                    <a:pt x="625220" y="92202"/>
                  </a:lnTo>
                  <a:lnTo>
                    <a:pt x="622680" y="92202"/>
                  </a:lnTo>
                  <a:lnTo>
                    <a:pt x="620648" y="93090"/>
                  </a:lnTo>
                  <a:lnTo>
                    <a:pt x="619378" y="94868"/>
                  </a:lnTo>
                  <a:lnTo>
                    <a:pt x="617981" y="96646"/>
                  </a:lnTo>
                  <a:lnTo>
                    <a:pt x="617346" y="99694"/>
                  </a:lnTo>
                  <a:lnTo>
                    <a:pt x="617346" y="104140"/>
                  </a:lnTo>
                  <a:lnTo>
                    <a:pt x="617346" y="110743"/>
                  </a:lnTo>
                  <a:lnTo>
                    <a:pt x="617727" y="115442"/>
                  </a:lnTo>
                  <a:lnTo>
                    <a:pt x="618616" y="118236"/>
                  </a:lnTo>
                  <a:lnTo>
                    <a:pt x="619378" y="120903"/>
                  </a:lnTo>
                  <a:lnTo>
                    <a:pt x="655066" y="143764"/>
                  </a:lnTo>
                  <a:lnTo>
                    <a:pt x="669093" y="151193"/>
                  </a:lnTo>
                  <a:lnTo>
                    <a:pt x="699986" y="180101"/>
                  </a:lnTo>
                  <a:lnTo>
                    <a:pt x="705611" y="211962"/>
                  </a:lnTo>
                  <a:lnTo>
                    <a:pt x="705135" y="225321"/>
                  </a:lnTo>
                  <a:lnTo>
                    <a:pt x="693560" y="262397"/>
                  </a:lnTo>
                  <a:lnTo>
                    <a:pt x="653414" y="284257"/>
                  </a:lnTo>
                  <a:lnTo>
                    <a:pt x="630681" y="286257"/>
                  </a:lnTo>
                  <a:lnTo>
                    <a:pt x="617632" y="285731"/>
                  </a:lnTo>
                  <a:lnTo>
                    <a:pt x="575224" y="273079"/>
                  </a:lnTo>
                  <a:lnTo>
                    <a:pt x="551735" y="235981"/>
                  </a:lnTo>
                  <a:lnTo>
                    <a:pt x="549909" y="210438"/>
                  </a:lnTo>
                  <a:lnTo>
                    <a:pt x="549909" y="196087"/>
                  </a:lnTo>
                  <a:lnTo>
                    <a:pt x="617092" y="196087"/>
                  </a:lnTo>
                  <a:lnTo>
                    <a:pt x="615314" y="195071"/>
                  </a:lnTo>
                  <a:lnTo>
                    <a:pt x="610576" y="192357"/>
                  </a:lnTo>
                  <a:lnTo>
                    <a:pt x="605313" y="189356"/>
                  </a:lnTo>
                  <a:lnTo>
                    <a:pt x="599527" y="186070"/>
                  </a:lnTo>
                  <a:lnTo>
                    <a:pt x="593216" y="182498"/>
                  </a:lnTo>
                  <a:lnTo>
                    <a:pt x="579117" y="173904"/>
                  </a:lnTo>
                  <a:lnTo>
                    <a:pt x="551915" y="142573"/>
                  </a:lnTo>
                  <a:lnTo>
                    <a:pt x="548004" y="115569"/>
                  </a:lnTo>
                  <a:lnTo>
                    <a:pt x="548481" y="102524"/>
                  </a:lnTo>
                  <a:lnTo>
                    <a:pt x="565880" y="61705"/>
                  </a:lnTo>
                  <a:lnTo>
                    <a:pt x="611193" y="45919"/>
                  </a:lnTo>
                  <a:lnTo>
                    <a:pt x="622553" y="45465"/>
                  </a:lnTo>
                  <a:close/>
                </a:path>
                <a:path w="706120" h="286385">
                  <a:moveTo>
                    <a:pt x="269747" y="0"/>
                  </a:moveTo>
                  <a:lnTo>
                    <a:pt x="347598" y="0"/>
                  </a:lnTo>
                  <a:lnTo>
                    <a:pt x="347598" y="282066"/>
                  </a:lnTo>
                  <a:lnTo>
                    <a:pt x="269747" y="282066"/>
                  </a:lnTo>
                  <a:lnTo>
                    <a:pt x="269747" y="0"/>
                  </a:lnTo>
                  <a:close/>
                </a:path>
                <a:path w="706120" h="286385">
                  <a:moveTo>
                    <a:pt x="99059" y="0"/>
                  </a:moveTo>
                  <a:lnTo>
                    <a:pt x="174878" y="0"/>
                  </a:lnTo>
                  <a:lnTo>
                    <a:pt x="174878" y="115569"/>
                  </a:lnTo>
                  <a:lnTo>
                    <a:pt x="190246" y="49656"/>
                  </a:lnTo>
                  <a:lnTo>
                    <a:pt x="254000" y="49656"/>
                  </a:lnTo>
                  <a:lnTo>
                    <a:pt x="226186" y="143128"/>
                  </a:lnTo>
                  <a:lnTo>
                    <a:pt x="262254" y="282066"/>
                  </a:lnTo>
                  <a:lnTo>
                    <a:pt x="189991" y="282066"/>
                  </a:lnTo>
                  <a:lnTo>
                    <a:pt x="174878" y="183895"/>
                  </a:lnTo>
                  <a:lnTo>
                    <a:pt x="174878" y="282066"/>
                  </a:lnTo>
                  <a:lnTo>
                    <a:pt x="99059" y="282066"/>
                  </a:lnTo>
                  <a:lnTo>
                    <a:pt x="99059" y="0"/>
                  </a:lnTo>
                  <a:close/>
                </a:path>
                <a:path w="706120" h="286385">
                  <a:moveTo>
                    <a:pt x="0" y="0"/>
                  </a:moveTo>
                  <a:lnTo>
                    <a:pt x="77850" y="0"/>
                  </a:lnTo>
                  <a:lnTo>
                    <a:pt x="77850" y="42798"/>
                  </a:lnTo>
                  <a:lnTo>
                    <a:pt x="0" y="42798"/>
                  </a:lnTo>
                  <a:lnTo>
                    <a:pt x="0" y="0"/>
                  </a:lnTo>
                  <a:close/>
                </a:path>
              </a:pathLst>
            </a:custGeom>
            <a:ln w="9144">
              <a:solidFill>
                <a:srgbClr val="FFFFFF"/>
              </a:solidFill>
            </a:ln>
          </p:spPr>
          <p:txBody>
            <a:bodyPr wrap="square" lIns="0" tIns="0" rIns="0" bIns="0" rtlCol="0"/>
            <a:lstStyle/>
            <a:p>
              <a:endParaRPr/>
            </a:p>
          </p:txBody>
        </p:sp>
        <p:pic>
          <p:nvPicPr>
            <p:cNvPr id="11" name="object 11"/>
            <p:cNvPicPr/>
            <p:nvPr/>
          </p:nvPicPr>
          <p:blipFill>
            <a:blip r:embed="rId6" cstate="print"/>
            <a:stretch>
              <a:fillRect/>
            </a:stretch>
          </p:blipFill>
          <p:spPr>
            <a:xfrm>
              <a:off x="5774435" y="0"/>
              <a:ext cx="355841" cy="459486"/>
            </a:xfrm>
            <a:prstGeom prst="rect">
              <a:avLst/>
            </a:prstGeom>
          </p:spPr>
        </p:pic>
        <p:pic>
          <p:nvPicPr>
            <p:cNvPr id="12" name="object 12"/>
            <p:cNvPicPr/>
            <p:nvPr/>
          </p:nvPicPr>
          <p:blipFill>
            <a:blip r:embed="rId7" cstate="print"/>
            <a:stretch>
              <a:fillRect/>
            </a:stretch>
          </p:blipFill>
          <p:spPr>
            <a:xfrm>
              <a:off x="5766815" y="0"/>
              <a:ext cx="340614" cy="436625"/>
            </a:xfrm>
            <a:prstGeom prst="rect">
              <a:avLst/>
            </a:prstGeom>
          </p:spPr>
        </p:pic>
        <p:sp>
          <p:nvSpPr>
            <p:cNvPr id="13" name="object 13"/>
            <p:cNvSpPr/>
            <p:nvPr/>
          </p:nvSpPr>
          <p:spPr>
            <a:xfrm>
              <a:off x="5833999" y="48133"/>
              <a:ext cx="208915" cy="323215"/>
            </a:xfrm>
            <a:custGeom>
              <a:avLst/>
              <a:gdLst/>
              <a:ahLst/>
              <a:cxnLst/>
              <a:rect l="l" t="t" r="r" b="b"/>
              <a:pathLst>
                <a:path w="208914" h="323215">
                  <a:moveTo>
                    <a:pt x="203834" y="0"/>
                  </a:moveTo>
                  <a:lnTo>
                    <a:pt x="119761" y="0"/>
                  </a:lnTo>
                  <a:lnTo>
                    <a:pt x="90296" y="122554"/>
                  </a:lnTo>
                  <a:lnTo>
                    <a:pt x="90296" y="0"/>
                  </a:lnTo>
                  <a:lnTo>
                    <a:pt x="0" y="0"/>
                  </a:lnTo>
                  <a:lnTo>
                    <a:pt x="0" y="323214"/>
                  </a:lnTo>
                  <a:lnTo>
                    <a:pt x="90296" y="323214"/>
                  </a:lnTo>
                  <a:lnTo>
                    <a:pt x="90296" y="188086"/>
                  </a:lnTo>
                  <a:lnTo>
                    <a:pt x="116331" y="323214"/>
                  </a:lnTo>
                  <a:lnTo>
                    <a:pt x="208406" y="323214"/>
                  </a:lnTo>
                  <a:lnTo>
                    <a:pt x="156845" y="146430"/>
                  </a:lnTo>
                  <a:lnTo>
                    <a:pt x="203834" y="0"/>
                  </a:lnTo>
                  <a:close/>
                </a:path>
              </a:pathLst>
            </a:custGeom>
            <a:solidFill>
              <a:srgbClr val="FF0000"/>
            </a:solidFill>
          </p:spPr>
          <p:txBody>
            <a:bodyPr wrap="square" lIns="0" tIns="0" rIns="0" bIns="0" rtlCol="0"/>
            <a:lstStyle/>
            <a:p>
              <a:endParaRPr/>
            </a:p>
          </p:txBody>
        </p:sp>
        <p:sp>
          <p:nvSpPr>
            <p:cNvPr id="14" name="object 14"/>
            <p:cNvSpPr/>
            <p:nvPr/>
          </p:nvSpPr>
          <p:spPr>
            <a:xfrm>
              <a:off x="5833999" y="48133"/>
              <a:ext cx="208915" cy="323215"/>
            </a:xfrm>
            <a:custGeom>
              <a:avLst/>
              <a:gdLst/>
              <a:ahLst/>
              <a:cxnLst/>
              <a:rect l="l" t="t" r="r" b="b"/>
              <a:pathLst>
                <a:path w="208914" h="323215">
                  <a:moveTo>
                    <a:pt x="0" y="0"/>
                  </a:moveTo>
                  <a:lnTo>
                    <a:pt x="90296" y="0"/>
                  </a:lnTo>
                  <a:lnTo>
                    <a:pt x="90296" y="122554"/>
                  </a:lnTo>
                  <a:lnTo>
                    <a:pt x="119761" y="0"/>
                  </a:lnTo>
                  <a:lnTo>
                    <a:pt x="203834" y="0"/>
                  </a:lnTo>
                  <a:lnTo>
                    <a:pt x="156845" y="146430"/>
                  </a:lnTo>
                  <a:lnTo>
                    <a:pt x="208406" y="323214"/>
                  </a:lnTo>
                  <a:lnTo>
                    <a:pt x="116331" y="323214"/>
                  </a:lnTo>
                  <a:lnTo>
                    <a:pt x="90296" y="188086"/>
                  </a:lnTo>
                  <a:lnTo>
                    <a:pt x="90296"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5989320" y="30492"/>
              <a:ext cx="1451609" cy="433565"/>
            </a:xfrm>
            <a:prstGeom prst="rect">
              <a:avLst/>
            </a:prstGeom>
          </p:spPr>
        </p:pic>
        <p:pic>
          <p:nvPicPr>
            <p:cNvPr id="16" name="object 16"/>
            <p:cNvPicPr/>
            <p:nvPr/>
          </p:nvPicPr>
          <p:blipFill>
            <a:blip r:embed="rId9" cstate="print"/>
            <a:stretch>
              <a:fillRect/>
            </a:stretch>
          </p:blipFill>
          <p:spPr>
            <a:xfrm>
              <a:off x="5981700" y="22847"/>
              <a:ext cx="1436370" cy="416826"/>
            </a:xfrm>
            <a:prstGeom prst="rect">
              <a:avLst/>
            </a:prstGeom>
          </p:spPr>
        </p:pic>
        <p:sp>
          <p:nvSpPr>
            <p:cNvPr id="17" name="object 17"/>
            <p:cNvSpPr/>
            <p:nvPr/>
          </p:nvSpPr>
          <p:spPr>
            <a:xfrm>
              <a:off x="6048501" y="89281"/>
              <a:ext cx="1304925" cy="286385"/>
            </a:xfrm>
            <a:custGeom>
              <a:avLst/>
              <a:gdLst/>
              <a:ahLst/>
              <a:cxnLst/>
              <a:rect l="l" t="t" r="r" b="b"/>
              <a:pathLst>
                <a:path w="1304925" h="286385">
                  <a:moveTo>
                    <a:pt x="941324" y="49656"/>
                  </a:moveTo>
                  <a:lnTo>
                    <a:pt x="865632" y="49656"/>
                  </a:lnTo>
                  <a:lnTo>
                    <a:pt x="865703" y="218780"/>
                  </a:lnTo>
                  <a:lnTo>
                    <a:pt x="869823" y="258317"/>
                  </a:lnTo>
                  <a:lnTo>
                    <a:pt x="901890" y="284813"/>
                  </a:lnTo>
                  <a:lnTo>
                    <a:pt x="916939" y="286257"/>
                  </a:lnTo>
                  <a:lnTo>
                    <a:pt x="924040" y="285876"/>
                  </a:lnTo>
                  <a:lnTo>
                    <a:pt x="955039" y="263397"/>
                  </a:lnTo>
                  <a:lnTo>
                    <a:pt x="1030859" y="263397"/>
                  </a:lnTo>
                  <a:lnTo>
                    <a:pt x="1030859" y="239521"/>
                  </a:lnTo>
                  <a:lnTo>
                    <a:pt x="945007" y="239521"/>
                  </a:lnTo>
                  <a:lnTo>
                    <a:pt x="943228" y="238378"/>
                  </a:lnTo>
                  <a:lnTo>
                    <a:pt x="942466" y="236092"/>
                  </a:lnTo>
                  <a:lnTo>
                    <a:pt x="941966" y="232971"/>
                  </a:lnTo>
                  <a:lnTo>
                    <a:pt x="941609" y="227027"/>
                  </a:lnTo>
                  <a:lnTo>
                    <a:pt x="941408" y="218780"/>
                  </a:lnTo>
                  <a:lnTo>
                    <a:pt x="941324" y="49656"/>
                  </a:lnTo>
                  <a:close/>
                </a:path>
                <a:path w="1304925" h="286385">
                  <a:moveTo>
                    <a:pt x="1030859" y="263397"/>
                  </a:moveTo>
                  <a:lnTo>
                    <a:pt x="955039" y="263397"/>
                  </a:lnTo>
                  <a:lnTo>
                    <a:pt x="953897" y="282066"/>
                  </a:lnTo>
                  <a:lnTo>
                    <a:pt x="1030859" y="282066"/>
                  </a:lnTo>
                  <a:lnTo>
                    <a:pt x="1030859" y="263397"/>
                  </a:lnTo>
                  <a:close/>
                </a:path>
                <a:path w="1304925" h="286385">
                  <a:moveTo>
                    <a:pt x="1030859" y="49656"/>
                  </a:moveTo>
                  <a:lnTo>
                    <a:pt x="955039" y="49656"/>
                  </a:lnTo>
                  <a:lnTo>
                    <a:pt x="954957" y="218780"/>
                  </a:lnTo>
                  <a:lnTo>
                    <a:pt x="954817" y="226313"/>
                  </a:lnTo>
                  <a:lnTo>
                    <a:pt x="954504" y="232552"/>
                  </a:lnTo>
                  <a:lnTo>
                    <a:pt x="954024" y="235838"/>
                  </a:lnTo>
                  <a:lnTo>
                    <a:pt x="953389" y="238252"/>
                  </a:lnTo>
                  <a:lnTo>
                    <a:pt x="951357" y="239521"/>
                  </a:lnTo>
                  <a:lnTo>
                    <a:pt x="1030859" y="239521"/>
                  </a:lnTo>
                  <a:lnTo>
                    <a:pt x="1030859" y="49656"/>
                  </a:lnTo>
                  <a:close/>
                </a:path>
                <a:path w="1304925" h="286385">
                  <a:moveTo>
                    <a:pt x="659384" y="49656"/>
                  </a:moveTo>
                  <a:lnTo>
                    <a:pt x="583691" y="49656"/>
                  </a:lnTo>
                  <a:lnTo>
                    <a:pt x="583763" y="218780"/>
                  </a:lnTo>
                  <a:lnTo>
                    <a:pt x="587883" y="258317"/>
                  </a:lnTo>
                  <a:lnTo>
                    <a:pt x="619950" y="284813"/>
                  </a:lnTo>
                  <a:lnTo>
                    <a:pt x="635000" y="286257"/>
                  </a:lnTo>
                  <a:lnTo>
                    <a:pt x="642100" y="285876"/>
                  </a:lnTo>
                  <a:lnTo>
                    <a:pt x="673100" y="263397"/>
                  </a:lnTo>
                  <a:lnTo>
                    <a:pt x="748918" y="263397"/>
                  </a:lnTo>
                  <a:lnTo>
                    <a:pt x="748918" y="239521"/>
                  </a:lnTo>
                  <a:lnTo>
                    <a:pt x="663066" y="239521"/>
                  </a:lnTo>
                  <a:lnTo>
                    <a:pt x="661289" y="238378"/>
                  </a:lnTo>
                  <a:lnTo>
                    <a:pt x="660526" y="236092"/>
                  </a:lnTo>
                  <a:lnTo>
                    <a:pt x="660026" y="232971"/>
                  </a:lnTo>
                  <a:lnTo>
                    <a:pt x="659669" y="227027"/>
                  </a:lnTo>
                  <a:lnTo>
                    <a:pt x="659468" y="218780"/>
                  </a:lnTo>
                  <a:lnTo>
                    <a:pt x="659384" y="49656"/>
                  </a:lnTo>
                  <a:close/>
                </a:path>
                <a:path w="1304925" h="286385">
                  <a:moveTo>
                    <a:pt x="748918" y="263397"/>
                  </a:moveTo>
                  <a:lnTo>
                    <a:pt x="673100" y="263397"/>
                  </a:lnTo>
                  <a:lnTo>
                    <a:pt x="671957" y="282066"/>
                  </a:lnTo>
                  <a:lnTo>
                    <a:pt x="748918" y="282066"/>
                  </a:lnTo>
                  <a:lnTo>
                    <a:pt x="748918" y="263397"/>
                  </a:lnTo>
                  <a:close/>
                </a:path>
                <a:path w="1304925" h="286385">
                  <a:moveTo>
                    <a:pt x="748918" y="49656"/>
                  </a:moveTo>
                  <a:lnTo>
                    <a:pt x="673100" y="49656"/>
                  </a:lnTo>
                  <a:lnTo>
                    <a:pt x="673017" y="218780"/>
                  </a:lnTo>
                  <a:lnTo>
                    <a:pt x="672878" y="226313"/>
                  </a:lnTo>
                  <a:lnTo>
                    <a:pt x="672564" y="232552"/>
                  </a:lnTo>
                  <a:lnTo>
                    <a:pt x="672084" y="235838"/>
                  </a:lnTo>
                  <a:lnTo>
                    <a:pt x="671449" y="238252"/>
                  </a:lnTo>
                  <a:lnTo>
                    <a:pt x="669416" y="239521"/>
                  </a:lnTo>
                  <a:lnTo>
                    <a:pt x="748918" y="239521"/>
                  </a:lnTo>
                  <a:lnTo>
                    <a:pt x="748918" y="49656"/>
                  </a:lnTo>
                  <a:close/>
                </a:path>
                <a:path w="1304925" h="286385">
                  <a:moveTo>
                    <a:pt x="394335" y="49656"/>
                  </a:moveTo>
                  <a:lnTo>
                    <a:pt x="316484" y="49656"/>
                  </a:lnTo>
                  <a:lnTo>
                    <a:pt x="316484" y="282066"/>
                  </a:lnTo>
                  <a:lnTo>
                    <a:pt x="394335" y="282066"/>
                  </a:lnTo>
                  <a:lnTo>
                    <a:pt x="394335" y="49656"/>
                  </a:lnTo>
                  <a:close/>
                </a:path>
                <a:path w="1304925" h="286385">
                  <a:moveTo>
                    <a:pt x="75692" y="49656"/>
                  </a:moveTo>
                  <a:lnTo>
                    <a:pt x="0" y="49656"/>
                  </a:lnTo>
                  <a:lnTo>
                    <a:pt x="71" y="218780"/>
                  </a:lnTo>
                  <a:lnTo>
                    <a:pt x="4191" y="258317"/>
                  </a:lnTo>
                  <a:lnTo>
                    <a:pt x="36258" y="284813"/>
                  </a:lnTo>
                  <a:lnTo>
                    <a:pt x="51308" y="286257"/>
                  </a:lnTo>
                  <a:lnTo>
                    <a:pt x="58408" y="285876"/>
                  </a:lnTo>
                  <a:lnTo>
                    <a:pt x="89408" y="263397"/>
                  </a:lnTo>
                  <a:lnTo>
                    <a:pt x="165227" y="263397"/>
                  </a:lnTo>
                  <a:lnTo>
                    <a:pt x="165227" y="239521"/>
                  </a:lnTo>
                  <a:lnTo>
                    <a:pt x="79375" y="239521"/>
                  </a:lnTo>
                  <a:lnTo>
                    <a:pt x="77597" y="238378"/>
                  </a:lnTo>
                  <a:lnTo>
                    <a:pt x="76835" y="236092"/>
                  </a:lnTo>
                  <a:lnTo>
                    <a:pt x="76335" y="232971"/>
                  </a:lnTo>
                  <a:lnTo>
                    <a:pt x="75978" y="227027"/>
                  </a:lnTo>
                  <a:lnTo>
                    <a:pt x="75776" y="218780"/>
                  </a:lnTo>
                  <a:lnTo>
                    <a:pt x="75692" y="49656"/>
                  </a:lnTo>
                  <a:close/>
                </a:path>
                <a:path w="1304925" h="286385">
                  <a:moveTo>
                    <a:pt x="165227" y="263397"/>
                  </a:moveTo>
                  <a:lnTo>
                    <a:pt x="89408" y="263397"/>
                  </a:lnTo>
                  <a:lnTo>
                    <a:pt x="88265" y="282066"/>
                  </a:lnTo>
                  <a:lnTo>
                    <a:pt x="165227" y="282066"/>
                  </a:lnTo>
                  <a:lnTo>
                    <a:pt x="165227" y="263397"/>
                  </a:lnTo>
                  <a:close/>
                </a:path>
                <a:path w="1304925" h="286385">
                  <a:moveTo>
                    <a:pt x="165227" y="49656"/>
                  </a:moveTo>
                  <a:lnTo>
                    <a:pt x="89408" y="49656"/>
                  </a:lnTo>
                  <a:lnTo>
                    <a:pt x="89326" y="218780"/>
                  </a:lnTo>
                  <a:lnTo>
                    <a:pt x="89186" y="226313"/>
                  </a:lnTo>
                  <a:lnTo>
                    <a:pt x="88872" y="232552"/>
                  </a:lnTo>
                  <a:lnTo>
                    <a:pt x="88392" y="235838"/>
                  </a:lnTo>
                  <a:lnTo>
                    <a:pt x="87757" y="238252"/>
                  </a:lnTo>
                  <a:lnTo>
                    <a:pt x="85725" y="239521"/>
                  </a:lnTo>
                  <a:lnTo>
                    <a:pt x="165227" y="239521"/>
                  </a:lnTo>
                  <a:lnTo>
                    <a:pt x="165227" y="49656"/>
                  </a:lnTo>
                  <a:close/>
                </a:path>
                <a:path w="1304925" h="286385">
                  <a:moveTo>
                    <a:pt x="1127506" y="49656"/>
                  </a:moveTo>
                  <a:lnTo>
                    <a:pt x="1052576" y="49656"/>
                  </a:lnTo>
                  <a:lnTo>
                    <a:pt x="1052576" y="282066"/>
                  </a:lnTo>
                  <a:lnTo>
                    <a:pt x="1126236" y="282066"/>
                  </a:lnTo>
                  <a:lnTo>
                    <a:pt x="1126338" y="105235"/>
                  </a:lnTo>
                  <a:lnTo>
                    <a:pt x="1126489" y="101218"/>
                  </a:lnTo>
                  <a:lnTo>
                    <a:pt x="1126743" y="98552"/>
                  </a:lnTo>
                  <a:lnTo>
                    <a:pt x="1127506" y="96392"/>
                  </a:lnTo>
                  <a:lnTo>
                    <a:pt x="1129157" y="94741"/>
                  </a:lnTo>
                  <a:lnTo>
                    <a:pt x="1130681" y="93090"/>
                  </a:lnTo>
                  <a:lnTo>
                    <a:pt x="1132332" y="92202"/>
                  </a:lnTo>
                  <a:lnTo>
                    <a:pt x="1303453" y="92202"/>
                  </a:lnTo>
                  <a:lnTo>
                    <a:pt x="1302561" y="84660"/>
                  </a:lnTo>
                  <a:lnTo>
                    <a:pt x="1300988" y="77088"/>
                  </a:lnTo>
                  <a:lnTo>
                    <a:pt x="1298790" y="70992"/>
                  </a:lnTo>
                  <a:lnTo>
                    <a:pt x="1126236" y="70992"/>
                  </a:lnTo>
                  <a:lnTo>
                    <a:pt x="1127506" y="49656"/>
                  </a:lnTo>
                  <a:close/>
                </a:path>
                <a:path w="1304925" h="286385">
                  <a:moveTo>
                    <a:pt x="1220089" y="92202"/>
                  </a:moveTo>
                  <a:lnTo>
                    <a:pt x="1137412" y="92202"/>
                  </a:lnTo>
                  <a:lnTo>
                    <a:pt x="1139443" y="93979"/>
                  </a:lnTo>
                  <a:lnTo>
                    <a:pt x="1140223" y="97662"/>
                  </a:lnTo>
                  <a:lnTo>
                    <a:pt x="1141476" y="282066"/>
                  </a:lnTo>
                  <a:lnTo>
                    <a:pt x="1215263" y="282066"/>
                  </a:lnTo>
                  <a:lnTo>
                    <a:pt x="1215371" y="118236"/>
                  </a:lnTo>
                  <a:lnTo>
                    <a:pt x="1218057" y="93979"/>
                  </a:lnTo>
                  <a:lnTo>
                    <a:pt x="1220089" y="92202"/>
                  </a:lnTo>
                  <a:close/>
                </a:path>
                <a:path w="1304925" h="286385">
                  <a:moveTo>
                    <a:pt x="1303453" y="92202"/>
                  </a:moveTo>
                  <a:lnTo>
                    <a:pt x="1226185" y="92202"/>
                  </a:lnTo>
                  <a:lnTo>
                    <a:pt x="1228216" y="94106"/>
                  </a:lnTo>
                  <a:lnTo>
                    <a:pt x="1229233" y="97662"/>
                  </a:lnTo>
                  <a:lnTo>
                    <a:pt x="1229899" y="101851"/>
                  </a:lnTo>
                  <a:lnTo>
                    <a:pt x="1230362" y="108679"/>
                  </a:lnTo>
                  <a:lnTo>
                    <a:pt x="1230646" y="118236"/>
                  </a:lnTo>
                  <a:lnTo>
                    <a:pt x="1230757" y="282066"/>
                  </a:lnTo>
                  <a:lnTo>
                    <a:pt x="1304543" y="282066"/>
                  </a:lnTo>
                  <a:lnTo>
                    <a:pt x="1304421" y="110870"/>
                  </a:lnTo>
                  <a:lnTo>
                    <a:pt x="1304327" y="105235"/>
                  </a:lnTo>
                  <a:lnTo>
                    <a:pt x="1303663" y="93979"/>
                  </a:lnTo>
                  <a:lnTo>
                    <a:pt x="1303453" y="92202"/>
                  </a:lnTo>
                  <a:close/>
                </a:path>
                <a:path w="1304925" h="286385">
                  <a:moveTo>
                    <a:pt x="1166876" y="45465"/>
                  </a:moveTo>
                  <a:lnTo>
                    <a:pt x="1127506" y="62991"/>
                  </a:lnTo>
                  <a:lnTo>
                    <a:pt x="1126236" y="70992"/>
                  </a:lnTo>
                  <a:lnTo>
                    <a:pt x="1210437" y="70992"/>
                  </a:lnTo>
                  <a:lnTo>
                    <a:pt x="1202434" y="59824"/>
                  </a:lnTo>
                  <a:lnTo>
                    <a:pt x="1192514" y="51847"/>
                  </a:lnTo>
                  <a:lnTo>
                    <a:pt x="1180665" y="47061"/>
                  </a:lnTo>
                  <a:lnTo>
                    <a:pt x="1166876" y="45465"/>
                  </a:lnTo>
                  <a:close/>
                </a:path>
                <a:path w="1304925" h="286385">
                  <a:moveTo>
                    <a:pt x="1253871" y="45465"/>
                  </a:moveTo>
                  <a:lnTo>
                    <a:pt x="1217882" y="60308"/>
                  </a:lnTo>
                  <a:lnTo>
                    <a:pt x="1210437" y="70992"/>
                  </a:lnTo>
                  <a:lnTo>
                    <a:pt x="1298790" y="70992"/>
                  </a:lnTo>
                  <a:lnTo>
                    <a:pt x="1262878" y="46037"/>
                  </a:lnTo>
                  <a:lnTo>
                    <a:pt x="1253871" y="45465"/>
                  </a:lnTo>
                  <a:close/>
                </a:path>
                <a:path w="1304925" h="286385">
                  <a:moveTo>
                    <a:pt x="264033" y="49656"/>
                  </a:moveTo>
                  <a:lnTo>
                    <a:pt x="188468" y="49656"/>
                  </a:lnTo>
                  <a:lnTo>
                    <a:pt x="188468" y="282066"/>
                  </a:lnTo>
                  <a:lnTo>
                    <a:pt x="264287" y="282066"/>
                  </a:lnTo>
                  <a:lnTo>
                    <a:pt x="264386" y="174739"/>
                  </a:lnTo>
                  <a:lnTo>
                    <a:pt x="264699" y="163067"/>
                  </a:lnTo>
                  <a:lnTo>
                    <a:pt x="294967" y="132091"/>
                  </a:lnTo>
                  <a:lnTo>
                    <a:pt x="304800" y="131825"/>
                  </a:lnTo>
                  <a:lnTo>
                    <a:pt x="304800" y="79247"/>
                  </a:lnTo>
                  <a:lnTo>
                    <a:pt x="261493" y="79247"/>
                  </a:lnTo>
                  <a:lnTo>
                    <a:pt x="264033" y="49656"/>
                  </a:lnTo>
                  <a:close/>
                </a:path>
                <a:path w="1304925" h="286385">
                  <a:moveTo>
                    <a:pt x="304800" y="45465"/>
                  </a:moveTo>
                  <a:lnTo>
                    <a:pt x="289228" y="48350"/>
                  </a:lnTo>
                  <a:lnTo>
                    <a:pt x="276812" y="54927"/>
                  </a:lnTo>
                  <a:lnTo>
                    <a:pt x="267563" y="65218"/>
                  </a:lnTo>
                  <a:lnTo>
                    <a:pt x="261493" y="79247"/>
                  </a:lnTo>
                  <a:lnTo>
                    <a:pt x="304800" y="79247"/>
                  </a:lnTo>
                  <a:lnTo>
                    <a:pt x="304800" y="45465"/>
                  </a:lnTo>
                  <a:close/>
                </a:path>
                <a:path w="1304925" h="286385">
                  <a:moveTo>
                    <a:pt x="848487" y="0"/>
                  </a:moveTo>
                  <a:lnTo>
                    <a:pt x="770636" y="0"/>
                  </a:lnTo>
                  <a:lnTo>
                    <a:pt x="770636" y="282066"/>
                  </a:lnTo>
                  <a:lnTo>
                    <a:pt x="848487" y="282066"/>
                  </a:lnTo>
                  <a:lnTo>
                    <a:pt x="848487" y="0"/>
                  </a:lnTo>
                  <a:close/>
                </a:path>
                <a:path w="1304925" h="286385">
                  <a:moveTo>
                    <a:pt x="491363" y="0"/>
                  </a:moveTo>
                  <a:lnTo>
                    <a:pt x="415544" y="0"/>
                  </a:lnTo>
                  <a:lnTo>
                    <a:pt x="415544" y="282066"/>
                  </a:lnTo>
                  <a:lnTo>
                    <a:pt x="491363" y="282066"/>
                  </a:lnTo>
                  <a:lnTo>
                    <a:pt x="491363" y="183895"/>
                  </a:lnTo>
                  <a:lnTo>
                    <a:pt x="553254" y="183895"/>
                  </a:lnTo>
                  <a:lnTo>
                    <a:pt x="542671" y="143128"/>
                  </a:lnTo>
                  <a:lnTo>
                    <a:pt x="550871" y="115569"/>
                  </a:lnTo>
                  <a:lnTo>
                    <a:pt x="491363" y="115569"/>
                  </a:lnTo>
                  <a:lnTo>
                    <a:pt x="491363" y="0"/>
                  </a:lnTo>
                  <a:close/>
                </a:path>
                <a:path w="1304925" h="286385">
                  <a:moveTo>
                    <a:pt x="553254" y="183895"/>
                  </a:moveTo>
                  <a:lnTo>
                    <a:pt x="491363" y="183895"/>
                  </a:lnTo>
                  <a:lnTo>
                    <a:pt x="506476" y="282066"/>
                  </a:lnTo>
                  <a:lnTo>
                    <a:pt x="578739" y="282066"/>
                  </a:lnTo>
                  <a:lnTo>
                    <a:pt x="553254" y="183895"/>
                  </a:lnTo>
                  <a:close/>
                </a:path>
                <a:path w="1304925" h="286385">
                  <a:moveTo>
                    <a:pt x="570484" y="49656"/>
                  </a:moveTo>
                  <a:lnTo>
                    <a:pt x="506729" y="49656"/>
                  </a:lnTo>
                  <a:lnTo>
                    <a:pt x="491363" y="115569"/>
                  </a:lnTo>
                  <a:lnTo>
                    <a:pt x="550871" y="115569"/>
                  </a:lnTo>
                  <a:lnTo>
                    <a:pt x="570484" y="49656"/>
                  </a:lnTo>
                  <a:close/>
                </a:path>
                <a:path w="1304925" h="286385">
                  <a:moveTo>
                    <a:pt x="394335" y="0"/>
                  </a:moveTo>
                  <a:lnTo>
                    <a:pt x="316484" y="0"/>
                  </a:lnTo>
                  <a:lnTo>
                    <a:pt x="316484" y="42798"/>
                  </a:lnTo>
                  <a:lnTo>
                    <a:pt x="394335" y="42798"/>
                  </a:lnTo>
                  <a:lnTo>
                    <a:pt x="394335" y="0"/>
                  </a:lnTo>
                  <a:close/>
                </a:path>
              </a:pathLst>
            </a:custGeom>
            <a:solidFill>
              <a:srgbClr val="000000"/>
            </a:solidFill>
          </p:spPr>
          <p:txBody>
            <a:bodyPr wrap="square" lIns="0" tIns="0" rIns="0" bIns="0" rtlCol="0"/>
            <a:lstStyle/>
            <a:p>
              <a:endParaRPr/>
            </a:p>
          </p:txBody>
        </p:sp>
        <p:pic>
          <p:nvPicPr>
            <p:cNvPr id="18" name="object 18"/>
            <p:cNvPicPr/>
            <p:nvPr/>
          </p:nvPicPr>
          <p:blipFill>
            <a:blip r:embed="rId10" cstate="print"/>
            <a:stretch>
              <a:fillRect/>
            </a:stretch>
          </p:blipFill>
          <p:spPr>
            <a:xfrm>
              <a:off x="6909561" y="134365"/>
              <a:ext cx="174371" cy="245745"/>
            </a:xfrm>
            <a:prstGeom prst="rect">
              <a:avLst/>
            </a:prstGeom>
          </p:spPr>
        </p:pic>
        <p:pic>
          <p:nvPicPr>
            <p:cNvPr id="19" name="object 19"/>
            <p:cNvPicPr/>
            <p:nvPr/>
          </p:nvPicPr>
          <p:blipFill>
            <a:blip r:embed="rId10" cstate="print"/>
            <a:stretch>
              <a:fillRect/>
            </a:stretch>
          </p:blipFill>
          <p:spPr>
            <a:xfrm>
              <a:off x="6627621" y="134365"/>
              <a:ext cx="174371" cy="245745"/>
            </a:xfrm>
            <a:prstGeom prst="rect">
              <a:avLst/>
            </a:prstGeom>
          </p:spPr>
        </p:pic>
        <p:sp>
          <p:nvSpPr>
            <p:cNvPr id="20" name="object 20"/>
            <p:cNvSpPr/>
            <p:nvPr/>
          </p:nvSpPr>
          <p:spPr>
            <a:xfrm>
              <a:off x="6364985" y="138937"/>
              <a:ext cx="78105" cy="232410"/>
            </a:xfrm>
            <a:custGeom>
              <a:avLst/>
              <a:gdLst/>
              <a:ahLst/>
              <a:cxnLst/>
              <a:rect l="l" t="t" r="r" b="b"/>
              <a:pathLst>
                <a:path w="78104" h="232410">
                  <a:moveTo>
                    <a:pt x="0" y="0"/>
                  </a:moveTo>
                  <a:lnTo>
                    <a:pt x="77851" y="0"/>
                  </a:lnTo>
                  <a:lnTo>
                    <a:pt x="77851" y="232410"/>
                  </a:lnTo>
                  <a:lnTo>
                    <a:pt x="0" y="232410"/>
                  </a:lnTo>
                  <a:lnTo>
                    <a:pt x="0" y="0"/>
                  </a:lnTo>
                  <a:close/>
                </a:path>
              </a:pathLst>
            </a:custGeom>
            <a:ln w="9143">
              <a:solidFill>
                <a:srgbClr val="FFFFFF"/>
              </a:solidFill>
            </a:ln>
          </p:spPr>
          <p:txBody>
            <a:bodyPr wrap="square" lIns="0" tIns="0" rIns="0" bIns="0" rtlCol="0"/>
            <a:lstStyle/>
            <a:p>
              <a:endParaRPr/>
            </a:p>
          </p:txBody>
        </p:sp>
        <p:pic>
          <p:nvPicPr>
            <p:cNvPr id="21" name="object 21"/>
            <p:cNvPicPr/>
            <p:nvPr/>
          </p:nvPicPr>
          <p:blipFill>
            <a:blip r:embed="rId11" cstate="print"/>
            <a:stretch>
              <a:fillRect/>
            </a:stretch>
          </p:blipFill>
          <p:spPr>
            <a:xfrm>
              <a:off x="6043929" y="134365"/>
              <a:ext cx="174371" cy="245745"/>
            </a:xfrm>
            <a:prstGeom prst="rect">
              <a:avLst/>
            </a:prstGeom>
          </p:spPr>
        </p:pic>
        <p:sp>
          <p:nvSpPr>
            <p:cNvPr id="22" name="object 22"/>
            <p:cNvSpPr/>
            <p:nvPr/>
          </p:nvSpPr>
          <p:spPr>
            <a:xfrm>
              <a:off x="7101078" y="134746"/>
              <a:ext cx="252095" cy="236854"/>
            </a:xfrm>
            <a:custGeom>
              <a:avLst/>
              <a:gdLst/>
              <a:ahLst/>
              <a:cxnLst/>
              <a:rect l="l" t="t" r="r" b="b"/>
              <a:pathLst>
                <a:path w="252095" h="236854">
                  <a:moveTo>
                    <a:pt x="114300" y="0"/>
                  </a:moveTo>
                  <a:lnTo>
                    <a:pt x="128089" y="1595"/>
                  </a:lnTo>
                  <a:lnTo>
                    <a:pt x="139938" y="6381"/>
                  </a:lnTo>
                  <a:lnTo>
                    <a:pt x="149858" y="14359"/>
                  </a:lnTo>
                  <a:lnTo>
                    <a:pt x="157861" y="25527"/>
                  </a:lnTo>
                  <a:lnTo>
                    <a:pt x="161244" y="19857"/>
                  </a:lnTo>
                  <a:lnTo>
                    <a:pt x="194391" y="426"/>
                  </a:lnTo>
                  <a:lnTo>
                    <a:pt x="201294" y="0"/>
                  </a:lnTo>
                  <a:lnTo>
                    <a:pt x="210301" y="571"/>
                  </a:lnTo>
                  <a:lnTo>
                    <a:pt x="246127" y="25289"/>
                  </a:lnTo>
                  <a:lnTo>
                    <a:pt x="251967" y="72771"/>
                  </a:lnTo>
                  <a:lnTo>
                    <a:pt x="251967" y="236601"/>
                  </a:lnTo>
                  <a:lnTo>
                    <a:pt x="178180" y="236601"/>
                  </a:lnTo>
                  <a:lnTo>
                    <a:pt x="178180" y="85979"/>
                  </a:lnTo>
                  <a:lnTo>
                    <a:pt x="178085" y="73288"/>
                  </a:lnTo>
                  <a:lnTo>
                    <a:pt x="173608" y="46736"/>
                  </a:lnTo>
                  <a:lnTo>
                    <a:pt x="170561" y="46736"/>
                  </a:lnTo>
                  <a:lnTo>
                    <a:pt x="167513" y="46736"/>
                  </a:lnTo>
                  <a:lnTo>
                    <a:pt x="162687" y="85979"/>
                  </a:lnTo>
                  <a:lnTo>
                    <a:pt x="162687" y="236601"/>
                  </a:lnTo>
                  <a:lnTo>
                    <a:pt x="88900" y="236601"/>
                  </a:lnTo>
                  <a:lnTo>
                    <a:pt x="88900" y="89788"/>
                  </a:lnTo>
                  <a:lnTo>
                    <a:pt x="88826" y="75216"/>
                  </a:lnTo>
                  <a:lnTo>
                    <a:pt x="84836" y="46736"/>
                  </a:lnTo>
                  <a:lnTo>
                    <a:pt x="81788" y="46736"/>
                  </a:lnTo>
                  <a:lnTo>
                    <a:pt x="79755" y="46736"/>
                  </a:lnTo>
                  <a:lnTo>
                    <a:pt x="78104" y="47625"/>
                  </a:lnTo>
                  <a:lnTo>
                    <a:pt x="76580" y="49275"/>
                  </a:lnTo>
                  <a:lnTo>
                    <a:pt x="74929" y="50927"/>
                  </a:lnTo>
                  <a:lnTo>
                    <a:pt x="74167" y="53086"/>
                  </a:lnTo>
                  <a:lnTo>
                    <a:pt x="73913" y="55753"/>
                  </a:lnTo>
                  <a:lnTo>
                    <a:pt x="73787" y="58420"/>
                  </a:lnTo>
                  <a:lnTo>
                    <a:pt x="73659" y="65405"/>
                  </a:lnTo>
                  <a:lnTo>
                    <a:pt x="73659" y="76708"/>
                  </a:lnTo>
                  <a:lnTo>
                    <a:pt x="73659" y="236601"/>
                  </a:lnTo>
                  <a:lnTo>
                    <a:pt x="0" y="236601"/>
                  </a:lnTo>
                  <a:lnTo>
                    <a:pt x="0" y="4191"/>
                  </a:lnTo>
                  <a:lnTo>
                    <a:pt x="74929" y="4191"/>
                  </a:lnTo>
                  <a:lnTo>
                    <a:pt x="73659" y="25527"/>
                  </a:lnTo>
                  <a:lnTo>
                    <a:pt x="74929" y="17525"/>
                  </a:lnTo>
                  <a:lnTo>
                    <a:pt x="106967" y="428"/>
                  </a:lnTo>
                  <a:lnTo>
                    <a:pt x="114300" y="0"/>
                  </a:lnTo>
                  <a:close/>
                </a:path>
              </a:pathLst>
            </a:custGeom>
            <a:ln w="9144">
              <a:solidFill>
                <a:srgbClr val="FFFFFF"/>
              </a:solidFill>
            </a:ln>
          </p:spPr>
          <p:txBody>
            <a:bodyPr wrap="square" lIns="0" tIns="0" rIns="0" bIns="0" rtlCol="0"/>
            <a:lstStyle/>
            <a:p>
              <a:endParaRPr/>
            </a:p>
          </p:txBody>
        </p:sp>
        <p:pic>
          <p:nvPicPr>
            <p:cNvPr id="23" name="object 23"/>
            <p:cNvPicPr/>
            <p:nvPr/>
          </p:nvPicPr>
          <p:blipFill>
            <a:blip r:embed="rId12" cstate="print"/>
            <a:stretch>
              <a:fillRect/>
            </a:stretch>
          </p:blipFill>
          <p:spPr>
            <a:xfrm>
              <a:off x="6232398" y="130174"/>
              <a:ext cx="125475" cy="245745"/>
            </a:xfrm>
            <a:prstGeom prst="rect">
              <a:avLst/>
            </a:prstGeom>
          </p:spPr>
        </p:pic>
        <p:sp>
          <p:nvSpPr>
            <p:cNvPr id="24" name="object 24"/>
            <p:cNvSpPr/>
            <p:nvPr/>
          </p:nvSpPr>
          <p:spPr>
            <a:xfrm>
              <a:off x="6364985" y="89281"/>
              <a:ext cx="532130" cy="282575"/>
            </a:xfrm>
            <a:custGeom>
              <a:avLst/>
              <a:gdLst/>
              <a:ahLst/>
              <a:cxnLst/>
              <a:rect l="l" t="t" r="r" b="b"/>
              <a:pathLst>
                <a:path w="532129" h="282575">
                  <a:moveTo>
                    <a:pt x="454152" y="0"/>
                  </a:moveTo>
                  <a:lnTo>
                    <a:pt x="532003" y="0"/>
                  </a:lnTo>
                  <a:lnTo>
                    <a:pt x="532003" y="282066"/>
                  </a:lnTo>
                  <a:lnTo>
                    <a:pt x="454152" y="282066"/>
                  </a:lnTo>
                  <a:lnTo>
                    <a:pt x="454152" y="0"/>
                  </a:lnTo>
                  <a:close/>
                </a:path>
                <a:path w="532129" h="282575">
                  <a:moveTo>
                    <a:pt x="99059" y="0"/>
                  </a:moveTo>
                  <a:lnTo>
                    <a:pt x="174879" y="0"/>
                  </a:lnTo>
                  <a:lnTo>
                    <a:pt x="174879" y="115569"/>
                  </a:lnTo>
                  <a:lnTo>
                    <a:pt x="190245" y="49656"/>
                  </a:lnTo>
                  <a:lnTo>
                    <a:pt x="254000" y="49656"/>
                  </a:lnTo>
                  <a:lnTo>
                    <a:pt x="226187" y="143128"/>
                  </a:lnTo>
                  <a:lnTo>
                    <a:pt x="262255" y="282066"/>
                  </a:lnTo>
                  <a:lnTo>
                    <a:pt x="189992" y="282066"/>
                  </a:lnTo>
                  <a:lnTo>
                    <a:pt x="174879" y="183895"/>
                  </a:lnTo>
                  <a:lnTo>
                    <a:pt x="174879" y="282066"/>
                  </a:lnTo>
                  <a:lnTo>
                    <a:pt x="99059" y="282066"/>
                  </a:lnTo>
                  <a:lnTo>
                    <a:pt x="99059" y="0"/>
                  </a:lnTo>
                  <a:close/>
                </a:path>
                <a:path w="532129" h="282575">
                  <a:moveTo>
                    <a:pt x="0" y="0"/>
                  </a:moveTo>
                  <a:lnTo>
                    <a:pt x="77851" y="0"/>
                  </a:lnTo>
                  <a:lnTo>
                    <a:pt x="77851" y="42798"/>
                  </a:lnTo>
                  <a:lnTo>
                    <a:pt x="0" y="42798"/>
                  </a:lnTo>
                  <a:lnTo>
                    <a:pt x="0" y="0"/>
                  </a:lnTo>
                  <a:close/>
                </a:path>
              </a:pathLst>
            </a:custGeom>
            <a:ln w="9144">
              <a:solidFill>
                <a:srgbClr val="FFFFFF"/>
              </a:solidFill>
            </a:ln>
          </p:spPr>
          <p:txBody>
            <a:bodyPr wrap="square" lIns="0" tIns="0" rIns="0" bIns="0" rtlCol="0"/>
            <a:lstStyle/>
            <a:p>
              <a:endParaRPr/>
            </a:p>
          </p:txBody>
        </p:sp>
      </p:grpSp>
      <p:grpSp>
        <p:nvGrpSpPr>
          <p:cNvPr id="25" name="object 25"/>
          <p:cNvGrpSpPr/>
          <p:nvPr/>
        </p:nvGrpSpPr>
        <p:grpSpPr>
          <a:xfrm>
            <a:off x="10038574" y="1318234"/>
            <a:ext cx="2009139" cy="869315"/>
            <a:chOff x="10038574" y="1318234"/>
            <a:chExt cx="2009139" cy="869315"/>
          </a:xfrm>
        </p:grpSpPr>
        <p:pic>
          <p:nvPicPr>
            <p:cNvPr id="26" name="object 26"/>
            <p:cNvPicPr/>
            <p:nvPr/>
          </p:nvPicPr>
          <p:blipFill>
            <a:blip r:embed="rId13" cstate="print"/>
            <a:stretch>
              <a:fillRect/>
            </a:stretch>
          </p:blipFill>
          <p:spPr>
            <a:xfrm>
              <a:off x="10038574" y="1341017"/>
              <a:ext cx="2008659" cy="760578"/>
            </a:xfrm>
            <a:prstGeom prst="rect">
              <a:avLst/>
            </a:prstGeom>
          </p:spPr>
        </p:pic>
        <p:pic>
          <p:nvPicPr>
            <p:cNvPr id="27" name="object 27"/>
            <p:cNvPicPr/>
            <p:nvPr/>
          </p:nvPicPr>
          <p:blipFill>
            <a:blip r:embed="rId14" cstate="print"/>
            <a:stretch>
              <a:fillRect/>
            </a:stretch>
          </p:blipFill>
          <p:spPr>
            <a:xfrm>
              <a:off x="10238231" y="1318234"/>
              <a:ext cx="1607820" cy="868705"/>
            </a:xfrm>
            <a:prstGeom prst="rect">
              <a:avLst/>
            </a:prstGeom>
          </p:spPr>
        </p:pic>
        <p:sp>
          <p:nvSpPr>
            <p:cNvPr id="28" name="object 28"/>
            <p:cNvSpPr/>
            <p:nvPr/>
          </p:nvSpPr>
          <p:spPr>
            <a:xfrm>
              <a:off x="10088880" y="1371600"/>
              <a:ext cx="1912620" cy="657225"/>
            </a:xfrm>
            <a:custGeom>
              <a:avLst/>
              <a:gdLst/>
              <a:ahLst/>
              <a:cxnLst/>
              <a:rect l="l" t="t" r="r" b="b"/>
              <a:pathLst>
                <a:path w="1912620" h="657225">
                  <a:moveTo>
                    <a:pt x="1912620" y="0"/>
                  </a:moveTo>
                  <a:lnTo>
                    <a:pt x="0" y="0"/>
                  </a:lnTo>
                  <a:lnTo>
                    <a:pt x="0" y="656844"/>
                  </a:lnTo>
                  <a:lnTo>
                    <a:pt x="1912620" y="656844"/>
                  </a:lnTo>
                  <a:lnTo>
                    <a:pt x="1912620" y="0"/>
                  </a:lnTo>
                  <a:close/>
                </a:path>
              </a:pathLst>
            </a:custGeom>
            <a:solidFill>
              <a:srgbClr val="843B0C"/>
            </a:solidFill>
          </p:spPr>
          <p:txBody>
            <a:bodyPr wrap="square" lIns="0" tIns="0" rIns="0" bIns="0" rtlCol="0"/>
            <a:lstStyle/>
            <a:p>
              <a:endParaRPr/>
            </a:p>
          </p:txBody>
        </p:sp>
      </p:grpSp>
      <p:sp>
        <p:nvSpPr>
          <p:cNvPr id="29" name="object 29"/>
          <p:cNvSpPr txBox="1"/>
          <p:nvPr/>
        </p:nvSpPr>
        <p:spPr>
          <a:xfrm>
            <a:off x="10424286" y="1406779"/>
            <a:ext cx="1244600" cy="574040"/>
          </a:xfrm>
          <a:prstGeom prst="rect">
            <a:avLst/>
          </a:prstGeom>
        </p:spPr>
        <p:txBody>
          <a:bodyPr vert="horz" wrap="square" lIns="0" tIns="12700" rIns="0" bIns="0" rtlCol="0">
            <a:spAutoFit/>
          </a:bodyPr>
          <a:lstStyle/>
          <a:p>
            <a:pPr marL="12700" marR="5080" indent="267970">
              <a:lnSpc>
                <a:spcPct val="100000"/>
              </a:lnSpc>
              <a:spcBef>
                <a:spcPts val="100"/>
              </a:spcBef>
            </a:pPr>
            <a:r>
              <a:rPr sz="1800" spc="-40" dirty="0">
                <a:solidFill>
                  <a:srgbClr val="FFFFFF"/>
                </a:solidFill>
                <a:latin typeface="Trebuchet MS"/>
                <a:cs typeface="Trebuchet MS"/>
              </a:rPr>
              <a:t>STEP-V </a:t>
            </a:r>
            <a:r>
              <a:rPr sz="1800" spc="-35" dirty="0">
                <a:solidFill>
                  <a:srgbClr val="FFFFFF"/>
                </a:solidFill>
                <a:latin typeface="Trebuchet MS"/>
                <a:cs typeface="Trebuchet MS"/>
              </a:rPr>
              <a:t> </a:t>
            </a:r>
            <a:r>
              <a:rPr sz="1800" spc="-50" dirty="0">
                <a:solidFill>
                  <a:srgbClr val="FFFFFF"/>
                </a:solidFill>
                <a:latin typeface="Trebuchet MS"/>
                <a:cs typeface="Trebuchet MS"/>
              </a:rPr>
              <a:t>EVALUATI</a:t>
            </a:r>
            <a:r>
              <a:rPr sz="1800" spc="-75" dirty="0">
                <a:solidFill>
                  <a:srgbClr val="FFFFFF"/>
                </a:solidFill>
                <a:latin typeface="Trebuchet MS"/>
                <a:cs typeface="Trebuchet MS"/>
              </a:rPr>
              <a:t>ON</a:t>
            </a:r>
            <a:endParaRPr sz="1800">
              <a:latin typeface="Trebuchet MS"/>
              <a:cs typeface="Trebuchet MS"/>
            </a:endParaRPr>
          </a:p>
        </p:txBody>
      </p:sp>
      <p:grpSp>
        <p:nvGrpSpPr>
          <p:cNvPr id="30" name="object 30"/>
          <p:cNvGrpSpPr/>
          <p:nvPr/>
        </p:nvGrpSpPr>
        <p:grpSpPr>
          <a:xfrm>
            <a:off x="3788654" y="498348"/>
            <a:ext cx="4403090" cy="601980"/>
            <a:chOff x="3788654" y="498348"/>
            <a:chExt cx="4403090" cy="601980"/>
          </a:xfrm>
        </p:grpSpPr>
        <p:pic>
          <p:nvPicPr>
            <p:cNvPr id="31" name="object 31"/>
            <p:cNvPicPr/>
            <p:nvPr/>
          </p:nvPicPr>
          <p:blipFill>
            <a:blip r:embed="rId15" cstate="print"/>
            <a:stretch>
              <a:fillRect/>
            </a:stretch>
          </p:blipFill>
          <p:spPr>
            <a:xfrm>
              <a:off x="3788654" y="498348"/>
              <a:ext cx="4402854" cy="547115"/>
            </a:xfrm>
            <a:prstGeom prst="rect">
              <a:avLst/>
            </a:prstGeom>
          </p:spPr>
        </p:pic>
        <p:pic>
          <p:nvPicPr>
            <p:cNvPr id="32" name="object 32"/>
            <p:cNvPicPr/>
            <p:nvPr/>
          </p:nvPicPr>
          <p:blipFill>
            <a:blip r:embed="rId16" cstate="print"/>
            <a:stretch>
              <a:fillRect/>
            </a:stretch>
          </p:blipFill>
          <p:spPr>
            <a:xfrm>
              <a:off x="3939540" y="505929"/>
              <a:ext cx="4099560" cy="594398"/>
            </a:xfrm>
            <a:prstGeom prst="rect">
              <a:avLst/>
            </a:prstGeom>
          </p:spPr>
        </p:pic>
        <p:sp>
          <p:nvSpPr>
            <p:cNvPr id="33" name="object 33"/>
            <p:cNvSpPr/>
            <p:nvPr/>
          </p:nvSpPr>
          <p:spPr>
            <a:xfrm>
              <a:off x="3838956" y="528827"/>
              <a:ext cx="4307205" cy="443865"/>
            </a:xfrm>
            <a:custGeom>
              <a:avLst/>
              <a:gdLst/>
              <a:ahLst/>
              <a:cxnLst/>
              <a:rect l="l" t="t" r="r" b="b"/>
              <a:pathLst>
                <a:path w="4307205" h="443865">
                  <a:moveTo>
                    <a:pt x="4306824" y="0"/>
                  </a:moveTo>
                  <a:lnTo>
                    <a:pt x="0" y="0"/>
                  </a:lnTo>
                  <a:lnTo>
                    <a:pt x="0" y="443484"/>
                  </a:lnTo>
                  <a:lnTo>
                    <a:pt x="4306824" y="443484"/>
                  </a:lnTo>
                  <a:lnTo>
                    <a:pt x="4306824" y="0"/>
                  </a:lnTo>
                  <a:close/>
                </a:path>
              </a:pathLst>
            </a:custGeom>
            <a:solidFill>
              <a:srgbClr val="C55A11"/>
            </a:solidFill>
          </p:spPr>
          <p:txBody>
            <a:bodyPr wrap="square" lIns="0" tIns="0" rIns="0" bIns="0" rtlCol="0"/>
            <a:lstStyle/>
            <a:p>
              <a:endParaRPr/>
            </a:p>
          </p:txBody>
        </p:sp>
      </p:grpSp>
      <p:sp>
        <p:nvSpPr>
          <p:cNvPr id="34" name="object 34"/>
          <p:cNvSpPr txBox="1">
            <a:spLocks noGrp="1"/>
          </p:cNvSpPr>
          <p:nvPr>
            <p:ph type="title"/>
          </p:nvPr>
        </p:nvSpPr>
        <p:spPr>
          <a:xfrm>
            <a:off x="4124070" y="594486"/>
            <a:ext cx="3734435" cy="299720"/>
          </a:xfrm>
          <a:prstGeom prst="rect">
            <a:avLst/>
          </a:prstGeom>
        </p:spPr>
        <p:txBody>
          <a:bodyPr vert="horz" wrap="square" lIns="0" tIns="12700" rIns="0" bIns="0" rtlCol="0">
            <a:spAutoFit/>
          </a:bodyPr>
          <a:lstStyle/>
          <a:p>
            <a:pPr marL="12700">
              <a:lnSpc>
                <a:spcPct val="100000"/>
              </a:lnSpc>
              <a:spcBef>
                <a:spcPts val="100"/>
              </a:spcBef>
            </a:pPr>
            <a:r>
              <a:rPr sz="1800" spc="-45" dirty="0">
                <a:solidFill>
                  <a:schemeClr val="tx1"/>
                </a:solidFill>
              </a:rPr>
              <a:t>STEP-VI:</a:t>
            </a:r>
            <a:r>
              <a:rPr sz="1800" spc="-10" dirty="0">
                <a:solidFill>
                  <a:schemeClr val="tx1"/>
                </a:solidFill>
              </a:rPr>
              <a:t> </a:t>
            </a:r>
            <a:r>
              <a:rPr sz="1800" spc="-40" dirty="0">
                <a:solidFill>
                  <a:schemeClr val="tx1"/>
                </a:solidFill>
              </a:rPr>
              <a:t>CONTINUOUS </a:t>
            </a:r>
            <a:r>
              <a:rPr sz="1800" spc="-5" dirty="0">
                <a:solidFill>
                  <a:schemeClr val="tx1"/>
                </a:solidFill>
              </a:rPr>
              <a:t>IMPROVEMENT</a:t>
            </a:r>
            <a:endParaRPr sz="1800" dirty="0">
              <a:solidFill>
                <a:schemeClr val="tx1"/>
              </a:solidFill>
            </a:endParaRPr>
          </a:p>
        </p:txBody>
      </p:sp>
      <p:grpSp>
        <p:nvGrpSpPr>
          <p:cNvPr id="35" name="object 35"/>
          <p:cNvGrpSpPr/>
          <p:nvPr/>
        </p:nvGrpSpPr>
        <p:grpSpPr>
          <a:xfrm>
            <a:off x="7848600" y="1318234"/>
            <a:ext cx="2359660" cy="869315"/>
            <a:chOff x="7848600" y="1318234"/>
            <a:chExt cx="2359660" cy="869315"/>
          </a:xfrm>
        </p:grpSpPr>
        <p:pic>
          <p:nvPicPr>
            <p:cNvPr id="36" name="object 36"/>
            <p:cNvPicPr/>
            <p:nvPr/>
          </p:nvPicPr>
          <p:blipFill>
            <a:blip r:embed="rId17" cstate="print"/>
            <a:stretch>
              <a:fillRect/>
            </a:stretch>
          </p:blipFill>
          <p:spPr>
            <a:xfrm>
              <a:off x="7857743" y="1331963"/>
              <a:ext cx="2350007" cy="769632"/>
            </a:xfrm>
            <a:prstGeom prst="rect">
              <a:avLst/>
            </a:prstGeom>
          </p:spPr>
        </p:pic>
        <p:pic>
          <p:nvPicPr>
            <p:cNvPr id="37" name="object 37"/>
            <p:cNvPicPr/>
            <p:nvPr/>
          </p:nvPicPr>
          <p:blipFill>
            <a:blip r:embed="rId18" cstate="print"/>
            <a:stretch>
              <a:fillRect/>
            </a:stretch>
          </p:blipFill>
          <p:spPr>
            <a:xfrm>
              <a:off x="7848600" y="1318234"/>
              <a:ext cx="2144268" cy="868705"/>
            </a:xfrm>
            <a:prstGeom prst="rect">
              <a:avLst/>
            </a:prstGeom>
          </p:spPr>
        </p:pic>
        <p:sp>
          <p:nvSpPr>
            <p:cNvPr id="38" name="object 38"/>
            <p:cNvSpPr/>
            <p:nvPr/>
          </p:nvSpPr>
          <p:spPr>
            <a:xfrm>
              <a:off x="7917180" y="1371600"/>
              <a:ext cx="2235835" cy="657225"/>
            </a:xfrm>
            <a:custGeom>
              <a:avLst/>
              <a:gdLst/>
              <a:ahLst/>
              <a:cxnLst/>
              <a:rect l="l" t="t" r="r" b="b"/>
              <a:pathLst>
                <a:path w="2235834" h="657225">
                  <a:moveTo>
                    <a:pt x="2067432" y="0"/>
                  </a:moveTo>
                  <a:lnTo>
                    <a:pt x="2067432" y="77978"/>
                  </a:lnTo>
                  <a:lnTo>
                    <a:pt x="2010790" y="77978"/>
                  </a:lnTo>
                  <a:lnTo>
                    <a:pt x="2010790" y="0"/>
                  </a:lnTo>
                  <a:lnTo>
                    <a:pt x="0" y="0"/>
                  </a:lnTo>
                  <a:lnTo>
                    <a:pt x="0" y="656844"/>
                  </a:lnTo>
                  <a:lnTo>
                    <a:pt x="2010790" y="656844"/>
                  </a:lnTo>
                  <a:lnTo>
                    <a:pt x="2010790" y="578866"/>
                  </a:lnTo>
                  <a:lnTo>
                    <a:pt x="2067432" y="578866"/>
                  </a:lnTo>
                  <a:lnTo>
                    <a:pt x="2067432" y="656844"/>
                  </a:lnTo>
                  <a:lnTo>
                    <a:pt x="2235707" y="328422"/>
                  </a:lnTo>
                  <a:lnTo>
                    <a:pt x="2067432" y="0"/>
                  </a:lnTo>
                  <a:close/>
                </a:path>
              </a:pathLst>
            </a:custGeom>
            <a:solidFill>
              <a:srgbClr val="205D4A"/>
            </a:solidFill>
          </p:spPr>
          <p:txBody>
            <a:bodyPr wrap="square" lIns="0" tIns="0" rIns="0" bIns="0" rtlCol="0"/>
            <a:lstStyle/>
            <a:p>
              <a:endParaRPr/>
            </a:p>
          </p:txBody>
        </p:sp>
      </p:grpSp>
      <p:sp>
        <p:nvSpPr>
          <p:cNvPr id="39" name="object 39"/>
          <p:cNvSpPr txBox="1"/>
          <p:nvPr/>
        </p:nvSpPr>
        <p:spPr>
          <a:xfrm>
            <a:off x="8033384" y="1406779"/>
            <a:ext cx="1780539" cy="574040"/>
          </a:xfrm>
          <a:prstGeom prst="rect">
            <a:avLst/>
          </a:prstGeom>
        </p:spPr>
        <p:txBody>
          <a:bodyPr vert="horz" wrap="square" lIns="0" tIns="12700" rIns="0" bIns="0" rtlCol="0">
            <a:spAutoFit/>
          </a:bodyPr>
          <a:lstStyle/>
          <a:p>
            <a:pPr marL="12700" marR="5080" indent="501015">
              <a:lnSpc>
                <a:spcPct val="100000"/>
              </a:lnSpc>
              <a:spcBef>
                <a:spcPts val="100"/>
              </a:spcBef>
            </a:pPr>
            <a:r>
              <a:rPr sz="1800" spc="-30" dirty="0">
                <a:solidFill>
                  <a:srgbClr val="FFFFFF"/>
                </a:solidFill>
                <a:latin typeface="Trebuchet MS"/>
                <a:cs typeface="Trebuchet MS"/>
              </a:rPr>
              <a:t>STEP-IV </a:t>
            </a:r>
            <a:r>
              <a:rPr sz="1800" spc="-25" dirty="0">
                <a:solidFill>
                  <a:srgbClr val="FFFFFF"/>
                </a:solidFill>
                <a:latin typeface="Trebuchet MS"/>
                <a:cs typeface="Trebuchet MS"/>
              </a:rPr>
              <a:t> IMPLEMENTATION</a:t>
            </a:r>
            <a:endParaRPr sz="1800">
              <a:latin typeface="Trebuchet MS"/>
              <a:cs typeface="Trebuchet MS"/>
            </a:endParaRPr>
          </a:p>
        </p:txBody>
      </p:sp>
      <p:grpSp>
        <p:nvGrpSpPr>
          <p:cNvPr id="40" name="object 40"/>
          <p:cNvGrpSpPr/>
          <p:nvPr/>
        </p:nvGrpSpPr>
        <p:grpSpPr>
          <a:xfrm>
            <a:off x="2292095" y="2036063"/>
            <a:ext cx="2376170" cy="4442460"/>
            <a:chOff x="2292095" y="2036063"/>
            <a:chExt cx="2376170" cy="4442460"/>
          </a:xfrm>
        </p:grpSpPr>
        <p:pic>
          <p:nvPicPr>
            <p:cNvPr id="41" name="object 41"/>
            <p:cNvPicPr/>
            <p:nvPr/>
          </p:nvPicPr>
          <p:blipFill>
            <a:blip r:embed="rId19" cstate="print"/>
            <a:stretch>
              <a:fillRect/>
            </a:stretch>
          </p:blipFill>
          <p:spPr>
            <a:xfrm>
              <a:off x="2331684" y="2060435"/>
              <a:ext cx="2313503" cy="4337316"/>
            </a:xfrm>
            <a:prstGeom prst="rect">
              <a:avLst/>
            </a:prstGeom>
          </p:spPr>
        </p:pic>
        <p:pic>
          <p:nvPicPr>
            <p:cNvPr id="42" name="object 42"/>
            <p:cNvPicPr/>
            <p:nvPr/>
          </p:nvPicPr>
          <p:blipFill>
            <a:blip r:embed="rId20" cstate="print"/>
            <a:stretch>
              <a:fillRect/>
            </a:stretch>
          </p:blipFill>
          <p:spPr>
            <a:xfrm>
              <a:off x="2292095" y="2036063"/>
              <a:ext cx="2375916" cy="4442460"/>
            </a:xfrm>
            <a:prstGeom prst="rect">
              <a:avLst/>
            </a:prstGeom>
          </p:spPr>
        </p:pic>
        <p:sp>
          <p:nvSpPr>
            <p:cNvPr id="43" name="object 43"/>
            <p:cNvSpPr/>
            <p:nvPr/>
          </p:nvSpPr>
          <p:spPr>
            <a:xfrm>
              <a:off x="2382011" y="2090928"/>
              <a:ext cx="2217420" cy="4234180"/>
            </a:xfrm>
            <a:custGeom>
              <a:avLst/>
              <a:gdLst/>
              <a:ahLst/>
              <a:cxnLst/>
              <a:rect l="l" t="t" r="r" b="b"/>
              <a:pathLst>
                <a:path w="2217420" h="4234180">
                  <a:moveTo>
                    <a:pt x="2217420" y="0"/>
                  </a:moveTo>
                  <a:lnTo>
                    <a:pt x="0" y="0"/>
                  </a:lnTo>
                  <a:lnTo>
                    <a:pt x="0" y="4233671"/>
                  </a:lnTo>
                  <a:lnTo>
                    <a:pt x="2217420" y="4233671"/>
                  </a:lnTo>
                  <a:lnTo>
                    <a:pt x="2217420" y="0"/>
                  </a:lnTo>
                  <a:close/>
                </a:path>
              </a:pathLst>
            </a:custGeom>
            <a:solidFill>
              <a:srgbClr val="001F5F"/>
            </a:solidFill>
          </p:spPr>
          <p:txBody>
            <a:bodyPr wrap="square" lIns="0" tIns="0" rIns="0" bIns="0" rtlCol="0"/>
            <a:lstStyle/>
            <a:p>
              <a:endParaRPr/>
            </a:p>
          </p:txBody>
        </p:sp>
      </p:grpSp>
      <p:sp>
        <p:nvSpPr>
          <p:cNvPr id="44" name="object 44"/>
          <p:cNvSpPr txBox="1"/>
          <p:nvPr/>
        </p:nvSpPr>
        <p:spPr>
          <a:xfrm>
            <a:off x="2461386" y="2112340"/>
            <a:ext cx="2043430" cy="4171315"/>
          </a:xfrm>
          <a:prstGeom prst="rect">
            <a:avLst/>
          </a:prstGeom>
        </p:spPr>
        <p:txBody>
          <a:bodyPr vert="horz" wrap="square" lIns="0" tIns="12065" rIns="0" bIns="0" rtlCol="0">
            <a:spAutoFit/>
          </a:bodyPr>
          <a:lstStyle/>
          <a:p>
            <a:pPr marL="12700" marR="307975">
              <a:lnSpc>
                <a:spcPct val="100000"/>
              </a:lnSpc>
              <a:spcBef>
                <a:spcPts val="95"/>
              </a:spcBef>
            </a:pPr>
            <a:r>
              <a:rPr sz="1600" spc="-5" dirty="0">
                <a:solidFill>
                  <a:srgbClr val="FFFFFF"/>
                </a:solidFill>
                <a:latin typeface="Calibri"/>
                <a:cs typeface="Calibri"/>
              </a:rPr>
              <a:t>Memilih</a:t>
            </a:r>
            <a:r>
              <a:rPr sz="1600" spc="-50" dirty="0">
                <a:solidFill>
                  <a:srgbClr val="FFFFFF"/>
                </a:solidFill>
                <a:latin typeface="Calibri"/>
                <a:cs typeface="Calibri"/>
              </a:rPr>
              <a:t> </a:t>
            </a:r>
            <a:r>
              <a:rPr sz="1600" spc="-5" dirty="0">
                <a:solidFill>
                  <a:srgbClr val="FFFFFF"/>
                </a:solidFill>
                <a:latin typeface="Calibri"/>
                <a:cs typeface="Calibri"/>
              </a:rPr>
              <a:t>dan</a:t>
            </a:r>
            <a:r>
              <a:rPr sz="1600" spc="-35" dirty="0">
                <a:solidFill>
                  <a:srgbClr val="FFFFFF"/>
                </a:solidFill>
                <a:latin typeface="Calibri"/>
                <a:cs typeface="Calibri"/>
              </a:rPr>
              <a:t> </a:t>
            </a:r>
            <a:r>
              <a:rPr sz="1600" spc="-5" dirty="0">
                <a:solidFill>
                  <a:srgbClr val="FFFFFF"/>
                </a:solidFill>
                <a:latin typeface="Calibri"/>
                <a:cs typeface="Calibri"/>
              </a:rPr>
              <a:t>menata </a:t>
            </a:r>
            <a:r>
              <a:rPr sz="1600" spc="-345" dirty="0">
                <a:solidFill>
                  <a:srgbClr val="FFFFFF"/>
                </a:solidFill>
                <a:latin typeface="Calibri"/>
                <a:cs typeface="Calibri"/>
              </a:rPr>
              <a:t> </a:t>
            </a:r>
            <a:r>
              <a:rPr sz="1600" spc="-10" dirty="0">
                <a:solidFill>
                  <a:srgbClr val="FFFFFF"/>
                </a:solidFill>
                <a:latin typeface="Calibri"/>
                <a:cs typeface="Calibri"/>
              </a:rPr>
              <a:t>komponen2</a:t>
            </a:r>
            <a:r>
              <a:rPr sz="1600" spc="15" dirty="0">
                <a:solidFill>
                  <a:srgbClr val="FFFFFF"/>
                </a:solidFill>
                <a:latin typeface="Calibri"/>
                <a:cs typeface="Calibri"/>
              </a:rPr>
              <a:t> </a:t>
            </a:r>
            <a:r>
              <a:rPr sz="1600" spc="-5" dirty="0">
                <a:solidFill>
                  <a:srgbClr val="FFFFFF"/>
                </a:solidFill>
                <a:latin typeface="Calibri"/>
                <a:cs typeface="Calibri"/>
              </a:rPr>
              <a:t>utama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94640" marR="71755" indent="-282575">
              <a:lnSpc>
                <a:spcPct val="100000"/>
              </a:lnSpc>
              <a:spcBef>
                <a:spcPts val="5"/>
              </a:spcBef>
            </a:pPr>
            <a:r>
              <a:rPr sz="1600" b="1" spc="-10" dirty="0">
                <a:solidFill>
                  <a:srgbClr val="FFFFFF"/>
                </a:solidFill>
                <a:latin typeface="Calibri"/>
                <a:cs typeface="Calibri"/>
              </a:rPr>
              <a:t>❹</a:t>
            </a:r>
            <a:r>
              <a:rPr sz="1600" b="1" spc="-5" dirty="0">
                <a:solidFill>
                  <a:srgbClr val="FFFFFF"/>
                </a:solidFill>
                <a:latin typeface="Calibri"/>
                <a:cs typeface="Calibri"/>
              </a:rPr>
              <a:t> </a:t>
            </a:r>
            <a:r>
              <a:rPr sz="1600" spc="-5" dirty="0">
                <a:solidFill>
                  <a:srgbClr val="FFFFFF"/>
                </a:solidFill>
                <a:latin typeface="Calibri"/>
                <a:cs typeface="Calibri"/>
              </a:rPr>
              <a:t>Capaian </a:t>
            </a:r>
            <a:r>
              <a:rPr sz="1600" dirty="0">
                <a:solidFill>
                  <a:srgbClr val="FFFFFF"/>
                </a:solidFill>
                <a:latin typeface="Calibri"/>
                <a:cs typeface="Calibri"/>
              </a:rPr>
              <a:t> </a:t>
            </a:r>
            <a:r>
              <a:rPr sz="1600" spc="-5" dirty="0">
                <a:solidFill>
                  <a:srgbClr val="FFFFFF"/>
                </a:solidFill>
                <a:latin typeface="Calibri"/>
                <a:cs typeface="Calibri"/>
              </a:rPr>
              <a:t>Pembelajaran </a:t>
            </a:r>
            <a:r>
              <a:rPr sz="1600" dirty="0">
                <a:solidFill>
                  <a:srgbClr val="FFFFFF"/>
                </a:solidFill>
                <a:latin typeface="Calibri"/>
                <a:cs typeface="Calibri"/>
              </a:rPr>
              <a:t> </a:t>
            </a:r>
            <a:r>
              <a:rPr sz="1600" spc="-5" dirty="0">
                <a:solidFill>
                  <a:srgbClr val="FFFFFF"/>
                </a:solidFill>
                <a:latin typeface="Calibri"/>
                <a:cs typeface="Calibri"/>
              </a:rPr>
              <a:t>Lulusan</a:t>
            </a:r>
            <a:r>
              <a:rPr sz="1600" spc="-40" dirty="0">
                <a:solidFill>
                  <a:srgbClr val="FFFFFF"/>
                </a:solidFill>
                <a:latin typeface="Calibri"/>
                <a:cs typeface="Calibri"/>
              </a:rPr>
              <a:t> </a:t>
            </a:r>
            <a:r>
              <a:rPr sz="1600" spc="-5" dirty="0">
                <a:solidFill>
                  <a:srgbClr val="FFFFFF"/>
                </a:solidFill>
                <a:latin typeface="Calibri"/>
                <a:cs typeface="Calibri"/>
              </a:rPr>
              <a:t>PRODI</a:t>
            </a:r>
            <a:r>
              <a:rPr sz="1600" spc="-25" dirty="0">
                <a:solidFill>
                  <a:srgbClr val="FFFFFF"/>
                </a:solidFill>
                <a:latin typeface="Calibri"/>
                <a:cs typeface="Calibri"/>
              </a:rPr>
              <a:t> </a:t>
            </a:r>
            <a:r>
              <a:rPr sz="1600" spc="-5" dirty="0">
                <a:solidFill>
                  <a:srgbClr val="FFFFFF"/>
                </a:solidFill>
                <a:latin typeface="Calibri"/>
                <a:cs typeface="Calibri"/>
              </a:rPr>
              <a:t>(CPL- </a:t>
            </a:r>
            <a:r>
              <a:rPr sz="1600" spc="-345" dirty="0">
                <a:solidFill>
                  <a:srgbClr val="FFFFFF"/>
                </a:solidFill>
                <a:latin typeface="Calibri"/>
                <a:cs typeface="Calibri"/>
              </a:rPr>
              <a:t> </a:t>
            </a:r>
            <a:r>
              <a:rPr sz="1600" spc="-5" dirty="0">
                <a:solidFill>
                  <a:srgbClr val="FFFFFF"/>
                </a:solidFill>
                <a:latin typeface="Calibri"/>
                <a:cs typeface="Calibri"/>
              </a:rPr>
              <a:t>PRODI);</a:t>
            </a:r>
            <a:endParaRPr sz="1600">
              <a:latin typeface="Calibri"/>
              <a:cs typeface="Calibri"/>
            </a:endParaRPr>
          </a:p>
          <a:p>
            <a:pPr marL="294640" marR="81915" indent="-282575">
              <a:lnSpc>
                <a:spcPct val="100000"/>
              </a:lnSpc>
            </a:pPr>
            <a:r>
              <a:rPr sz="1600" b="1" spc="-10" dirty="0">
                <a:solidFill>
                  <a:srgbClr val="FFFFFF"/>
                </a:solidFill>
                <a:latin typeface="Calibri"/>
                <a:cs typeface="Calibri"/>
              </a:rPr>
              <a:t>❺</a:t>
            </a:r>
            <a:r>
              <a:rPr sz="1600" b="1" spc="-5" dirty="0">
                <a:solidFill>
                  <a:srgbClr val="FFFFFF"/>
                </a:solidFill>
                <a:latin typeface="Calibri"/>
                <a:cs typeface="Calibri"/>
              </a:rPr>
              <a:t> </a:t>
            </a:r>
            <a:r>
              <a:rPr sz="1600" spc="-5" dirty="0">
                <a:solidFill>
                  <a:srgbClr val="FFFFFF"/>
                </a:solidFill>
                <a:latin typeface="Calibri"/>
                <a:cs typeface="Calibri"/>
              </a:rPr>
              <a:t>Bahan Kajian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subject</a:t>
            </a:r>
            <a:r>
              <a:rPr sz="1600" i="1" spc="10" dirty="0">
                <a:solidFill>
                  <a:srgbClr val="FFFFFF"/>
                </a:solidFill>
                <a:latin typeface="Calibri"/>
                <a:cs typeface="Calibri"/>
              </a:rPr>
              <a:t> </a:t>
            </a:r>
            <a:r>
              <a:rPr sz="1600" i="1" spc="-5" dirty="0">
                <a:solidFill>
                  <a:srgbClr val="FFFFFF"/>
                </a:solidFill>
                <a:latin typeface="Calibri"/>
                <a:cs typeface="Calibri"/>
              </a:rPr>
              <a:t>matter</a:t>
            </a:r>
            <a:r>
              <a:rPr sz="1600" spc="-5" dirty="0">
                <a:solidFill>
                  <a:srgbClr val="FFFFFF"/>
                </a:solidFill>
                <a:latin typeface="Calibri"/>
                <a:cs typeface="Calibri"/>
              </a:rPr>
              <a:t>) </a:t>
            </a:r>
            <a:r>
              <a:rPr sz="1600" dirty="0">
                <a:solidFill>
                  <a:srgbClr val="FFFFFF"/>
                </a:solidFill>
                <a:latin typeface="Calibri"/>
                <a:cs typeface="Calibri"/>
              </a:rPr>
              <a:t> </a:t>
            </a:r>
            <a:r>
              <a:rPr sz="1600" spc="-10" dirty="0">
                <a:solidFill>
                  <a:srgbClr val="FFFFFF"/>
                </a:solidFill>
                <a:latin typeface="Calibri"/>
                <a:cs typeface="Calibri"/>
              </a:rPr>
              <a:t>berdasarkan </a:t>
            </a:r>
            <a:r>
              <a:rPr sz="1600" spc="-5" dirty="0">
                <a:solidFill>
                  <a:srgbClr val="FFFFFF"/>
                </a:solidFill>
                <a:latin typeface="Calibri"/>
                <a:cs typeface="Calibri"/>
              </a:rPr>
              <a:t>disiplin </a:t>
            </a:r>
            <a:r>
              <a:rPr sz="1600" spc="-350" dirty="0">
                <a:solidFill>
                  <a:srgbClr val="FFFFFF"/>
                </a:solidFill>
                <a:latin typeface="Calibri"/>
                <a:cs typeface="Calibri"/>
              </a:rPr>
              <a:t> </a:t>
            </a:r>
            <a:r>
              <a:rPr sz="1600" spc="-5" dirty="0">
                <a:solidFill>
                  <a:srgbClr val="FFFFFF"/>
                </a:solidFill>
                <a:latin typeface="Calibri"/>
                <a:cs typeface="Calibri"/>
              </a:rPr>
              <a:t>ilmu atau </a:t>
            </a:r>
            <a:r>
              <a:rPr sz="1600" i="1" spc="-10" dirty="0">
                <a:solidFill>
                  <a:srgbClr val="FFFFFF"/>
                </a:solidFill>
                <a:latin typeface="Calibri"/>
                <a:cs typeface="Calibri"/>
              </a:rPr>
              <a:t>body of </a:t>
            </a:r>
            <a:r>
              <a:rPr sz="1600" i="1" spc="-5" dirty="0">
                <a:solidFill>
                  <a:srgbClr val="FFFFFF"/>
                </a:solidFill>
                <a:latin typeface="Calibri"/>
                <a:cs typeface="Calibri"/>
              </a:rPr>
              <a:t> knowledge</a:t>
            </a:r>
            <a:r>
              <a:rPr sz="1600" spc="-5" dirty="0">
                <a:solidFill>
                  <a:srgbClr val="FFFFFF"/>
                </a:solidFill>
                <a:latin typeface="Calibri"/>
                <a:cs typeface="Calibri"/>
              </a:rPr>
              <a:t>;</a:t>
            </a:r>
            <a:endParaRPr sz="1600">
              <a:latin typeface="Calibri"/>
              <a:cs typeface="Calibri"/>
            </a:endParaRPr>
          </a:p>
          <a:p>
            <a:pPr marL="294640" marR="5080" indent="-282575">
              <a:lnSpc>
                <a:spcPct val="100000"/>
              </a:lnSpc>
            </a:pPr>
            <a:r>
              <a:rPr sz="1600" b="1" spc="-5" dirty="0">
                <a:solidFill>
                  <a:srgbClr val="FFFFFF"/>
                </a:solidFill>
                <a:latin typeface="Calibri"/>
                <a:cs typeface="Calibri"/>
              </a:rPr>
              <a:t>❻ </a:t>
            </a:r>
            <a:r>
              <a:rPr sz="1600" spc="-5" dirty="0">
                <a:solidFill>
                  <a:srgbClr val="FFFFFF"/>
                </a:solidFill>
                <a:latin typeface="Calibri"/>
                <a:cs typeface="Calibri"/>
              </a:rPr>
              <a:t>Pengalaman Belajar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learning experience- </a:t>
            </a:r>
            <a:r>
              <a:rPr sz="1600" i="1" spc="-350" dirty="0">
                <a:solidFill>
                  <a:srgbClr val="FFFFFF"/>
                </a:solidFill>
                <a:latin typeface="Calibri"/>
                <a:cs typeface="Calibri"/>
              </a:rPr>
              <a:t> </a:t>
            </a:r>
            <a:r>
              <a:rPr sz="1600" i="1" spc="-5" dirty="0">
                <a:solidFill>
                  <a:srgbClr val="FFFFFF"/>
                </a:solidFill>
                <a:latin typeface="Calibri"/>
                <a:cs typeface="Calibri"/>
              </a:rPr>
              <a:t>learning</a:t>
            </a:r>
            <a:r>
              <a:rPr sz="1600" i="1" spc="-20" dirty="0">
                <a:solidFill>
                  <a:srgbClr val="FFFFFF"/>
                </a:solidFill>
                <a:latin typeface="Calibri"/>
                <a:cs typeface="Calibri"/>
              </a:rPr>
              <a:t> </a:t>
            </a:r>
            <a:r>
              <a:rPr sz="1600" i="1" spc="-5" dirty="0">
                <a:solidFill>
                  <a:srgbClr val="FFFFFF"/>
                </a:solidFill>
                <a:latin typeface="Calibri"/>
                <a:cs typeface="Calibri"/>
              </a:rPr>
              <a:t>methods</a:t>
            </a:r>
            <a:r>
              <a:rPr sz="1600" spc="-5" dirty="0">
                <a:solidFill>
                  <a:srgbClr val="FFFFFF"/>
                </a:solidFill>
                <a:latin typeface="Calibri"/>
                <a:cs typeface="Calibri"/>
              </a:rPr>
              <a:t>);</a:t>
            </a:r>
            <a:endParaRPr sz="1600">
              <a:latin typeface="Calibri"/>
              <a:cs typeface="Calibri"/>
            </a:endParaRPr>
          </a:p>
          <a:p>
            <a:pPr marL="294640" marR="616585" indent="-282575">
              <a:lnSpc>
                <a:spcPct val="100000"/>
              </a:lnSpc>
              <a:spcBef>
                <a:spcPts val="5"/>
              </a:spcBef>
            </a:pPr>
            <a:r>
              <a:rPr sz="1600" b="1" spc="-10" dirty="0">
                <a:solidFill>
                  <a:srgbClr val="FFFFFF"/>
                </a:solidFill>
                <a:latin typeface="Calibri"/>
                <a:cs typeface="Calibri"/>
              </a:rPr>
              <a:t>❼ </a:t>
            </a:r>
            <a:r>
              <a:rPr sz="1600" spc="-5" dirty="0">
                <a:solidFill>
                  <a:srgbClr val="FFFFFF"/>
                </a:solidFill>
                <a:latin typeface="Calibri"/>
                <a:cs typeface="Calibri"/>
              </a:rPr>
              <a:t>Penilaian </a:t>
            </a:r>
            <a:r>
              <a:rPr sz="1600" dirty="0">
                <a:solidFill>
                  <a:srgbClr val="FFFFFF"/>
                </a:solidFill>
                <a:latin typeface="Calibri"/>
                <a:cs typeface="Calibri"/>
              </a:rPr>
              <a:t> </a:t>
            </a:r>
            <a:r>
              <a:rPr sz="1600" spc="-10" dirty="0">
                <a:solidFill>
                  <a:srgbClr val="FFFFFF"/>
                </a:solidFill>
                <a:latin typeface="Calibri"/>
                <a:cs typeface="Calibri"/>
              </a:rPr>
              <a:t>(</a:t>
            </a:r>
            <a:r>
              <a:rPr sz="1600" i="1" spc="-10" dirty="0">
                <a:solidFill>
                  <a:srgbClr val="FFFFFF"/>
                </a:solidFill>
                <a:latin typeface="Calibri"/>
                <a:cs typeface="Calibri"/>
              </a:rPr>
              <a:t>ass</a:t>
            </a:r>
            <a:r>
              <a:rPr sz="1600" i="1" spc="-5" dirty="0">
                <a:solidFill>
                  <a:srgbClr val="FFFFFF"/>
                </a:solidFill>
                <a:latin typeface="Calibri"/>
                <a:cs typeface="Calibri"/>
              </a:rPr>
              <a:t>e</a:t>
            </a:r>
            <a:r>
              <a:rPr sz="1600" i="1" spc="-10" dirty="0">
                <a:solidFill>
                  <a:srgbClr val="FFFFFF"/>
                </a:solidFill>
                <a:latin typeface="Calibri"/>
                <a:cs typeface="Calibri"/>
              </a:rPr>
              <a:t>s</a:t>
            </a:r>
            <a:r>
              <a:rPr sz="1600" i="1" spc="-5" dirty="0">
                <a:solidFill>
                  <a:srgbClr val="FFFFFF"/>
                </a:solidFill>
                <a:latin typeface="Calibri"/>
                <a:cs typeface="Calibri"/>
              </a:rPr>
              <a:t>smen</a:t>
            </a:r>
            <a:r>
              <a:rPr sz="1600" i="1" dirty="0">
                <a:solidFill>
                  <a:srgbClr val="FFFFFF"/>
                </a:solidFill>
                <a:latin typeface="Calibri"/>
                <a:cs typeface="Calibri"/>
              </a:rPr>
              <a:t>t</a:t>
            </a:r>
            <a:r>
              <a:rPr sz="1600" spc="-10" dirty="0">
                <a:solidFill>
                  <a:srgbClr val="FFFFFF"/>
                </a:solidFill>
                <a:latin typeface="Calibri"/>
                <a:cs typeface="Calibri"/>
              </a:rPr>
              <a:t>);</a:t>
            </a:r>
            <a:endParaRPr sz="1600">
              <a:latin typeface="Calibri"/>
              <a:cs typeface="Calibri"/>
            </a:endParaRPr>
          </a:p>
        </p:txBody>
      </p:sp>
      <p:grpSp>
        <p:nvGrpSpPr>
          <p:cNvPr id="45" name="object 45"/>
          <p:cNvGrpSpPr/>
          <p:nvPr/>
        </p:nvGrpSpPr>
        <p:grpSpPr>
          <a:xfrm>
            <a:off x="4562855" y="2043683"/>
            <a:ext cx="3435350" cy="4686300"/>
            <a:chOff x="4562855" y="2043683"/>
            <a:chExt cx="3435350" cy="4686300"/>
          </a:xfrm>
        </p:grpSpPr>
        <p:pic>
          <p:nvPicPr>
            <p:cNvPr id="46" name="object 46"/>
            <p:cNvPicPr/>
            <p:nvPr/>
          </p:nvPicPr>
          <p:blipFill>
            <a:blip r:embed="rId21" cstate="print"/>
            <a:stretch>
              <a:fillRect/>
            </a:stretch>
          </p:blipFill>
          <p:spPr>
            <a:xfrm>
              <a:off x="4593335" y="2058924"/>
              <a:ext cx="3328415" cy="4593335"/>
            </a:xfrm>
            <a:prstGeom prst="rect">
              <a:avLst/>
            </a:prstGeom>
          </p:spPr>
        </p:pic>
        <p:pic>
          <p:nvPicPr>
            <p:cNvPr id="47" name="object 47"/>
            <p:cNvPicPr/>
            <p:nvPr/>
          </p:nvPicPr>
          <p:blipFill>
            <a:blip r:embed="rId22" cstate="print"/>
            <a:stretch>
              <a:fillRect/>
            </a:stretch>
          </p:blipFill>
          <p:spPr>
            <a:xfrm>
              <a:off x="4562855" y="2043683"/>
              <a:ext cx="3435095" cy="4686300"/>
            </a:xfrm>
            <a:prstGeom prst="rect">
              <a:avLst/>
            </a:prstGeom>
          </p:spPr>
        </p:pic>
        <p:sp>
          <p:nvSpPr>
            <p:cNvPr id="48" name="object 48"/>
            <p:cNvSpPr/>
            <p:nvPr/>
          </p:nvSpPr>
          <p:spPr>
            <a:xfrm>
              <a:off x="4652771" y="2098547"/>
              <a:ext cx="3214370" cy="4480560"/>
            </a:xfrm>
            <a:custGeom>
              <a:avLst/>
              <a:gdLst/>
              <a:ahLst/>
              <a:cxnLst/>
              <a:rect l="l" t="t" r="r" b="b"/>
              <a:pathLst>
                <a:path w="3214370" h="4480559">
                  <a:moveTo>
                    <a:pt x="3214116" y="0"/>
                  </a:moveTo>
                  <a:lnTo>
                    <a:pt x="0" y="0"/>
                  </a:lnTo>
                  <a:lnTo>
                    <a:pt x="0" y="4480560"/>
                  </a:lnTo>
                  <a:lnTo>
                    <a:pt x="3214116" y="4480560"/>
                  </a:lnTo>
                  <a:lnTo>
                    <a:pt x="3214116" y="0"/>
                  </a:lnTo>
                  <a:close/>
                </a:path>
              </a:pathLst>
            </a:custGeom>
            <a:solidFill>
              <a:srgbClr val="006500"/>
            </a:solidFill>
          </p:spPr>
          <p:txBody>
            <a:bodyPr wrap="square" lIns="0" tIns="0" rIns="0" bIns="0" rtlCol="0"/>
            <a:lstStyle/>
            <a:p>
              <a:endParaRPr/>
            </a:p>
          </p:txBody>
        </p:sp>
      </p:grpSp>
      <p:sp>
        <p:nvSpPr>
          <p:cNvPr id="49" name="object 49"/>
          <p:cNvSpPr txBox="1"/>
          <p:nvPr/>
        </p:nvSpPr>
        <p:spPr>
          <a:xfrm>
            <a:off x="4732401" y="2120011"/>
            <a:ext cx="3056255" cy="4415155"/>
          </a:xfrm>
          <a:prstGeom prst="rect">
            <a:avLst/>
          </a:prstGeom>
        </p:spPr>
        <p:txBody>
          <a:bodyPr vert="horz" wrap="square" lIns="0" tIns="12065" rIns="0" bIns="0" rtlCol="0">
            <a:spAutoFit/>
          </a:bodyPr>
          <a:lstStyle/>
          <a:p>
            <a:pPr marL="294005" marR="139065" indent="-281940">
              <a:lnSpc>
                <a:spcPct val="100000"/>
              </a:lnSpc>
              <a:spcBef>
                <a:spcPts val="95"/>
              </a:spcBef>
            </a:pPr>
            <a:r>
              <a:rPr sz="1600" b="1" spc="-10" dirty="0">
                <a:solidFill>
                  <a:srgbClr val="FFFFFF"/>
                </a:solidFill>
                <a:latin typeface="Calibri"/>
                <a:cs typeface="Calibri"/>
              </a:rPr>
              <a:t>❽ </a:t>
            </a:r>
            <a:r>
              <a:rPr sz="1600" spc="-5" dirty="0">
                <a:solidFill>
                  <a:srgbClr val="FFFFFF"/>
                </a:solidFill>
                <a:latin typeface="Calibri"/>
                <a:cs typeface="Calibri"/>
              </a:rPr>
              <a:t>Menjabarakan CPL-PRODI</a:t>
            </a:r>
            <a:r>
              <a:rPr sz="1600" dirty="0">
                <a:solidFill>
                  <a:srgbClr val="FFFFFF"/>
                </a:solidFill>
                <a:latin typeface="Calibri"/>
                <a:cs typeface="Calibri"/>
              </a:rPr>
              <a:t> </a:t>
            </a:r>
            <a:r>
              <a:rPr sz="1600" spc="-10" dirty="0">
                <a:solidFill>
                  <a:srgbClr val="FFFFFF"/>
                </a:solidFill>
                <a:latin typeface="Calibri"/>
                <a:cs typeface="Calibri"/>
              </a:rPr>
              <a:t>pada </a:t>
            </a:r>
            <a:r>
              <a:rPr sz="1600" spc="-345" dirty="0">
                <a:solidFill>
                  <a:srgbClr val="FFFFFF"/>
                </a:solidFill>
                <a:latin typeface="Calibri"/>
                <a:cs typeface="Calibri"/>
              </a:rPr>
              <a:t> </a:t>
            </a:r>
            <a:r>
              <a:rPr sz="1600" spc="-5" dirty="0">
                <a:solidFill>
                  <a:srgbClr val="FFFFFF"/>
                </a:solidFill>
                <a:latin typeface="Calibri"/>
                <a:cs typeface="Calibri"/>
              </a:rPr>
              <a:t>tingkat Mata Kuliah </a:t>
            </a:r>
            <a:r>
              <a:rPr sz="1600" spc="-10" dirty="0">
                <a:solidFill>
                  <a:srgbClr val="FFFFFF"/>
                </a:solidFill>
                <a:latin typeface="Calibri"/>
                <a:cs typeface="Calibri"/>
              </a:rPr>
              <a:t>(MK) </a:t>
            </a:r>
            <a:r>
              <a:rPr sz="1600" spc="-5" dirty="0">
                <a:solidFill>
                  <a:srgbClr val="FFFFFF"/>
                </a:solidFill>
                <a:latin typeface="Calibri"/>
                <a:cs typeface="Calibri"/>
              </a:rPr>
              <a:t> menjadi CPMK, Sub-CPMK, dan </a:t>
            </a:r>
            <a:r>
              <a:rPr sz="1600" dirty="0">
                <a:solidFill>
                  <a:srgbClr val="FFFFFF"/>
                </a:solidFill>
                <a:latin typeface="Calibri"/>
                <a:cs typeface="Calibri"/>
              </a:rPr>
              <a:t> </a:t>
            </a:r>
            <a:r>
              <a:rPr sz="1600" spc="-5" dirty="0">
                <a:solidFill>
                  <a:srgbClr val="FFFFFF"/>
                </a:solidFill>
                <a:latin typeface="Calibri"/>
                <a:cs typeface="Calibri"/>
              </a:rPr>
              <a:t>tahapan2 belajar-bersifat lebih </a:t>
            </a:r>
            <a:r>
              <a:rPr sz="1600" dirty="0">
                <a:solidFill>
                  <a:srgbClr val="FFFFFF"/>
                </a:solidFill>
                <a:latin typeface="Calibri"/>
                <a:cs typeface="Calibri"/>
              </a:rPr>
              <a:t> </a:t>
            </a:r>
            <a:r>
              <a:rPr sz="1600" spc="-5" dirty="0">
                <a:solidFill>
                  <a:srgbClr val="FFFFFF"/>
                </a:solidFill>
                <a:latin typeface="Calibri"/>
                <a:cs typeface="Calibri"/>
              </a:rPr>
              <a:t>spesifik, dapat </a:t>
            </a:r>
            <a:r>
              <a:rPr sz="1600" spc="-10" dirty="0">
                <a:solidFill>
                  <a:srgbClr val="FFFFFF"/>
                </a:solidFill>
                <a:latin typeface="Calibri"/>
                <a:cs typeface="Calibri"/>
              </a:rPr>
              <a:t>diukur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diamati;</a:t>
            </a:r>
            <a:endParaRPr sz="1600">
              <a:latin typeface="Calibri"/>
              <a:cs typeface="Calibri"/>
            </a:endParaRPr>
          </a:p>
          <a:p>
            <a:pPr marL="294005" marR="21590" indent="-281940">
              <a:lnSpc>
                <a:spcPct val="100000"/>
              </a:lnSpc>
            </a:pPr>
            <a:r>
              <a:rPr sz="1600" b="1" spc="-10" dirty="0">
                <a:solidFill>
                  <a:srgbClr val="FFFFFF"/>
                </a:solidFill>
                <a:latin typeface="Calibri"/>
                <a:cs typeface="Calibri"/>
              </a:rPr>
              <a:t>❾</a:t>
            </a:r>
            <a:r>
              <a:rPr sz="1600" b="1" spc="-5" dirty="0">
                <a:solidFill>
                  <a:srgbClr val="FFFFFF"/>
                </a:solidFill>
                <a:latin typeface="Calibri"/>
                <a:cs typeface="Calibri"/>
              </a:rPr>
              <a:t> </a:t>
            </a:r>
            <a:r>
              <a:rPr sz="1600" spc="-5" dirty="0">
                <a:solidFill>
                  <a:srgbClr val="FFFFFF"/>
                </a:solidFill>
                <a:latin typeface="Calibri"/>
                <a:cs typeface="Calibri"/>
              </a:rPr>
              <a:t>Pembentukan</a:t>
            </a:r>
            <a:r>
              <a:rPr sz="1600" spc="5" dirty="0">
                <a:solidFill>
                  <a:srgbClr val="FFFFFF"/>
                </a:solidFill>
                <a:latin typeface="Calibri"/>
                <a:cs typeface="Calibri"/>
              </a:rPr>
              <a:t> </a:t>
            </a:r>
            <a:r>
              <a:rPr sz="1600" spc="-5" dirty="0">
                <a:solidFill>
                  <a:srgbClr val="FFFFFF"/>
                </a:solidFill>
                <a:latin typeface="Calibri"/>
                <a:cs typeface="Calibri"/>
              </a:rPr>
              <a:t>MK,</a:t>
            </a:r>
            <a:r>
              <a:rPr sz="1600" spc="5"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10" dirty="0">
                <a:solidFill>
                  <a:srgbClr val="FFFFFF"/>
                </a:solidFill>
                <a:latin typeface="Calibri"/>
                <a:cs typeface="Calibri"/>
              </a:rPr>
              <a:t>menetapkan</a:t>
            </a:r>
            <a:r>
              <a:rPr sz="1600" spc="5" dirty="0">
                <a:solidFill>
                  <a:srgbClr val="FFFFFF"/>
                </a:solidFill>
                <a:latin typeface="Calibri"/>
                <a:cs typeface="Calibri"/>
              </a:rPr>
              <a:t> </a:t>
            </a:r>
            <a:r>
              <a:rPr sz="1600" spc="-10" dirty="0">
                <a:solidFill>
                  <a:srgbClr val="FFFFFF"/>
                </a:solidFill>
                <a:latin typeface="Calibri"/>
                <a:cs typeface="Calibri"/>
              </a:rPr>
              <a:t>bobot</a:t>
            </a:r>
            <a:r>
              <a:rPr sz="1600" spc="20" dirty="0">
                <a:solidFill>
                  <a:srgbClr val="FFFFFF"/>
                </a:solidFill>
                <a:latin typeface="Calibri"/>
                <a:cs typeface="Calibri"/>
              </a:rPr>
              <a:t> </a:t>
            </a:r>
            <a:r>
              <a:rPr sz="1600" spc="-10" dirty="0">
                <a:solidFill>
                  <a:srgbClr val="FFFFFF"/>
                </a:solidFill>
                <a:latin typeface="Calibri"/>
                <a:cs typeface="Calibri"/>
              </a:rPr>
              <a:t>sks</a:t>
            </a:r>
            <a:r>
              <a:rPr sz="1600" spc="10" dirty="0">
                <a:solidFill>
                  <a:srgbClr val="FFFFFF"/>
                </a:solidFill>
                <a:latin typeface="Calibri"/>
                <a:cs typeface="Calibri"/>
              </a:rPr>
              <a:t> </a:t>
            </a:r>
            <a:r>
              <a:rPr sz="1600" spc="-5" dirty="0">
                <a:solidFill>
                  <a:srgbClr val="FFFFFF"/>
                </a:solidFill>
                <a:latin typeface="Calibri"/>
                <a:cs typeface="Calibri"/>
              </a:rPr>
              <a:t>nya, </a:t>
            </a:r>
            <a:r>
              <a:rPr sz="1600" spc="-10" dirty="0">
                <a:solidFill>
                  <a:srgbClr val="FFFFFF"/>
                </a:solidFill>
                <a:latin typeface="Calibri"/>
                <a:cs typeface="Calibri"/>
              </a:rPr>
              <a:t>serta </a:t>
            </a:r>
            <a:r>
              <a:rPr sz="1600" spc="-345" dirty="0">
                <a:solidFill>
                  <a:srgbClr val="FFFFFF"/>
                </a:solidFill>
                <a:latin typeface="Calibri"/>
                <a:cs typeface="Calibri"/>
              </a:rPr>
              <a:t> </a:t>
            </a:r>
            <a:r>
              <a:rPr sz="1600" spc="-10" dirty="0">
                <a:solidFill>
                  <a:srgbClr val="FFFFFF"/>
                </a:solidFill>
                <a:latin typeface="Calibri"/>
                <a:cs typeface="Calibri"/>
              </a:rPr>
              <a:t>menyusun</a:t>
            </a:r>
            <a:r>
              <a:rPr sz="1600" spc="35" dirty="0">
                <a:solidFill>
                  <a:srgbClr val="FFFFFF"/>
                </a:solidFill>
                <a:latin typeface="Calibri"/>
                <a:cs typeface="Calibri"/>
              </a:rPr>
              <a:t> </a:t>
            </a:r>
            <a:r>
              <a:rPr sz="1600" spc="-5" dirty="0">
                <a:solidFill>
                  <a:srgbClr val="FFFFFF"/>
                </a:solidFill>
                <a:latin typeface="Calibri"/>
                <a:cs typeface="Calibri"/>
              </a:rPr>
              <a:t>matrik</a:t>
            </a:r>
            <a:r>
              <a:rPr sz="1600" spc="10" dirty="0">
                <a:solidFill>
                  <a:srgbClr val="FFFFFF"/>
                </a:solidFill>
                <a:latin typeface="Calibri"/>
                <a:cs typeface="Calibri"/>
              </a:rPr>
              <a:t> </a:t>
            </a:r>
            <a:r>
              <a:rPr sz="1600" spc="-10" dirty="0">
                <a:solidFill>
                  <a:srgbClr val="FFFFFF"/>
                </a:solidFill>
                <a:latin typeface="Calibri"/>
                <a:cs typeface="Calibri"/>
              </a:rPr>
              <a:t>kurikulum </a:t>
            </a:r>
            <a:r>
              <a:rPr sz="1600" spc="-5" dirty="0">
                <a:solidFill>
                  <a:srgbClr val="FFFFFF"/>
                </a:solidFill>
                <a:latin typeface="Calibri"/>
                <a:cs typeface="Calibri"/>
              </a:rPr>
              <a:t> </a:t>
            </a:r>
            <a:r>
              <a:rPr sz="1600" spc="-10" dirty="0">
                <a:solidFill>
                  <a:srgbClr val="FFFFFF"/>
                </a:solidFill>
                <a:latin typeface="Calibri"/>
                <a:cs typeface="Calibri"/>
              </a:rPr>
              <a:t>(peta</a:t>
            </a:r>
            <a:r>
              <a:rPr sz="1600" spc="1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12700">
              <a:lnSpc>
                <a:spcPct val="100000"/>
              </a:lnSpc>
            </a:pPr>
            <a:r>
              <a:rPr sz="1600" b="1" spc="-5" dirty="0">
                <a:solidFill>
                  <a:srgbClr val="FFFFFF"/>
                </a:solidFill>
                <a:latin typeface="Calibri"/>
                <a:cs typeface="Calibri"/>
              </a:rPr>
              <a:t>❿</a:t>
            </a:r>
            <a:r>
              <a:rPr sz="1600" b="1" spc="-15" dirty="0">
                <a:solidFill>
                  <a:srgbClr val="FFFFFF"/>
                </a:solidFill>
                <a:latin typeface="Calibri"/>
                <a:cs typeface="Calibri"/>
              </a:rPr>
              <a:t> </a:t>
            </a:r>
            <a:r>
              <a:rPr sz="1600" spc="-5" dirty="0">
                <a:solidFill>
                  <a:srgbClr val="FFFFFF"/>
                </a:solidFill>
                <a:latin typeface="Calibri"/>
                <a:cs typeface="Calibri"/>
              </a:rPr>
              <a:t>Merancang</a:t>
            </a:r>
            <a:r>
              <a:rPr sz="1600" spc="-10" dirty="0">
                <a:solidFill>
                  <a:srgbClr val="FFFFFF"/>
                </a:solidFill>
                <a:latin typeface="Calibri"/>
                <a:cs typeface="Calibri"/>
              </a:rPr>
              <a:t> </a:t>
            </a:r>
            <a:r>
              <a:rPr sz="1600" spc="-5" dirty="0">
                <a:solidFill>
                  <a:srgbClr val="FFFFFF"/>
                </a:solidFill>
                <a:latin typeface="Calibri"/>
                <a:cs typeface="Calibri"/>
              </a:rPr>
              <a:t>Pembelajaran</a:t>
            </a:r>
            <a:r>
              <a:rPr sz="1600" dirty="0">
                <a:solidFill>
                  <a:srgbClr val="FFFFFF"/>
                </a:solidFill>
                <a:latin typeface="Calibri"/>
                <a:cs typeface="Calibri"/>
              </a:rPr>
              <a:t> </a:t>
            </a:r>
            <a:r>
              <a:rPr sz="1600" spc="-10" dirty="0">
                <a:solidFill>
                  <a:srgbClr val="FFFFFF"/>
                </a:solidFill>
                <a:latin typeface="Calibri"/>
                <a:cs typeface="Calibri"/>
              </a:rPr>
              <a:t>dan</a:t>
            </a:r>
            <a:endParaRPr sz="1600">
              <a:latin typeface="Calibri"/>
              <a:cs typeface="Calibri"/>
            </a:endParaRPr>
          </a:p>
          <a:p>
            <a:pPr marL="294005">
              <a:lnSpc>
                <a:spcPct val="100000"/>
              </a:lnSpc>
              <a:spcBef>
                <a:spcPts val="5"/>
              </a:spcBef>
            </a:pPr>
            <a:r>
              <a:rPr sz="1600" spc="-10" dirty="0">
                <a:solidFill>
                  <a:srgbClr val="FFFFFF"/>
                </a:solidFill>
                <a:latin typeface="Calibri"/>
                <a:cs typeface="Calibri"/>
              </a:rPr>
              <a:t>menyusun </a:t>
            </a:r>
            <a:r>
              <a:rPr sz="1600" spc="-5" dirty="0">
                <a:solidFill>
                  <a:srgbClr val="FFFFFF"/>
                </a:solidFill>
                <a:latin typeface="Calibri"/>
                <a:cs typeface="Calibri"/>
              </a:rPr>
              <a:t>RPS;</a:t>
            </a:r>
            <a:endParaRPr sz="1600">
              <a:latin typeface="Calibri"/>
              <a:cs typeface="Calibri"/>
            </a:endParaRPr>
          </a:p>
          <a:p>
            <a:pPr marL="294005" marR="95885" indent="-281940">
              <a:lnSpc>
                <a:spcPct val="100000"/>
              </a:lnSpc>
            </a:pPr>
            <a:r>
              <a:rPr sz="1600" b="1" spc="-10" dirty="0">
                <a:solidFill>
                  <a:srgbClr val="FFFFFF"/>
                </a:solidFill>
                <a:latin typeface="Calibri"/>
                <a:cs typeface="Calibri"/>
              </a:rPr>
              <a:t>⓫</a:t>
            </a:r>
            <a:r>
              <a:rPr sz="1600" b="1" spc="-5" dirty="0">
                <a:solidFill>
                  <a:srgbClr val="FFFFFF"/>
                </a:solidFill>
                <a:latin typeface="Calibri"/>
                <a:cs typeface="Calibri"/>
              </a:rPr>
              <a:t> </a:t>
            </a:r>
            <a:r>
              <a:rPr sz="1600" spc="-5" dirty="0">
                <a:solidFill>
                  <a:srgbClr val="FFFFFF"/>
                </a:solidFill>
                <a:latin typeface="Calibri"/>
                <a:cs typeface="Calibri"/>
              </a:rPr>
              <a:t>Menyusun</a:t>
            </a:r>
            <a:r>
              <a:rPr sz="1600" dirty="0">
                <a:solidFill>
                  <a:srgbClr val="FFFFFF"/>
                </a:solidFill>
                <a:latin typeface="Calibri"/>
                <a:cs typeface="Calibri"/>
              </a:rPr>
              <a:t> </a:t>
            </a:r>
            <a:r>
              <a:rPr sz="1600" spc="-10" dirty="0">
                <a:solidFill>
                  <a:srgbClr val="FFFFFF"/>
                </a:solidFill>
                <a:latin typeface="Calibri"/>
                <a:cs typeface="Calibri"/>
              </a:rPr>
              <a:t>mekanisme, </a:t>
            </a:r>
            <a:r>
              <a:rPr sz="1600" spc="-5" dirty="0">
                <a:solidFill>
                  <a:srgbClr val="FFFFFF"/>
                </a:solidFill>
                <a:latin typeface="Calibri"/>
                <a:cs typeface="Calibri"/>
              </a:rPr>
              <a:t> </a:t>
            </a:r>
            <a:r>
              <a:rPr sz="1600" spc="-10" dirty="0">
                <a:solidFill>
                  <a:srgbClr val="FFFFFF"/>
                </a:solidFill>
                <a:latin typeface="Calibri"/>
                <a:cs typeface="Calibri"/>
              </a:rPr>
              <a:t>prosedur,</a:t>
            </a:r>
            <a:r>
              <a:rPr sz="1600" spc="20" dirty="0">
                <a:solidFill>
                  <a:srgbClr val="FFFFFF"/>
                </a:solidFill>
                <a:latin typeface="Calibri"/>
                <a:cs typeface="Calibri"/>
              </a:rPr>
              <a:t> </a:t>
            </a:r>
            <a:r>
              <a:rPr sz="1600" spc="-5" dirty="0">
                <a:solidFill>
                  <a:srgbClr val="FFFFFF"/>
                </a:solidFill>
                <a:latin typeface="Calibri"/>
                <a:cs typeface="Calibri"/>
              </a:rPr>
              <a:t>dan</a:t>
            </a:r>
            <a:r>
              <a:rPr sz="1600" spc="-10" dirty="0">
                <a:solidFill>
                  <a:srgbClr val="FFFFFF"/>
                </a:solidFill>
                <a:latin typeface="Calibri"/>
                <a:cs typeface="Calibri"/>
              </a:rPr>
              <a:t> </a:t>
            </a:r>
            <a:r>
              <a:rPr sz="1600" spc="-5" dirty="0">
                <a:solidFill>
                  <a:srgbClr val="FFFFFF"/>
                </a:solidFill>
                <a:latin typeface="Calibri"/>
                <a:cs typeface="Calibri"/>
              </a:rPr>
              <a:t>instrumen </a:t>
            </a:r>
            <a:r>
              <a:rPr sz="1600" dirty="0">
                <a:solidFill>
                  <a:srgbClr val="FFFFFF"/>
                </a:solidFill>
                <a:latin typeface="Calibri"/>
                <a:cs typeface="Calibri"/>
              </a:rPr>
              <a:t> </a:t>
            </a:r>
            <a:r>
              <a:rPr sz="1600" spc="-5" dirty="0">
                <a:solidFill>
                  <a:srgbClr val="FFFFFF"/>
                </a:solidFill>
                <a:latin typeface="Calibri"/>
                <a:cs typeface="Calibri"/>
              </a:rPr>
              <a:t>penilaian </a:t>
            </a:r>
            <a:r>
              <a:rPr sz="1600" spc="-10" dirty="0">
                <a:solidFill>
                  <a:srgbClr val="FFFFFF"/>
                </a:solidFill>
                <a:latin typeface="Calibri"/>
                <a:cs typeface="Calibri"/>
              </a:rPr>
              <a:t>(rubrik </a:t>
            </a:r>
            <a:r>
              <a:rPr sz="1600" spc="-5" dirty="0">
                <a:solidFill>
                  <a:srgbClr val="FFFFFF"/>
                </a:solidFill>
                <a:latin typeface="Calibri"/>
                <a:cs typeface="Calibri"/>
              </a:rPr>
              <a:t>&amp; portofolio) &amp; </a:t>
            </a:r>
            <a:r>
              <a:rPr sz="1600" spc="-350" dirty="0">
                <a:solidFill>
                  <a:srgbClr val="FFFFFF"/>
                </a:solidFill>
                <a:latin typeface="Calibri"/>
                <a:cs typeface="Calibri"/>
              </a:rPr>
              <a:t> </a:t>
            </a:r>
            <a:r>
              <a:rPr sz="1600" spc="-5" dirty="0">
                <a:solidFill>
                  <a:srgbClr val="FFFFFF"/>
                </a:solidFill>
                <a:latin typeface="Calibri"/>
                <a:cs typeface="Calibri"/>
              </a:rPr>
              <a:t>evaluasi</a:t>
            </a:r>
            <a:r>
              <a:rPr sz="1600" spc="-20" dirty="0">
                <a:solidFill>
                  <a:srgbClr val="FFFFFF"/>
                </a:solidFill>
                <a:latin typeface="Calibri"/>
                <a:cs typeface="Calibri"/>
              </a:rPr>
              <a:t> </a:t>
            </a:r>
            <a:r>
              <a:rPr sz="1600" spc="-5" dirty="0">
                <a:solidFill>
                  <a:srgbClr val="FFFFFF"/>
                </a:solidFill>
                <a:latin typeface="Calibri"/>
                <a:cs typeface="Calibri"/>
              </a:rPr>
              <a:t>(formatif &amp;</a:t>
            </a:r>
            <a:r>
              <a:rPr sz="1600" spc="-10" dirty="0">
                <a:solidFill>
                  <a:srgbClr val="FFFFFF"/>
                </a:solidFill>
                <a:latin typeface="Calibri"/>
                <a:cs typeface="Calibri"/>
              </a:rPr>
              <a:t> </a:t>
            </a:r>
            <a:r>
              <a:rPr sz="1600" spc="-5" dirty="0">
                <a:solidFill>
                  <a:srgbClr val="FFFFFF"/>
                </a:solidFill>
                <a:latin typeface="Calibri"/>
                <a:cs typeface="Calibri"/>
              </a:rPr>
              <a:t>sumatif);</a:t>
            </a:r>
            <a:endParaRPr sz="1600">
              <a:latin typeface="Calibri"/>
              <a:cs typeface="Calibri"/>
            </a:endParaRPr>
          </a:p>
          <a:p>
            <a:pPr marL="12700">
              <a:lnSpc>
                <a:spcPct val="100000"/>
              </a:lnSpc>
            </a:pPr>
            <a:r>
              <a:rPr sz="1600" b="1" spc="-5" dirty="0">
                <a:solidFill>
                  <a:srgbClr val="FFFFFF"/>
                </a:solidFill>
                <a:latin typeface="Calibri"/>
                <a:cs typeface="Calibri"/>
              </a:rPr>
              <a:t>⓬</a:t>
            </a:r>
            <a:r>
              <a:rPr sz="1600" b="1" spc="-15" dirty="0">
                <a:solidFill>
                  <a:srgbClr val="FFFFFF"/>
                </a:solidFill>
                <a:latin typeface="Calibri"/>
                <a:cs typeface="Calibri"/>
              </a:rPr>
              <a:t> </a:t>
            </a:r>
            <a:r>
              <a:rPr sz="1600" spc="-5" dirty="0">
                <a:solidFill>
                  <a:srgbClr val="FFFFFF"/>
                </a:solidFill>
                <a:latin typeface="Calibri"/>
                <a:cs typeface="Calibri"/>
              </a:rPr>
              <a:t>Mengembangkan</a:t>
            </a:r>
            <a:r>
              <a:rPr sz="1600" spc="-25" dirty="0">
                <a:solidFill>
                  <a:srgbClr val="FFFFFF"/>
                </a:solidFill>
                <a:latin typeface="Calibri"/>
                <a:cs typeface="Calibri"/>
              </a:rPr>
              <a:t> </a:t>
            </a:r>
            <a:r>
              <a:rPr sz="1600" spc="-5" dirty="0">
                <a:solidFill>
                  <a:srgbClr val="FFFFFF"/>
                </a:solidFill>
                <a:latin typeface="Calibri"/>
                <a:cs typeface="Calibri"/>
              </a:rPr>
              <a:t>bahan</a:t>
            </a:r>
            <a:r>
              <a:rPr sz="1600" spc="-20" dirty="0">
                <a:solidFill>
                  <a:srgbClr val="FFFFFF"/>
                </a:solidFill>
                <a:latin typeface="Calibri"/>
                <a:cs typeface="Calibri"/>
              </a:rPr>
              <a:t> </a:t>
            </a:r>
            <a:r>
              <a:rPr sz="1600" spc="-5" dirty="0">
                <a:solidFill>
                  <a:srgbClr val="FFFFFF"/>
                </a:solidFill>
                <a:latin typeface="Calibri"/>
                <a:cs typeface="Calibri"/>
              </a:rPr>
              <a:t>ajar </a:t>
            </a:r>
            <a:r>
              <a:rPr sz="1600" spc="-10" dirty="0">
                <a:solidFill>
                  <a:srgbClr val="FFFFFF"/>
                </a:solidFill>
                <a:latin typeface="Calibri"/>
                <a:cs typeface="Calibri"/>
              </a:rPr>
              <a:t>dan</a:t>
            </a:r>
            <a:endParaRPr sz="1600">
              <a:latin typeface="Calibri"/>
              <a:cs typeface="Calibri"/>
            </a:endParaRPr>
          </a:p>
          <a:p>
            <a:pPr marL="294005">
              <a:lnSpc>
                <a:spcPct val="100000"/>
              </a:lnSpc>
            </a:pPr>
            <a:r>
              <a:rPr sz="1600" spc="-5" dirty="0">
                <a:solidFill>
                  <a:srgbClr val="FFFFFF"/>
                </a:solidFill>
                <a:latin typeface="Calibri"/>
                <a:cs typeface="Calibri"/>
              </a:rPr>
              <a:t>perangkat</a:t>
            </a:r>
            <a:r>
              <a:rPr sz="1600" spc="-30" dirty="0">
                <a:solidFill>
                  <a:srgbClr val="FFFFFF"/>
                </a:solidFill>
                <a:latin typeface="Calibri"/>
                <a:cs typeface="Calibri"/>
              </a:rPr>
              <a:t> </a:t>
            </a:r>
            <a:r>
              <a:rPr sz="1600" spc="-5" dirty="0">
                <a:solidFill>
                  <a:srgbClr val="FFFFFF"/>
                </a:solidFill>
                <a:latin typeface="Calibri"/>
                <a:cs typeface="Calibri"/>
              </a:rPr>
              <a:t>pembelajaran</a:t>
            </a:r>
            <a:r>
              <a:rPr sz="1600" spc="-30" dirty="0">
                <a:solidFill>
                  <a:srgbClr val="FFFFFF"/>
                </a:solidFill>
                <a:latin typeface="Calibri"/>
                <a:cs typeface="Calibri"/>
              </a:rPr>
              <a:t> </a:t>
            </a:r>
            <a:r>
              <a:rPr sz="1600" dirty="0">
                <a:solidFill>
                  <a:srgbClr val="FFFFFF"/>
                </a:solidFill>
                <a:latin typeface="Calibri"/>
                <a:cs typeface="Calibri"/>
              </a:rPr>
              <a:t>lainnya;</a:t>
            </a:r>
            <a:endParaRPr sz="1600">
              <a:latin typeface="Calibri"/>
              <a:cs typeface="Calibri"/>
            </a:endParaRPr>
          </a:p>
        </p:txBody>
      </p:sp>
      <p:grpSp>
        <p:nvGrpSpPr>
          <p:cNvPr id="50" name="object 50"/>
          <p:cNvGrpSpPr/>
          <p:nvPr/>
        </p:nvGrpSpPr>
        <p:grpSpPr>
          <a:xfrm>
            <a:off x="7827264" y="2043683"/>
            <a:ext cx="2265045" cy="4354195"/>
            <a:chOff x="7827264" y="2043683"/>
            <a:chExt cx="2265045" cy="4354195"/>
          </a:xfrm>
        </p:grpSpPr>
        <p:pic>
          <p:nvPicPr>
            <p:cNvPr id="51" name="object 51"/>
            <p:cNvPicPr/>
            <p:nvPr/>
          </p:nvPicPr>
          <p:blipFill>
            <a:blip r:embed="rId23" cstate="print"/>
            <a:stretch>
              <a:fillRect/>
            </a:stretch>
          </p:blipFill>
          <p:spPr>
            <a:xfrm>
              <a:off x="7857743" y="2058924"/>
              <a:ext cx="2234183" cy="4338827"/>
            </a:xfrm>
            <a:prstGeom prst="rect">
              <a:avLst/>
            </a:prstGeom>
          </p:spPr>
        </p:pic>
        <p:pic>
          <p:nvPicPr>
            <p:cNvPr id="52" name="object 52"/>
            <p:cNvPicPr/>
            <p:nvPr/>
          </p:nvPicPr>
          <p:blipFill>
            <a:blip r:embed="rId24" cstate="print"/>
            <a:stretch>
              <a:fillRect/>
            </a:stretch>
          </p:blipFill>
          <p:spPr>
            <a:xfrm>
              <a:off x="7827264" y="2043683"/>
              <a:ext cx="2194560" cy="4198620"/>
            </a:xfrm>
            <a:prstGeom prst="rect">
              <a:avLst/>
            </a:prstGeom>
          </p:spPr>
        </p:pic>
        <p:sp>
          <p:nvSpPr>
            <p:cNvPr id="53" name="object 53"/>
            <p:cNvSpPr/>
            <p:nvPr/>
          </p:nvSpPr>
          <p:spPr>
            <a:xfrm>
              <a:off x="7917180" y="2098548"/>
              <a:ext cx="2120265" cy="4226560"/>
            </a:xfrm>
            <a:custGeom>
              <a:avLst/>
              <a:gdLst/>
              <a:ahLst/>
              <a:cxnLst/>
              <a:rect l="l" t="t" r="r" b="b"/>
              <a:pathLst>
                <a:path w="2120265" h="4226560">
                  <a:moveTo>
                    <a:pt x="2119883" y="0"/>
                  </a:moveTo>
                  <a:lnTo>
                    <a:pt x="0" y="0"/>
                  </a:lnTo>
                  <a:lnTo>
                    <a:pt x="0" y="4226051"/>
                  </a:lnTo>
                  <a:lnTo>
                    <a:pt x="2119883" y="4226051"/>
                  </a:lnTo>
                  <a:lnTo>
                    <a:pt x="2119883" y="0"/>
                  </a:lnTo>
                  <a:close/>
                </a:path>
              </a:pathLst>
            </a:custGeom>
            <a:solidFill>
              <a:srgbClr val="205D4A"/>
            </a:solidFill>
          </p:spPr>
          <p:txBody>
            <a:bodyPr wrap="square" lIns="0" tIns="0" rIns="0" bIns="0" rtlCol="0"/>
            <a:lstStyle/>
            <a:p>
              <a:endParaRPr/>
            </a:p>
          </p:txBody>
        </p:sp>
      </p:grpSp>
      <p:sp>
        <p:nvSpPr>
          <p:cNvPr id="54" name="object 54"/>
          <p:cNvSpPr txBox="1"/>
          <p:nvPr/>
        </p:nvSpPr>
        <p:spPr>
          <a:xfrm>
            <a:off x="7997443" y="2120011"/>
            <a:ext cx="1824355" cy="3926840"/>
          </a:xfrm>
          <a:prstGeom prst="rect">
            <a:avLst/>
          </a:prstGeom>
        </p:spPr>
        <p:txBody>
          <a:bodyPr vert="horz" wrap="square" lIns="0" tIns="12065" rIns="0" bIns="0" rtlCol="0">
            <a:spAutoFit/>
          </a:bodyPr>
          <a:lstStyle/>
          <a:p>
            <a:pPr marL="243840" marR="5080" indent="-231775">
              <a:lnSpc>
                <a:spcPct val="100000"/>
              </a:lnSpc>
              <a:spcBef>
                <a:spcPts val="95"/>
              </a:spcBef>
            </a:pPr>
            <a:r>
              <a:rPr sz="1600" b="1" spc="-10" dirty="0">
                <a:solidFill>
                  <a:srgbClr val="FFFFFF"/>
                </a:solidFill>
                <a:latin typeface="Calibri"/>
                <a:cs typeface="Calibri"/>
              </a:rPr>
              <a:t>⓭ </a:t>
            </a:r>
            <a:r>
              <a:rPr sz="1600" spc="-5" dirty="0">
                <a:solidFill>
                  <a:srgbClr val="FFFFFF"/>
                </a:solidFill>
                <a:latin typeface="Calibri"/>
                <a:cs typeface="Calibri"/>
              </a:rPr>
              <a:t>Mengindentifikasi </a:t>
            </a:r>
            <a:r>
              <a:rPr sz="1600" spc="-355" dirty="0">
                <a:solidFill>
                  <a:srgbClr val="FFFFFF"/>
                </a:solidFill>
                <a:latin typeface="Calibri"/>
                <a:cs typeface="Calibri"/>
              </a:rPr>
              <a:t> </a:t>
            </a:r>
            <a:r>
              <a:rPr sz="1600" spc="-10" dirty="0">
                <a:solidFill>
                  <a:srgbClr val="FFFFFF"/>
                </a:solidFill>
                <a:latin typeface="Calibri"/>
                <a:cs typeface="Calibri"/>
              </a:rPr>
              <a:t>kemungkinan </a:t>
            </a:r>
            <a:r>
              <a:rPr sz="1600" spc="-5" dirty="0">
                <a:solidFill>
                  <a:srgbClr val="FFFFFF"/>
                </a:solidFill>
                <a:latin typeface="Calibri"/>
                <a:cs typeface="Calibri"/>
              </a:rPr>
              <a:t> masalah </a:t>
            </a:r>
            <a:r>
              <a:rPr sz="1600" spc="-10" dirty="0">
                <a:solidFill>
                  <a:srgbClr val="FFFFFF"/>
                </a:solidFill>
                <a:latin typeface="Calibri"/>
                <a:cs typeface="Calibri"/>
              </a:rPr>
              <a:t>yg </a:t>
            </a:r>
            <a:r>
              <a:rPr sz="1600" spc="-5" dirty="0">
                <a:solidFill>
                  <a:srgbClr val="FFFFFF"/>
                </a:solidFill>
                <a:latin typeface="Calibri"/>
                <a:cs typeface="Calibri"/>
              </a:rPr>
              <a:t> menghambat </a:t>
            </a:r>
            <a:r>
              <a:rPr sz="1600" dirty="0">
                <a:solidFill>
                  <a:srgbClr val="FFFFFF"/>
                </a:solidFill>
                <a:latin typeface="Calibri"/>
                <a:cs typeface="Calibri"/>
              </a:rPr>
              <a:t> </a:t>
            </a:r>
            <a:r>
              <a:rPr sz="1600" spc="-5" dirty="0">
                <a:solidFill>
                  <a:srgbClr val="FFFFFF"/>
                </a:solidFill>
                <a:latin typeface="Calibri"/>
                <a:cs typeface="Calibri"/>
              </a:rPr>
              <a:t>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43840" marR="15240" indent="-231775">
              <a:lnSpc>
                <a:spcPct val="100000"/>
              </a:lnSpc>
            </a:pPr>
            <a:r>
              <a:rPr sz="1600" b="1" spc="-10" dirty="0">
                <a:solidFill>
                  <a:srgbClr val="FFFFFF"/>
                </a:solidFill>
                <a:latin typeface="Calibri"/>
                <a:cs typeface="Calibri"/>
              </a:rPr>
              <a:t>⓮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sosialisasi, </a:t>
            </a:r>
            <a:r>
              <a:rPr sz="1600" dirty="0">
                <a:solidFill>
                  <a:srgbClr val="FFFFFF"/>
                </a:solidFill>
                <a:latin typeface="Calibri"/>
                <a:cs typeface="Calibri"/>
              </a:rPr>
              <a:t> </a:t>
            </a:r>
            <a:r>
              <a:rPr sz="1600" spc="-10" dirty="0">
                <a:solidFill>
                  <a:srgbClr val="FFFFFF"/>
                </a:solidFill>
                <a:latin typeface="Calibri"/>
                <a:cs typeface="Calibri"/>
              </a:rPr>
              <a:t>workshop,</a:t>
            </a:r>
            <a:r>
              <a:rPr sz="1600" spc="30"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bimtek </a:t>
            </a:r>
            <a:r>
              <a:rPr sz="1600" spc="-10" dirty="0">
                <a:solidFill>
                  <a:srgbClr val="FFFFFF"/>
                </a:solidFill>
                <a:latin typeface="Calibri"/>
                <a:cs typeface="Calibri"/>
              </a:rPr>
              <a:t>pada </a:t>
            </a:r>
            <a:r>
              <a:rPr sz="1600" spc="-5" dirty="0">
                <a:solidFill>
                  <a:srgbClr val="FFFFFF"/>
                </a:solidFill>
                <a:latin typeface="Calibri"/>
                <a:cs typeface="Calibri"/>
              </a:rPr>
              <a:t> mahasiswa,</a:t>
            </a:r>
            <a:r>
              <a:rPr sz="1600" spc="-55" dirty="0">
                <a:solidFill>
                  <a:srgbClr val="FFFFFF"/>
                </a:solidFill>
                <a:latin typeface="Calibri"/>
                <a:cs typeface="Calibri"/>
              </a:rPr>
              <a:t> </a:t>
            </a:r>
            <a:r>
              <a:rPr sz="1600" spc="-10" dirty="0">
                <a:solidFill>
                  <a:srgbClr val="FFFFFF"/>
                </a:solidFill>
                <a:latin typeface="Calibri"/>
                <a:cs typeface="Calibri"/>
              </a:rPr>
              <a:t>dosen, </a:t>
            </a:r>
            <a:r>
              <a:rPr sz="1600" spc="-350" dirty="0">
                <a:solidFill>
                  <a:srgbClr val="FFFFFF"/>
                </a:solidFill>
                <a:latin typeface="Calibri"/>
                <a:cs typeface="Calibri"/>
              </a:rPr>
              <a:t> </a:t>
            </a:r>
            <a:r>
              <a:rPr sz="1600" spc="-5" dirty="0">
                <a:solidFill>
                  <a:srgbClr val="FFFFFF"/>
                </a:solidFill>
                <a:latin typeface="Calibri"/>
                <a:cs typeface="Calibri"/>
              </a:rPr>
              <a:t>pimpinan dan </a:t>
            </a:r>
            <a:r>
              <a:rPr sz="1600" dirty="0">
                <a:solidFill>
                  <a:srgbClr val="FFFFFF"/>
                </a:solidFill>
                <a:latin typeface="Calibri"/>
                <a:cs typeface="Calibri"/>
              </a:rPr>
              <a:t> </a:t>
            </a:r>
            <a:r>
              <a:rPr sz="1600" spc="-5" dirty="0">
                <a:solidFill>
                  <a:srgbClr val="FFFFFF"/>
                </a:solidFill>
                <a:latin typeface="Calibri"/>
                <a:cs typeface="Calibri"/>
              </a:rPr>
              <a:t>tendik;</a:t>
            </a:r>
            <a:endParaRPr sz="1600">
              <a:latin typeface="Calibri"/>
              <a:cs typeface="Calibri"/>
            </a:endParaRPr>
          </a:p>
          <a:p>
            <a:pPr marL="243840" marR="302260" indent="-231775" algn="just">
              <a:lnSpc>
                <a:spcPct val="100000"/>
              </a:lnSpc>
              <a:spcBef>
                <a:spcPts val="5"/>
              </a:spcBef>
            </a:pPr>
            <a:r>
              <a:rPr sz="1600" b="1" spc="-10" dirty="0">
                <a:solidFill>
                  <a:srgbClr val="FFFFFF"/>
                </a:solidFill>
                <a:latin typeface="Calibri"/>
                <a:cs typeface="Calibri"/>
              </a:rPr>
              <a:t>⓯</a:t>
            </a:r>
            <a:r>
              <a:rPr sz="1600" b="1" spc="-65" dirty="0">
                <a:solidFill>
                  <a:srgbClr val="FFFFFF"/>
                </a:solidFill>
                <a:latin typeface="Calibri"/>
                <a:cs typeface="Calibri"/>
              </a:rPr>
              <a:t> </a:t>
            </a:r>
            <a:r>
              <a:rPr sz="1600" spc="-5" dirty="0">
                <a:solidFill>
                  <a:srgbClr val="FFFFFF"/>
                </a:solidFill>
                <a:latin typeface="Calibri"/>
                <a:cs typeface="Calibri"/>
              </a:rPr>
              <a:t>Melaksanakan </a:t>
            </a:r>
            <a:r>
              <a:rPr sz="1600" spc="-350" dirty="0">
                <a:solidFill>
                  <a:srgbClr val="FFFFFF"/>
                </a:solidFill>
                <a:latin typeface="Calibri"/>
                <a:cs typeface="Calibri"/>
              </a:rPr>
              <a:t> </a:t>
            </a:r>
            <a:r>
              <a:rPr sz="1600" spc="-10" dirty="0">
                <a:solidFill>
                  <a:srgbClr val="FFFFFF"/>
                </a:solidFill>
                <a:latin typeface="Calibri"/>
                <a:cs typeface="Calibri"/>
              </a:rPr>
              <a:t>kurikulum, dan </a:t>
            </a:r>
            <a:r>
              <a:rPr sz="1600" spc="-350" dirty="0">
                <a:solidFill>
                  <a:srgbClr val="FFFFFF"/>
                </a:solidFill>
                <a:latin typeface="Calibri"/>
                <a:cs typeface="Calibri"/>
              </a:rPr>
              <a:t> </a:t>
            </a:r>
            <a:r>
              <a:rPr sz="1600" spc="-5" dirty="0">
                <a:solidFill>
                  <a:srgbClr val="FFFFFF"/>
                </a:solidFill>
                <a:latin typeface="Calibri"/>
                <a:cs typeface="Calibri"/>
              </a:rPr>
              <a:t>monitoring;</a:t>
            </a:r>
            <a:endParaRPr sz="1600">
              <a:latin typeface="Calibri"/>
              <a:cs typeface="Calibri"/>
            </a:endParaRPr>
          </a:p>
        </p:txBody>
      </p:sp>
      <p:grpSp>
        <p:nvGrpSpPr>
          <p:cNvPr id="55" name="object 55"/>
          <p:cNvGrpSpPr/>
          <p:nvPr/>
        </p:nvGrpSpPr>
        <p:grpSpPr>
          <a:xfrm>
            <a:off x="10005059" y="2036063"/>
            <a:ext cx="2045335" cy="2735580"/>
            <a:chOff x="10005059" y="2036063"/>
            <a:chExt cx="2045335" cy="2735580"/>
          </a:xfrm>
        </p:grpSpPr>
        <p:pic>
          <p:nvPicPr>
            <p:cNvPr id="56" name="object 56"/>
            <p:cNvPicPr/>
            <p:nvPr/>
          </p:nvPicPr>
          <p:blipFill>
            <a:blip r:embed="rId25" cstate="print"/>
            <a:stretch>
              <a:fillRect/>
            </a:stretch>
          </p:blipFill>
          <p:spPr>
            <a:xfrm>
              <a:off x="10035540" y="2051303"/>
              <a:ext cx="2014727" cy="2697480"/>
            </a:xfrm>
            <a:prstGeom prst="rect">
              <a:avLst/>
            </a:prstGeom>
          </p:spPr>
        </p:pic>
        <p:pic>
          <p:nvPicPr>
            <p:cNvPr id="57" name="object 57"/>
            <p:cNvPicPr/>
            <p:nvPr/>
          </p:nvPicPr>
          <p:blipFill>
            <a:blip r:embed="rId26" cstate="print"/>
            <a:stretch>
              <a:fillRect/>
            </a:stretch>
          </p:blipFill>
          <p:spPr>
            <a:xfrm>
              <a:off x="10005059" y="2036063"/>
              <a:ext cx="2028444" cy="2735580"/>
            </a:xfrm>
            <a:prstGeom prst="rect">
              <a:avLst/>
            </a:prstGeom>
          </p:spPr>
        </p:pic>
        <p:sp>
          <p:nvSpPr>
            <p:cNvPr id="58" name="object 58"/>
            <p:cNvSpPr/>
            <p:nvPr/>
          </p:nvSpPr>
          <p:spPr>
            <a:xfrm>
              <a:off x="10094975" y="2090928"/>
              <a:ext cx="1900555" cy="2585085"/>
            </a:xfrm>
            <a:custGeom>
              <a:avLst/>
              <a:gdLst/>
              <a:ahLst/>
              <a:cxnLst/>
              <a:rect l="l" t="t" r="r" b="b"/>
              <a:pathLst>
                <a:path w="1900554" h="2585085">
                  <a:moveTo>
                    <a:pt x="1900427" y="0"/>
                  </a:moveTo>
                  <a:lnTo>
                    <a:pt x="0" y="0"/>
                  </a:lnTo>
                  <a:lnTo>
                    <a:pt x="0" y="2584703"/>
                  </a:lnTo>
                  <a:lnTo>
                    <a:pt x="1900427" y="2584703"/>
                  </a:lnTo>
                  <a:lnTo>
                    <a:pt x="1900427" y="0"/>
                  </a:lnTo>
                  <a:close/>
                </a:path>
              </a:pathLst>
            </a:custGeom>
            <a:solidFill>
              <a:srgbClr val="843B0C"/>
            </a:solidFill>
          </p:spPr>
          <p:txBody>
            <a:bodyPr wrap="square" lIns="0" tIns="0" rIns="0" bIns="0" rtlCol="0"/>
            <a:lstStyle/>
            <a:p>
              <a:endParaRPr/>
            </a:p>
          </p:txBody>
        </p:sp>
      </p:grpSp>
      <p:sp>
        <p:nvSpPr>
          <p:cNvPr id="59" name="object 59"/>
          <p:cNvSpPr txBox="1"/>
          <p:nvPr/>
        </p:nvSpPr>
        <p:spPr>
          <a:xfrm>
            <a:off x="10175240" y="2112340"/>
            <a:ext cx="1694814" cy="2464435"/>
          </a:xfrm>
          <a:prstGeom prst="rect">
            <a:avLst/>
          </a:prstGeom>
        </p:spPr>
        <p:txBody>
          <a:bodyPr vert="horz" wrap="square" lIns="0" tIns="12065" rIns="0" bIns="0" rtlCol="0">
            <a:spAutoFit/>
          </a:bodyPr>
          <a:lstStyle/>
          <a:p>
            <a:pPr marL="294640" marR="5080" indent="-282575">
              <a:lnSpc>
                <a:spcPct val="100000"/>
              </a:lnSpc>
              <a:spcBef>
                <a:spcPts val="95"/>
              </a:spcBef>
            </a:pPr>
            <a:r>
              <a:rPr sz="1600" b="1" spc="-5" dirty="0">
                <a:solidFill>
                  <a:srgbClr val="FFFFFF"/>
                </a:solidFill>
                <a:latin typeface="Calibri"/>
                <a:cs typeface="Calibri"/>
              </a:rPr>
              <a:t>⓰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60" dirty="0">
                <a:solidFill>
                  <a:srgbClr val="FFFFFF"/>
                </a:solidFill>
                <a:latin typeface="Calibri"/>
                <a:cs typeface="Calibri"/>
              </a:rPr>
              <a:t> </a:t>
            </a:r>
            <a:r>
              <a:rPr sz="1600" spc="-5" dirty="0">
                <a:solidFill>
                  <a:srgbClr val="FFFFFF"/>
                </a:solidFill>
                <a:latin typeface="Calibri"/>
                <a:cs typeface="Calibri"/>
              </a:rPr>
              <a:t>formatif </a:t>
            </a:r>
            <a:r>
              <a:rPr sz="1600" spc="-345"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r>
              <a:rPr sz="1600" spc="-25" dirty="0">
                <a:solidFill>
                  <a:srgbClr val="FFFFFF"/>
                </a:solidFill>
                <a:latin typeface="Calibri"/>
                <a:cs typeface="Calibri"/>
              </a:rPr>
              <a:t> </a:t>
            </a:r>
            <a:r>
              <a:rPr sz="1600" spc="-5" dirty="0">
                <a:solidFill>
                  <a:srgbClr val="FFFFFF"/>
                </a:solidFill>
                <a:latin typeface="Calibri"/>
                <a:cs typeface="Calibri"/>
              </a:rPr>
              <a:t>dan</a:t>
            </a:r>
            <a:endParaRPr sz="1600">
              <a:latin typeface="Calibri"/>
              <a:cs typeface="Calibri"/>
            </a:endParaRPr>
          </a:p>
          <a:p>
            <a:pPr marL="294640" marR="57785" indent="-282575">
              <a:lnSpc>
                <a:spcPct val="100000"/>
              </a:lnSpc>
              <a:spcBef>
                <a:spcPts val="5"/>
              </a:spcBef>
            </a:pPr>
            <a:r>
              <a:rPr sz="1600" b="1" spc="-10" dirty="0">
                <a:solidFill>
                  <a:srgbClr val="FFFFFF"/>
                </a:solidFill>
                <a:latin typeface="Calibri"/>
                <a:cs typeface="Calibri"/>
              </a:rPr>
              <a:t>⓱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70" dirty="0">
                <a:solidFill>
                  <a:srgbClr val="FFFFFF"/>
                </a:solidFill>
                <a:latin typeface="Calibri"/>
                <a:cs typeface="Calibri"/>
              </a:rPr>
              <a:t> </a:t>
            </a:r>
            <a:r>
              <a:rPr sz="1600" spc="-5" dirty="0">
                <a:solidFill>
                  <a:srgbClr val="FFFFFF"/>
                </a:solidFill>
                <a:latin typeface="Calibri"/>
                <a:cs typeface="Calibri"/>
              </a:rPr>
              <a:t>sumatif </a:t>
            </a:r>
            <a:r>
              <a:rPr sz="1600" spc="-350"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p:txBody>
      </p:sp>
      <p:grpSp>
        <p:nvGrpSpPr>
          <p:cNvPr id="60" name="object 60"/>
          <p:cNvGrpSpPr/>
          <p:nvPr/>
        </p:nvGrpSpPr>
        <p:grpSpPr>
          <a:xfrm>
            <a:off x="4593335" y="1322806"/>
            <a:ext cx="3439795" cy="869315"/>
            <a:chOff x="4593335" y="1322806"/>
            <a:chExt cx="3439795" cy="869315"/>
          </a:xfrm>
        </p:grpSpPr>
        <p:pic>
          <p:nvPicPr>
            <p:cNvPr id="61" name="object 61"/>
            <p:cNvPicPr/>
            <p:nvPr/>
          </p:nvPicPr>
          <p:blipFill>
            <a:blip r:embed="rId27" cstate="print"/>
            <a:stretch>
              <a:fillRect/>
            </a:stretch>
          </p:blipFill>
          <p:spPr>
            <a:xfrm>
              <a:off x="4593335" y="1331963"/>
              <a:ext cx="3439668" cy="778776"/>
            </a:xfrm>
            <a:prstGeom prst="rect">
              <a:avLst/>
            </a:prstGeom>
          </p:spPr>
        </p:pic>
        <p:pic>
          <p:nvPicPr>
            <p:cNvPr id="62" name="object 62"/>
            <p:cNvPicPr/>
            <p:nvPr/>
          </p:nvPicPr>
          <p:blipFill>
            <a:blip r:embed="rId28" cstate="print"/>
            <a:stretch>
              <a:fillRect/>
            </a:stretch>
          </p:blipFill>
          <p:spPr>
            <a:xfrm>
              <a:off x="5280660" y="1322806"/>
              <a:ext cx="1850135" cy="868705"/>
            </a:xfrm>
            <a:prstGeom prst="rect">
              <a:avLst/>
            </a:prstGeom>
          </p:spPr>
        </p:pic>
        <p:sp>
          <p:nvSpPr>
            <p:cNvPr id="63" name="object 63"/>
            <p:cNvSpPr/>
            <p:nvPr/>
          </p:nvSpPr>
          <p:spPr>
            <a:xfrm>
              <a:off x="4652771" y="1371599"/>
              <a:ext cx="3325495" cy="666115"/>
            </a:xfrm>
            <a:custGeom>
              <a:avLst/>
              <a:gdLst/>
              <a:ahLst/>
              <a:cxnLst/>
              <a:rect l="l" t="t" r="r" b="b"/>
              <a:pathLst>
                <a:path w="3325495" h="666114">
                  <a:moveTo>
                    <a:pt x="3154680" y="0"/>
                  </a:moveTo>
                  <a:lnTo>
                    <a:pt x="3154680" y="79121"/>
                  </a:lnTo>
                  <a:lnTo>
                    <a:pt x="3112261" y="79121"/>
                  </a:lnTo>
                  <a:lnTo>
                    <a:pt x="3112261" y="0"/>
                  </a:lnTo>
                  <a:lnTo>
                    <a:pt x="0" y="0"/>
                  </a:lnTo>
                  <a:lnTo>
                    <a:pt x="0" y="665988"/>
                  </a:lnTo>
                  <a:lnTo>
                    <a:pt x="3112261" y="665988"/>
                  </a:lnTo>
                  <a:lnTo>
                    <a:pt x="3112261" y="586867"/>
                  </a:lnTo>
                  <a:lnTo>
                    <a:pt x="3154680" y="586867"/>
                  </a:lnTo>
                  <a:lnTo>
                    <a:pt x="3154680" y="665988"/>
                  </a:lnTo>
                  <a:lnTo>
                    <a:pt x="3325368" y="332994"/>
                  </a:lnTo>
                  <a:lnTo>
                    <a:pt x="3154680" y="0"/>
                  </a:lnTo>
                  <a:close/>
                </a:path>
              </a:pathLst>
            </a:custGeom>
            <a:solidFill>
              <a:srgbClr val="006500"/>
            </a:solidFill>
          </p:spPr>
          <p:txBody>
            <a:bodyPr wrap="square" lIns="0" tIns="0" rIns="0" bIns="0" rtlCol="0"/>
            <a:lstStyle/>
            <a:p>
              <a:endParaRPr/>
            </a:p>
          </p:txBody>
        </p:sp>
      </p:grpSp>
      <p:sp>
        <p:nvSpPr>
          <p:cNvPr id="64" name="object 64"/>
          <p:cNvSpPr txBox="1"/>
          <p:nvPr/>
        </p:nvSpPr>
        <p:spPr>
          <a:xfrm>
            <a:off x="5465444" y="1411351"/>
            <a:ext cx="1487170" cy="574675"/>
          </a:xfrm>
          <a:prstGeom prst="rect">
            <a:avLst/>
          </a:prstGeom>
        </p:spPr>
        <p:txBody>
          <a:bodyPr vert="horz" wrap="square" lIns="0" tIns="12700" rIns="0" bIns="0" rtlCol="0">
            <a:spAutoFit/>
          </a:bodyPr>
          <a:lstStyle/>
          <a:p>
            <a:pPr marL="1270" algn="ctr">
              <a:lnSpc>
                <a:spcPct val="100000"/>
              </a:lnSpc>
              <a:spcBef>
                <a:spcPts val="100"/>
              </a:spcBef>
            </a:pPr>
            <a:r>
              <a:rPr sz="1800" dirty="0">
                <a:solidFill>
                  <a:srgbClr val="FFFFFF"/>
                </a:solidFill>
                <a:latin typeface="Trebuchet MS"/>
                <a:cs typeface="Trebuchet MS"/>
              </a:rPr>
              <a:t>STEP-III</a:t>
            </a:r>
            <a:endParaRPr sz="1800">
              <a:latin typeface="Trebuchet MS"/>
              <a:cs typeface="Trebuchet MS"/>
            </a:endParaRPr>
          </a:p>
          <a:p>
            <a:pPr algn="ctr">
              <a:lnSpc>
                <a:spcPct val="100000"/>
              </a:lnSpc>
            </a:pPr>
            <a:r>
              <a:rPr sz="1800" spc="-20" dirty="0">
                <a:solidFill>
                  <a:srgbClr val="FFFFFF"/>
                </a:solidFill>
                <a:latin typeface="Trebuchet MS"/>
                <a:cs typeface="Trebuchet MS"/>
              </a:rPr>
              <a:t>DEVELOPMENT</a:t>
            </a:r>
            <a:endParaRPr sz="1800">
              <a:latin typeface="Trebuchet MS"/>
              <a:cs typeface="Trebuchet MS"/>
            </a:endParaRPr>
          </a:p>
        </p:txBody>
      </p:sp>
      <p:grpSp>
        <p:nvGrpSpPr>
          <p:cNvPr id="65" name="object 65"/>
          <p:cNvGrpSpPr/>
          <p:nvPr/>
        </p:nvGrpSpPr>
        <p:grpSpPr>
          <a:xfrm>
            <a:off x="15240" y="2036065"/>
            <a:ext cx="2364105" cy="4822190"/>
            <a:chOff x="15240" y="2036065"/>
            <a:chExt cx="2364105" cy="4822190"/>
          </a:xfrm>
        </p:grpSpPr>
        <p:pic>
          <p:nvPicPr>
            <p:cNvPr id="66" name="object 66"/>
            <p:cNvPicPr/>
            <p:nvPr/>
          </p:nvPicPr>
          <p:blipFill>
            <a:blip r:embed="rId29" cstate="print"/>
            <a:stretch>
              <a:fillRect/>
            </a:stretch>
          </p:blipFill>
          <p:spPr>
            <a:xfrm>
              <a:off x="45720" y="2051299"/>
              <a:ext cx="2333244" cy="4806697"/>
            </a:xfrm>
            <a:prstGeom prst="rect">
              <a:avLst/>
            </a:prstGeom>
          </p:spPr>
        </p:pic>
        <p:pic>
          <p:nvPicPr>
            <p:cNvPr id="67" name="object 67"/>
            <p:cNvPicPr/>
            <p:nvPr/>
          </p:nvPicPr>
          <p:blipFill>
            <a:blip r:embed="rId30" cstate="print"/>
            <a:stretch>
              <a:fillRect/>
            </a:stretch>
          </p:blipFill>
          <p:spPr>
            <a:xfrm>
              <a:off x="15240" y="2036065"/>
              <a:ext cx="2346960" cy="4821931"/>
            </a:xfrm>
            <a:prstGeom prst="rect">
              <a:avLst/>
            </a:prstGeom>
          </p:spPr>
        </p:pic>
        <p:sp>
          <p:nvSpPr>
            <p:cNvPr id="68" name="object 68"/>
            <p:cNvSpPr/>
            <p:nvPr/>
          </p:nvSpPr>
          <p:spPr>
            <a:xfrm>
              <a:off x="105155" y="2090927"/>
              <a:ext cx="2219325" cy="4695825"/>
            </a:xfrm>
            <a:custGeom>
              <a:avLst/>
              <a:gdLst/>
              <a:ahLst/>
              <a:cxnLst/>
              <a:rect l="l" t="t" r="r" b="b"/>
              <a:pathLst>
                <a:path w="2219325" h="4695825">
                  <a:moveTo>
                    <a:pt x="2218944" y="0"/>
                  </a:moveTo>
                  <a:lnTo>
                    <a:pt x="0" y="0"/>
                  </a:lnTo>
                  <a:lnTo>
                    <a:pt x="0" y="4695444"/>
                  </a:lnTo>
                  <a:lnTo>
                    <a:pt x="2218944" y="4695444"/>
                  </a:lnTo>
                  <a:lnTo>
                    <a:pt x="2218944" y="0"/>
                  </a:lnTo>
                  <a:close/>
                </a:path>
              </a:pathLst>
            </a:custGeom>
            <a:solidFill>
              <a:srgbClr val="2583C5"/>
            </a:solidFill>
          </p:spPr>
          <p:txBody>
            <a:bodyPr wrap="square" lIns="0" tIns="0" rIns="0" bIns="0" rtlCol="0"/>
            <a:lstStyle/>
            <a:p>
              <a:endParaRPr/>
            </a:p>
          </p:txBody>
        </p:sp>
      </p:grpSp>
      <p:sp>
        <p:nvSpPr>
          <p:cNvPr id="69" name="object 69"/>
          <p:cNvSpPr txBox="1"/>
          <p:nvPr/>
        </p:nvSpPr>
        <p:spPr>
          <a:xfrm>
            <a:off x="183895" y="2112340"/>
            <a:ext cx="2013585" cy="4658995"/>
          </a:xfrm>
          <a:prstGeom prst="rect">
            <a:avLst/>
          </a:prstGeom>
        </p:spPr>
        <p:txBody>
          <a:bodyPr vert="horz" wrap="square" lIns="0" tIns="12065" rIns="0" bIns="0" rtlCol="0">
            <a:spAutoFit/>
          </a:bodyPr>
          <a:lstStyle/>
          <a:p>
            <a:pPr marL="243840" marR="17780" indent="-231775">
              <a:lnSpc>
                <a:spcPct val="100000"/>
              </a:lnSpc>
              <a:spcBef>
                <a:spcPts val="95"/>
              </a:spcBef>
            </a:pPr>
            <a:r>
              <a:rPr sz="1600" b="1" dirty="0">
                <a:solidFill>
                  <a:srgbClr val="FFFFFF"/>
                </a:solidFill>
                <a:latin typeface="Calibri"/>
                <a:cs typeface="Calibri"/>
              </a:rPr>
              <a:t>❶</a:t>
            </a:r>
            <a:r>
              <a:rPr sz="1600" dirty="0">
                <a:solidFill>
                  <a:srgbClr val="FFFFFF"/>
                </a:solidFill>
                <a:latin typeface="Calibri"/>
                <a:cs typeface="Calibri"/>
              </a:rPr>
              <a:t>Analisis </a:t>
            </a:r>
            <a:r>
              <a:rPr sz="1600" spc="5" dirty="0">
                <a:solidFill>
                  <a:srgbClr val="FFFFFF"/>
                </a:solidFill>
                <a:latin typeface="Calibri"/>
                <a:cs typeface="Calibri"/>
              </a:rPr>
              <a:t> </a:t>
            </a:r>
            <a:r>
              <a:rPr sz="1600" spc="-15" dirty="0">
                <a:solidFill>
                  <a:srgbClr val="FFFFFF"/>
                </a:solidFill>
                <a:latin typeface="Calibri"/>
                <a:cs typeface="Calibri"/>
              </a:rPr>
              <a:t>k</a:t>
            </a:r>
            <a:r>
              <a:rPr sz="1600" spc="-5" dirty="0">
                <a:solidFill>
                  <a:srgbClr val="FFFFFF"/>
                </a:solidFill>
                <a:latin typeface="Calibri"/>
                <a:cs typeface="Calibri"/>
              </a:rPr>
              <a:t>ebu</a:t>
            </a:r>
            <a:r>
              <a:rPr sz="1600" dirty="0">
                <a:solidFill>
                  <a:srgbClr val="FFFFFF"/>
                </a:solidFill>
                <a:latin typeface="Calibri"/>
                <a:cs typeface="Calibri"/>
              </a:rPr>
              <a:t>t</a:t>
            </a:r>
            <a:r>
              <a:rPr sz="1600" spc="-10" dirty="0">
                <a:solidFill>
                  <a:srgbClr val="FFFFFF"/>
                </a:solidFill>
                <a:latin typeface="Calibri"/>
                <a:cs typeface="Calibri"/>
              </a:rPr>
              <a:t>uh</a:t>
            </a:r>
            <a:r>
              <a:rPr sz="1600" dirty="0">
                <a:solidFill>
                  <a:srgbClr val="FFFFFF"/>
                </a:solidFill>
                <a:latin typeface="Calibri"/>
                <a:cs typeface="Calibri"/>
              </a:rPr>
              <a:t>a</a:t>
            </a:r>
            <a:r>
              <a:rPr sz="1600" spc="-5" dirty="0">
                <a:solidFill>
                  <a:srgbClr val="FFFFFF"/>
                </a:solidFill>
                <a:latin typeface="Calibri"/>
                <a:cs typeface="Calibri"/>
              </a:rPr>
              <a:t>n</a:t>
            </a:r>
            <a:r>
              <a:rPr sz="1600" spc="-10" dirty="0">
                <a:solidFill>
                  <a:srgbClr val="FFFFFF"/>
                </a:solidFill>
                <a:latin typeface="Calibri"/>
                <a:cs typeface="Calibri"/>
              </a:rPr>
              <a:t>/</a:t>
            </a:r>
            <a:r>
              <a:rPr sz="1600" spc="-5" dirty="0">
                <a:solidFill>
                  <a:srgbClr val="FFFFFF"/>
                </a:solidFill>
                <a:latin typeface="Calibri"/>
                <a:cs typeface="Calibri"/>
              </a:rPr>
              <a:t>i</a:t>
            </a:r>
            <a:r>
              <a:rPr sz="1600" spc="-10" dirty="0">
                <a:solidFill>
                  <a:srgbClr val="FFFFFF"/>
                </a:solidFill>
                <a:latin typeface="Calibri"/>
                <a:cs typeface="Calibri"/>
              </a:rPr>
              <a:t>den</a:t>
            </a:r>
            <a:r>
              <a:rPr sz="1600" spc="-5" dirty="0">
                <a:solidFill>
                  <a:srgbClr val="FFFFFF"/>
                </a:solidFill>
                <a:latin typeface="Calibri"/>
                <a:cs typeface="Calibri"/>
              </a:rPr>
              <a:t>tifi</a:t>
            </a:r>
            <a:r>
              <a:rPr sz="1600" spc="-15" dirty="0">
                <a:solidFill>
                  <a:srgbClr val="FFFFFF"/>
                </a:solidFill>
                <a:latin typeface="Calibri"/>
                <a:cs typeface="Calibri"/>
              </a:rPr>
              <a:t>k</a:t>
            </a:r>
            <a:r>
              <a:rPr sz="1600" spc="-5" dirty="0">
                <a:solidFill>
                  <a:srgbClr val="FFFFFF"/>
                </a:solidFill>
                <a:latin typeface="Calibri"/>
                <a:cs typeface="Calibri"/>
              </a:rPr>
              <a:t>a  si </a:t>
            </a:r>
            <a:r>
              <a:rPr sz="1600" spc="-10" dirty="0">
                <a:solidFill>
                  <a:srgbClr val="FFFFFF"/>
                </a:solidFill>
                <a:latin typeface="Calibri"/>
                <a:cs typeface="Calibri"/>
              </a:rPr>
              <a:t>“</a:t>
            </a:r>
            <a:r>
              <a:rPr sz="1600" i="1" spc="-10" dirty="0">
                <a:solidFill>
                  <a:srgbClr val="FFFFFF"/>
                </a:solidFill>
                <a:latin typeface="Calibri"/>
                <a:cs typeface="Calibri"/>
              </a:rPr>
              <a:t>performance </a:t>
            </a:r>
            <a:r>
              <a:rPr sz="1600" i="1" spc="-5" dirty="0">
                <a:solidFill>
                  <a:srgbClr val="FFFFFF"/>
                </a:solidFill>
                <a:latin typeface="Calibri"/>
                <a:cs typeface="Calibri"/>
              </a:rPr>
              <a:t> gap</a:t>
            </a:r>
            <a:r>
              <a:rPr sz="1600" spc="-5" dirty="0">
                <a:solidFill>
                  <a:srgbClr val="FFFFFF"/>
                </a:solidFill>
                <a:latin typeface="Calibri"/>
                <a:cs typeface="Calibri"/>
              </a:rPr>
              <a:t>”:</a:t>
            </a:r>
            <a:r>
              <a:rPr sz="1600" spc="15" dirty="0">
                <a:solidFill>
                  <a:srgbClr val="FFFFFF"/>
                </a:solidFill>
                <a:latin typeface="Calibri"/>
                <a:cs typeface="Calibri"/>
              </a:rPr>
              <a:t> </a:t>
            </a:r>
            <a:r>
              <a:rPr sz="1600" spc="-5" dirty="0">
                <a:solidFill>
                  <a:srgbClr val="FFFFFF"/>
                </a:solidFill>
                <a:latin typeface="Calibri"/>
                <a:cs typeface="Calibri"/>
              </a:rPr>
              <a:t>kebutuhan </a:t>
            </a:r>
            <a:r>
              <a:rPr sz="1600" dirty="0">
                <a:solidFill>
                  <a:srgbClr val="FFFFFF"/>
                </a:solidFill>
                <a:latin typeface="Calibri"/>
                <a:cs typeface="Calibri"/>
              </a:rPr>
              <a:t> </a:t>
            </a:r>
            <a:r>
              <a:rPr sz="1600" spc="-5" dirty="0">
                <a:solidFill>
                  <a:srgbClr val="FFFFFF"/>
                </a:solidFill>
                <a:latin typeface="Calibri"/>
                <a:cs typeface="Calibri"/>
              </a:rPr>
              <a:t>sosial, profesional, </a:t>
            </a:r>
            <a:r>
              <a:rPr sz="1600" dirty="0">
                <a:solidFill>
                  <a:srgbClr val="FFFFFF"/>
                </a:solidFill>
                <a:latin typeface="Calibri"/>
                <a:cs typeface="Calibri"/>
              </a:rPr>
              <a:t> </a:t>
            </a:r>
            <a:r>
              <a:rPr sz="1600" spc="-5" dirty="0">
                <a:solidFill>
                  <a:srgbClr val="FFFFFF"/>
                </a:solidFill>
                <a:latin typeface="Calibri"/>
                <a:cs typeface="Calibri"/>
              </a:rPr>
              <a:t>industri, standard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market</a:t>
            </a:r>
            <a:r>
              <a:rPr sz="1600" i="1" spc="5" dirty="0">
                <a:solidFill>
                  <a:srgbClr val="FFFFFF"/>
                </a:solidFill>
                <a:latin typeface="Calibri"/>
                <a:cs typeface="Calibri"/>
              </a:rPr>
              <a:t> </a:t>
            </a:r>
            <a:r>
              <a:rPr sz="1600" i="1" spc="-10" dirty="0">
                <a:solidFill>
                  <a:srgbClr val="FFFFFF"/>
                </a:solidFill>
                <a:latin typeface="Calibri"/>
                <a:cs typeface="Calibri"/>
              </a:rPr>
              <a:t>signal</a:t>
            </a:r>
            <a:r>
              <a:rPr sz="1600" spc="-10" dirty="0">
                <a:solidFill>
                  <a:srgbClr val="FFFFFF"/>
                </a:solidFill>
                <a:latin typeface="Calibri"/>
                <a:cs typeface="Calibri"/>
              </a:rPr>
              <a:t>), </a:t>
            </a:r>
            <a:r>
              <a:rPr sz="1600" spc="-5" dirty="0">
                <a:solidFill>
                  <a:srgbClr val="FFFFFF"/>
                </a:solidFill>
                <a:latin typeface="Calibri"/>
                <a:cs typeface="Calibri"/>
              </a:rPr>
              <a:t> </a:t>
            </a:r>
            <a:r>
              <a:rPr sz="1600" spc="-10" dirty="0">
                <a:solidFill>
                  <a:srgbClr val="FFFFFF"/>
                </a:solidFill>
                <a:latin typeface="Calibri"/>
                <a:cs typeface="Calibri"/>
              </a:rPr>
              <a:t>sumber</a:t>
            </a:r>
            <a:r>
              <a:rPr sz="1600" spc="10" dirty="0">
                <a:solidFill>
                  <a:srgbClr val="FFFFFF"/>
                </a:solidFill>
                <a:latin typeface="Calibri"/>
                <a:cs typeface="Calibri"/>
              </a:rPr>
              <a:t> </a:t>
            </a:r>
            <a:r>
              <a:rPr sz="1600" spc="-5" dirty="0">
                <a:solidFill>
                  <a:srgbClr val="FFFFFF"/>
                </a:solidFill>
                <a:latin typeface="Calibri"/>
                <a:cs typeface="Calibri"/>
              </a:rPr>
              <a:t>daya, </a:t>
            </a:r>
            <a:r>
              <a:rPr sz="1600" dirty="0">
                <a:solidFill>
                  <a:srgbClr val="FFFFFF"/>
                </a:solidFill>
                <a:latin typeface="Calibri"/>
                <a:cs typeface="Calibri"/>
              </a:rPr>
              <a:t> </a:t>
            </a:r>
            <a:r>
              <a:rPr sz="1600" spc="-5" dirty="0">
                <a:solidFill>
                  <a:srgbClr val="FFFFFF"/>
                </a:solidFill>
                <a:latin typeface="Calibri"/>
                <a:cs typeface="Calibri"/>
              </a:rPr>
              <a:t>pembiayaan, dan </a:t>
            </a:r>
            <a:r>
              <a:rPr sz="1600" dirty="0">
                <a:solidFill>
                  <a:srgbClr val="FFFFFF"/>
                </a:solidFill>
                <a:latin typeface="Calibri"/>
                <a:cs typeface="Calibri"/>
              </a:rPr>
              <a:t> </a:t>
            </a:r>
            <a:r>
              <a:rPr sz="1600" i="1" spc="-5" dirty="0">
                <a:solidFill>
                  <a:srgbClr val="FFFFFF"/>
                </a:solidFill>
                <a:latin typeface="Calibri"/>
                <a:cs typeface="Calibri"/>
              </a:rPr>
              <a:t>scientific</a:t>
            </a:r>
            <a:r>
              <a:rPr sz="1600" i="1" spc="-35" dirty="0">
                <a:solidFill>
                  <a:srgbClr val="FFFFFF"/>
                </a:solidFill>
                <a:latin typeface="Calibri"/>
                <a:cs typeface="Calibri"/>
              </a:rPr>
              <a:t> </a:t>
            </a:r>
            <a:r>
              <a:rPr sz="1600" i="1" spc="-5" dirty="0">
                <a:solidFill>
                  <a:srgbClr val="FFFFFF"/>
                </a:solidFill>
                <a:latin typeface="Calibri"/>
                <a:cs typeface="Calibri"/>
              </a:rPr>
              <a:t>vision</a:t>
            </a:r>
            <a:r>
              <a:rPr sz="1600" spc="-5" dirty="0">
                <a:solidFill>
                  <a:srgbClr val="FFFFFF"/>
                </a:solidFill>
                <a:latin typeface="Calibri"/>
                <a:cs typeface="Calibri"/>
              </a:rPr>
              <a:t>;</a:t>
            </a:r>
            <a:endParaRPr sz="1600">
              <a:latin typeface="Calibri"/>
              <a:cs typeface="Calibri"/>
            </a:endParaRPr>
          </a:p>
          <a:p>
            <a:pPr marL="243840" marR="5080" indent="-231775">
              <a:lnSpc>
                <a:spcPct val="100000"/>
              </a:lnSpc>
              <a:spcBef>
                <a:spcPts val="5"/>
              </a:spcBef>
            </a:pPr>
            <a:r>
              <a:rPr sz="1600" b="1" spc="-5" dirty="0">
                <a:solidFill>
                  <a:srgbClr val="FFFFFF"/>
                </a:solidFill>
                <a:latin typeface="Calibri"/>
                <a:cs typeface="Calibri"/>
              </a:rPr>
              <a:t>❷</a:t>
            </a:r>
            <a:r>
              <a:rPr sz="1600" spc="-5" dirty="0">
                <a:solidFill>
                  <a:srgbClr val="FFFFFF"/>
                </a:solidFill>
                <a:latin typeface="Calibri"/>
                <a:cs typeface="Calibri"/>
              </a:rPr>
              <a:t>Landasan </a:t>
            </a:r>
            <a:r>
              <a:rPr sz="1600" spc="-10" dirty="0">
                <a:solidFill>
                  <a:srgbClr val="FFFFFF"/>
                </a:solidFill>
                <a:latin typeface="Calibri"/>
                <a:cs typeface="Calibri"/>
              </a:rPr>
              <a:t>kurukulum </a:t>
            </a:r>
            <a:r>
              <a:rPr sz="1600" spc="-350" dirty="0">
                <a:solidFill>
                  <a:srgbClr val="FFFFFF"/>
                </a:solidFill>
                <a:latin typeface="Calibri"/>
                <a:cs typeface="Calibri"/>
              </a:rPr>
              <a:t> </a:t>
            </a:r>
            <a:r>
              <a:rPr sz="1600" spc="-5" dirty="0">
                <a:solidFill>
                  <a:srgbClr val="FFFFFF"/>
                </a:solidFill>
                <a:latin typeface="Calibri"/>
                <a:cs typeface="Calibri"/>
              </a:rPr>
              <a:t>(filosofis, sosiologis, </a:t>
            </a:r>
            <a:r>
              <a:rPr sz="1600" dirty="0">
                <a:solidFill>
                  <a:srgbClr val="FFFFFF"/>
                </a:solidFill>
                <a:latin typeface="Calibri"/>
                <a:cs typeface="Calibri"/>
              </a:rPr>
              <a:t> </a:t>
            </a:r>
            <a:r>
              <a:rPr sz="1600" spc="-5" dirty="0">
                <a:solidFill>
                  <a:srgbClr val="FFFFFF"/>
                </a:solidFill>
                <a:latin typeface="Calibri"/>
                <a:cs typeface="Calibri"/>
              </a:rPr>
              <a:t>psikologis, historis, </a:t>
            </a:r>
            <a:r>
              <a:rPr sz="1600" dirty="0">
                <a:solidFill>
                  <a:srgbClr val="FFFFFF"/>
                </a:solidFill>
                <a:latin typeface="Calibri"/>
                <a:cs typeface="Calibri"/>
              </a:rPr>
              <a:t> </a:t>
            </a:r>
            <a:r>
              <a:rPr sz="1600" spc="-5" dirty="0">
                <a:solidFill>
                  <a:srgbClr val="FFFFFF"/>
                </a:solidFill>
                <a:latin typeface="Calibri"/>
                <a:cs typeface="Calibri"/>
              </a:rPr>
              <a:t>yuridis),</a:t>
            </a:r>
            <a:r>
              <a:rPr sz="1600" spc="-55" dirty="0">
                <a:solidFill>
                  <a:srgbClr val="FFFFFF"/>
                </a:solidFill>
                <a:latin typeface="Calibri"/>
                <a:cs typeface="Calibri"/>
              </a:rPr>
              <a:t> </a:t>
            </a:r>
            <a:r>
              <a:rPr sz="1600" spc="-5" dirty="0">
                <a:solidFill>
                  <a:srgbClr val="FFFFFF"/>
                </a:solidFill>
                <a:latin typeface="Calibri"/>
                <a:cs typeface="Calibri"/>
              </a:rPr>
              <a:t>Menetapkan </a:t>
            </a:r>
            <a:r>
              <a:rPr sz="1600" spc="-350" dirty="0">
                <a:solidFill>
                  <a:srgbClr val="FFFFFF"/>
                </a:solidFill>
                <a:latin typeface="Calibri"/>
                <a:cs typeface="Calibri"/>
              </a:rPr>
              <a:t> </a:t>
            </a:r>
            <a:r>
              <a:rPr sz="1600" spc="-5" dirty="0">
                <a:solidFill>
                  <a:srgbClr val="FFFFFF"/>
                </a:solidFill>
                <a:latin typeface="Calibri"/>
                <a:cs typeface="Calibri"/>
              </a:rPr>
              <a:t>Visi, Misi,</a:t>
            </a:r>
            <a:r>
              <a:rPr sz="1600" dirty="0">
                <a:solidFill>
                  <a:srgbClr val="FFFFFF"/>
                </a:solidFill>
                <a:latin typeface="Calibri"/>
                <a:cs typeface="Calibri"/>
              </a:rPr>
              <a:t> </a:t>
            </a:r>
            <a:r>
              <a:rPr sz="1600" spc="-5" dirty="0">
                <a:solidFill>
                  <a:srgbClr val="FFFFFF"/>
                </a:solidFill>
                <a:latin typeface="Calibri"/>
                <a:cs typeface="Calibri"/>
              </a:rPr>
              <a:t>Tujuan </a:t>
            </a:r>
            <a:r>
              <a:rPr sz="1600" dirty="0">
                <a:solidFill>
                  <a:srgbClr val="FFFFFF"/>
                </a:solidFill>
                <a:latin typeface="Calibri"/>
                <a:cs typeface="Calibri"/>
              </a:rPr>
              <a:t> </a:t>
            </a:r>
            <a:r>
              <a:rPr sz="1600" spc="-5" dirty="0">
                <a:solidFill>
                  <a:srgbClr val="FFFFFF"/>
                </a:solidFill>
                <a:latin typeface="Calibri"/>
                <a:cs typeface="Calibri"/>
              </a:rPr>
              <a:t>Pendidikan, Strategi,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university</a:t>
            </a:r>
            <a:r>
              <a:rPr sz="1600" i="1" spc="-15" dirty="0">
                <a:solidFill>
                  <a:srgbClr val="FFFFFF"/>
                </a:solidFill>
                <a:latin typeface="Calibri"/>
                <a:cs typeface="Calibri"/>
              </a:rPr>
              <a:t> </a:t>
            </a:r>
            <a:r>
              <a:rPr sz="1600" i="1" spc="-5" dirty="0">
                <a:solidFill>
                  <a:srgbClr val="FFFFFF"/>
                </a:solidFill>
                <a:latin typeface="Calibri"/>
                <a:cs typeface="Calibri"/>
              </a:rPr>
              <a:t>velues</a:t>
            </a:r>
            <a:r>
              <a:rPr sz="1600" spc="-5" dirty="0">
                <a:solidFill>
                  <a:srgbClr val="FFFFFF"/>
                </a:solidFill>
                <a:latin typeface="Calibri"/>
                <a:cs typeface="Calibri"/>
              </a:rPr>
              <a:t>”</a:t>
            </a:r>
            <a:r>
              <a:rPr sz="1600" spc="-10" dirty="0">
                <a:solidFill>
                  <a:srgbClr val="FFFFFF"/>
                </a:solidFill>
                <a:latin typeface="Calibri"/>
                <a:cs typeface="Calibri"/>
              </a:rPr>
              <a:t> </a:t>
            </a:r>
            <a:r>
              <a:rPr sz="1600" spc="-5" dirty="0">
                <a:solidFill>
                  <a:srgbClr val="FFFFFF"/>
                </a:solidFill>
                <a:latin typeface="Calibri"/>
                <a:cs typeface="Calibri"/>
              </a:rPr>
              <a:t>;</a:t>
            </a:r>
            <a:endParaRPr sz="1600">
              <a:latin typeface="Calibri"/>
              <a:cs typeface="Calibri"/>
            </a:endParaRPr>
          </a:p>
          <a:p>
            <a:pPr marL="243840" marR="302260" indent="-186055">
              <a:lnSpc>
                <a:spcPct val="100000"/>
              </a:lnSpc>
              <a:spcBef>
                <a:spcPts val="5"/>
              </a:spcBef>
            </a:pPr>
            <a:r>
              <a:rPr sz="1600" b="1" spc="-5" dirty="0">
                <a:solidFill>
                  <a:srgbClr val="FFFFFF"/>
                </a:solidFill>
                <a:latin typeface="Calibri"/>
                <a:cs typeface="Calibri"/>
              </a:rPr>
              <a:t>❸</a:t>
            </a:r>
            <a:r>
              <a:rPr sz="1600" spc="-5" dirty="0">
                <a:solidFill>
                  <a:srgbClr val="FFFFFF"/>
                </a:solidFill>
                <a:latin typeface="Calibri"/>
                <a:cs typeface="Calibri"/>
              </a:rPr>
              <a:t>Penetapan</a:t>
            </a:r>
            <a:r>
              <a:rPr sz="1600" spc="-65" dirty="0">
                <a:solidFill>
                  <a:srgbClr val="FFFFFF"/>
                </a:solidFill>
                <a:latin typeface="Calibri"/>
                <a:cs typeface="Calibri"/>
              </a:rPr>
              <a:t> </a:t>
            </a:r>
            <a:r>
              <a:rPr sz="1600" spc="-5" dirty="0">
                <a:solidFill>
                  <a:srgbClr val="FFFFFF"/>
                </a:solidFill>
                <a:latin typeface="Calibri"/>
                <a:cs typeface="Calibri"/>
              </a:rPr>
              <a:t>profil </a:t>
            </a:r>
            <a:r>
              <a:rPr sz="1600" spc="-345" dirty="0">
                <a:solidFill>
                  <a:srgbClr val="FFFFFF"/>
                </a:solidFill>
                <a:latin typeface="Calibri"/>
                <a:cs typeface="Calibri"/>
              </a:rPr>
              <a:t> </a:t>
            </a:r>
            <a:r>
              <a:rPr sz="1600" spc="-5" dirty="0">
                <a:solidFill>
                  <a:srgbClr val="FFFFFF"/>
                </a:solidFill>
                <a:latin typeface="Calibri"/>
                <a:cs typeface="Calibri"/>
              </a:rPr>
              <a:t>lulusan;</a:t>
            </a:r>
            <a:endParaRPr sz="1600">
              <a:latin typeface="Calibri"/>
              <a:cs typeface="Calibri"/>
            </a:endParaRPr>
          </a:p>
        </p:txBody>
      </p:sp>
      <p:grpSp>
        <p:nvGrpSpPr>
          <p:cNvPr id="70" name="object 70"/>
          <p:cNvGrpSpPr/>
          <p:nvPr/>
        </p:nvGrpSpPr>
        <p:grpSpPr>
          <a:xfrm>
            <a:off x="2325623" y="1306042"/>
            <a:ext cx="2440305" cy="869315"/>
            <a:chOff x="2325623" y="1306042"/>
            <a:chExt cx="2440305" cy="869315"/>
          </a:xfrm>
        </p:grpSpPr>
        <p:pic>
          <p:nvPicPr>
            <p:cNvPr id="71" name="object 71"/>
            <p:cNvPicPr/>
            <p:nvPr/>
          </p:nvPicPr>
          <p:blipFill>
            <a:blip r:embed="rId31" cstate="print"/>
            <a:stretch>
              <a:fillRect/>
            </a:stretch>
          </p:blipFill>
          <p:spPr>
            <a:xfrm>
              <a:off x="2325623" y="1307604"/>
              <a:ext cx="2439924" cy="793991"/>
            </a:xfrm>
            <a:prstGeom prst="rect">
              <a:avLst/>
            </a:prstGeom>
          </p:spPr>
        </p:pic>
        <p:pic>
          <p:nvPicPr>
            <p:cNvPr id="72" name="object 72"/>
            <p:cNvPicPr/>
            <p:nvPr/>
          </p:nvPicPr>
          <p:blipFill>
            <a:blip r:embed="rId32" cstate="print"/>
            <a:stretch>
              <a:fillRect/>
            </a:stretch>
          </p:blipFill>
          <p:spPr>
            <a:xfrm>
              <a:off x="2872739" y="1306042"/>
              <a:ext cx="1136903" cy="868705"/>
            </a:xfrm>
            <a:prstGeom prst="rect">
              <a:avLst/>
            </a:prstGeom>
          </p:spPr>
        </p:pic>
        <p:sp>
          <p:nvSpPr>
            <p:cNvPr id="73" name="object 73"/>
            <p:cNvSpPr/>
            <p:nvPr/>
          </p:nvSpPr>
          <p:spPr>
            <a:xfrm>
              <a:off x="2385059" y="1347216"/>
              <a:ext cx="2326005" cy="681355"/>
            </a:xfrm>
            <a:custGeom>
              <a:avLst/>
              <a:gdLst/>
              <a:ahLst/>
              <a:cxnLst/>
              <a:rect l="l" t="t" r="r" b="b"/>
              <a:pathLst>
                <a:path w="2326004" h="681355">
                  <a:moveTo>
                    <a:pt x="2150998" y="0"/>
                  </a:moveTo>
                  <a:lnTo>
                    <a:pt x="2150998" y="80898"/>
                  </a:lnTo>
                  <a:lnTo>
                    <a:pt x="2114295" y="80898"/>
                  </a:lnTo>
                  <a:lnTo>
                    <a:pt x="2114295" y="0"/>
                  </a:lnTo>
                  <a:lnTo>
                    <a:pt x="0" y="0"/>
                  </a:lnTo>
                  <a:lnTo>
                    <a:pt x="0" y="681227"/>
                  </a:lnTo>
                  <a:lnTo>
                    <a:pt x="2114295" y="681227"/>
                  </a:lnTo>
                  <a:lnTo>
                    <a:pt x="2114295" y="600328"/>
                  </a:lnTo>
                  <a:lnTo>
                    <a:pt x="2150998" y="600328"/>
                  </a:lnTo>
                  <a:lnTo>
                    <a:pt x="2150998" y="681227"/>
                  </a:lnTo>
                  <a:lnTo>
                    <a:pt x="2325623" y="340613"/>
                  </a:lnTo>
                  <a:lnTo>
                    <a:pt x="2150998" y="0"/>
                  </a:lnTo>
                  <a:close/>
                </a:path>
              </a:pathLst>
            </a:custGeom>
            <a:solidFill>
              <a:srgbClr val="001F5F"/>
            </a:solidFill>
          </p:spPr>
          <p:txBody>
            <a:bodyPr wrap="square" lIns="0" tIns="0" rIns="0" bIns="0" rtlCol="0"/>
            <a:lstStyle/>
            <a:p>
              <a:endParaRPr/>
            </a:p>
          </p:txBody>
        </p:sp>
      </p:grpSp>
      <p:sp>
        <p:nvSpPr>
          <p:cNvPr id="74" name="object 74"/>
          <p:cNvSpPr txBox="1"/>
          <p:nvPr/>
        </p:nvSpPr>
        <p:spPr>
          <a:xfrm>
            <a:off x="3056635" y="1395222"/>
            <a:ext cx="773430" cy="574040"/>
          </a:xfrm>
          <a:prstGeom prst="rect">
            <a:avLst/>
          </a:prstGeom>
        </p:spPr>
        <p:txBody>
          <a:bodyPr vert="horz" wrap="square" lIns="0" tIns="12700" rIns="0" bIns="0" rtlCol="0">
            <a:spAutoFit/>
          </a:bodyPr>
          <a:lstStyle/>
          <a:p>
            <a:pPr marL="12700" marR="5080" indent="22860">
              <a:lnSpc>
                <a:spcPct val="100000"/>
              </a:lnSpc>
              <a:spcBef>
                <a:spcPts val="100"/>
              </a:spcBef>
            </a:pPr>
            <a:r>
              <a:rPr sz="1800" spc="-10" dirty="0">
                <a:solidFill>
                  <a:srgbClr val="FFFFFF"/>
                </a:solidFill>
                <a:latin typeface="Trebuchet MS"/>
                <a:cs typeface="Trebuchet MS"/>
              </a:rPr>
              <a:t>STEP-II </a:t>
            </a:r>
            <a:r>
              <a:rPr sz="1800" spc="-530" dirty="0">
                <a:solidFill>
                  <a:srgbClr val="FFFFFF"/>
                </a:solidFill>
                <a:latin typeface="Trebuchet MS"/>
                <a:cs typeface="Trebuchet MS"/>
              </a:rPr>
              <a:t> </a:t>
            </a:r>
            <a:r>
              <a:rPr sz="1800" spc="60" dirty="0">
                <a:solidFill>
                  <a:srgbClr val="FFFFFF"/>
                </a:solidFill>
                <a:latin typeface="Trebuchet MS"/>
                <a:cs typeface="Trebuchet MS"/>
              </a:rPr>
              <a:t>DE</a:t>
            </a:r>
            <a:r>
              <a:rPr sz="1800" spc="45" dirty="0">
                <a:solidFill>
                  <a:srgbClr val="FFFFFF"/>
                </a:solidFill>
                <a:latin typeface="Trebuchet MS"/>
                <a:cs typeface="Trebuchet MS"/>
              </a:rPr>
              <a:t>S</a:t>
            </a:r>
            <a:r>
              <a:rPr sz="1800" spc="50" dirty="0">
                <a:solidFill>
                  <a:srgbClr val="FFFFFF"/>
                </a:solidFill>
                <a:latin typeface="Trebuchet MS"/>
                <a:cs typeface="Trebuchet MS"/>
              </a:rPr>
              <a:t>I</a:t>
            </a:r>
            <a:r>
              <a:rPr sz="1800" spc="-85" dirty="0">
                <a:solidFill>
                  <a:srgbClr val="FFFFFF"/>
                </a:solidFill>
                <a:latin typeface="Trebuchet MS"/>
                <a:cs typeface="Trebuchet MS"/>
              </a:rPr>
              <a:t>G</a:t>
            </a:r>
            <a:r>
              <a:rPr sz="1800" spc="-75" dirty="0">
                <a:solidFill>
                  <a:srgbClr val="FFFFFF"/>
                </a:solidFill>
                <a:latin typeface="Trebuchet MS"/>
                <a:cs typeface="Trebuchet MS"/>
              </a:rPr>
              <a:t>N</a:t>
            </a:r>
            <a:endParaRPr sz="1800">
              <a:latin typeface="Trebuchet MS"/>
              <a:cs typeface="Trebuchet MS"/>
            </a:endParaRPr>
          </a:p>
        </p:txBody>
      </p:sp>
      <p:grpSp>
        <p:nvGrpSpPr>
          <p:cNvPr id="75" name="object 75"/>
          <p:cNvGrpSpPr/>
          <p:nvPr/>
        </p:nvGrpSpPr>
        <p:grpSpPr>
          <a:xfrm>
            <a:off x="50292" y="1306042"/>
            <a:ext cx="2482850" cy="869315"/>
            <a:chOff x="50292" y="1306042"/>
            <a:chExt cx="2482850" cy="869315"/>
          </a:xfrm>
        </p:grpSpPr>
        <p:pic>
          <p:nvPicPr>
            <p:cNvPr id="76" name="object 76"/>
            <p:cNvPicPr/>
            <p:nvPr/>
          </p:nvPicPr>
          <p:blipFill>
            <a:blip r:embed="rId33" cstate="print"/>
            <a:stretch>
              <a:fillRect/>
            </a:stretch>
          </p:blipFill>
          <p:spPr>
            <a:xfrm>
              <a:off x="50292" y="1307604"/>
              <a:ext cx="2482596" cy="793991"/>
            </a:xfrm>
            <a:prstGeom prst="rect">
              <a:avLst/>
            </a:prstGeom>
          </p:spPr>
        </p:pic>
        <p:pic>
          <p:nvPicPr>
            <p:cNvPr id="77" name="object 77"/>
            <p:cNvPicPr/>
            <p:nvPr/>
          </p:nvPicPr>
          <p:blipFill>
            <a:blip r:embed="rId34" cstate="print"/>
            <a:stretch>
              <a:fillRect/>
            </a:stretch>
          </p:blipFill>
          <p:spPr>
            <a:xfrm>
              <a:off x="495299" y="1306042"/>
              <a:ext cx="1324356" cy="868705"/>
            </a:xfrm>
            <a:prstGeom prst="rect">
              <a:avLst/>
            </a:prstGeom>
          </p:spPr>
        </p:pic>
        <p:sp>
          <p:nvSpPr>
            <p:cNvPr id="78" name="object 78"/>
            <p:cNvSpPr/>
            <p:nvPr/>
          </p:nvSpPr>
          <p:spPr>
            <a:xfrm>
              <a:off x="109727" y="1347216"/>
              <a:ext cx="2368550" cy="681355"/>
            </a:xfrm>
            <a:custGeom>
              <a:avLst/>
              <a:gdLst/>
              <a:ahLst/>
              <a:cxnLst/>
              <a:rect l="l" t="t" r="r" b="b"/>
              <a:pathLst>
                <a:path w="2368550" h="681355">
                  <a:moveTo>
                    <a:pt x="2193671" y="0"/>
                  </a:moveTo>
                  <a:lnTo>
                    <a:pt x="2193671" y="80898"/>
                  </a:lnTo>
                  <a:lnTo>
                    <a:pt x="2102104" y="80898"/>
                  </a:lnTo>
                  <a:lnTo>
                    <a:pt x="2102104" y="0"/>
                  </a:lnTo>
                  <a:lnTo>
                    <a:pt x="0" y="0"/>
                  </a:lnTo>
                  <a:lnTo>
                    <a:pt x="0" y="681227"/>
                  </a:lnTo>
                  <a:lnTo>
                    <a:pt x="2102104" y="681227"/>
                  </a:lnTo>
                  <a:lnTo>
                    <a:pt x="2102104" y="600328"/>
                  </a:lnTo>
                  <a:lnTo>
                    <a:pt x="2193671" y="600328"/>
                  </a:lnTo>
                  <a:lnTo>
                    <a:pt x="2193671" y="681227"/>
                  </a:lnTo>
                  <a:lnTo>
                    <a:pt x="2368296" y="340613"/>
                  </a:lnTo>
                  <a:lnTo>
                    <a:pt x="2193671" y="0"/>
                  </a:lnTo>
                  <a:close/>
                </a:path>
              </a:pathLst>
            </a:custGeom>
            <a:solidFill>
              <a:srgbClr val="2583C5"/>
            </a:solidFill>
          </p:spPr>
          <p:txBody>
            <a:bodyPr wrap="square" lIns="0" tIns="0" rIns="0" bIns="0" rtlCol="0"/>
            <a:lstStyle/>
            <a:p>
              <a:endParaRPr/>
            </a:p>
          </p:txBody>
        </p:sp>
      </p:grpSp>
      <p:sp>
        <p:nvSpPr>
          <p:cNvPr id="79" name="object 79"/>
          <p:cNvSpPr txBox="1"/>
          <p:nvPr/>
        </p:nvSpPr>
        <p:spPr>
          <a:xfrm>
            <a:off x="679500" y="1394841"/>
            <a:ext cx="962025" cy="574040"/>
          </a:xfrm>
          <a:prstGeom prst="rect">
            <a:avLst/>
          </a:prstGeom>
        </p:spPr>
        <p:txBody>
          <a:bodyPr vert="horz" wrap="square" lIns="0" tIns="12700" rIns="0" bIns="0" rtlCol="0">
            <a:spAutoFit/>
          </a:bodyPr>
          <a:lstStyle/>
          <a:p>
            <a:pPr marL="12700" marR="5080" indent="152400">
              <a:lnSpc>
                <a:spcPct val="100000"/>
              </a:lnSpc>
              <a:spcBef>
                <a:spcPts val="100"/>
              </a:spcBef>
            </a:pPr>
            <a:r>
              <a:rPr sz="1800" spc="-15" dirty="0">
                <a:solidFill>
                  <a:srgbClr val="FFFFFF"/>
                </a:solidFill>
                <a:latin typeface="Trebuchet MS"/>
                <a:cs typeface="Trebuchet MS"/>
              </a:rPr>
              <a:t>STEP-I </a:t>
            </a:r>
            <a:r>
              <a:rPr sz="1800" spc="-10" dirty="0">
                <a:solidFill>
                  <a:srgbClr val="FFFFFF"/>
                </a:solidFill>
                <a:latin typeface="Trebuchet MS"/>
                <a:cs typeface="Trebuchet MS"/>
              </a:rPr>
              <a:t> </a:t>
            </a:r>
            <a:r>
              <a:rPr sz="1800" spc="-75" dirty="0">
                <a:solidFill>
                  <a:srgbClr val="FFFFFF"/>
                </a:solidFill>
                <a:latin typeface="Trebuchet MS"/>
                <a:cs typeface="Trebuchet MS"/>
              </a:rPr>
              <a:t>ANAL</a:t>
            </a:r>
            <a:r>
              <a:rPr sz="1800" spc="-80" dirty="0">
                <a:solidFill>
                  <a:srgbClr val="FFFFFF"/>
                </a:solidFill>
                <a:latin typeface="Trebuchet MS"/>
                <a:cs typeface="Trebuchet MS"/>
              </a:rPr>
              <a:t>Y</a:t>
            </a:r>
            <a:r>
              <a:rPr sz="1800" spc="110" dirty="0">
                <a:solidFill>
                  <a:srgbClr val="FFFFFF"/>
                </a:solidFill>
                <a:latin typeface="Trebuchet MS"/>
                <a:cs typeface="Trebuchet MS"/>
              </a:rPr>
              <a:t>S</a:t>
            </a:r>
            <a:r>
              <a:rPr sz="1800" spc="50" dirty="0">
                <a:solidFill>
                  <a:srgbClr val="FFFFFF"/>
                </a:solidFill>
                <a:latin typeface="Trebuchet MS"/>
                <a:cs typeface="Trebuchet MS"/>
              </a:rPr>
              <a:t>I</a:t>
            </a:r>
            <a:r>
              <a:rPr sz="1800" spc="120" dirty="0">
                <a:solidFill>
                  <a:srgbClr val="FFFFFF"/>
                </a:solidFill>
                <a:latin typeface="Trebuchet MS"/>
                <a:cs typeface="Trebuchet MS"/>
              </a:rPr>
              <a:t>S</a:t>
            </a:r>
            <a:endParaRPr sz="1800">
              <a:latin typeface="Trebuchet MS"/>
              <a:cs typeface="Trebuchet MS"/>
            </a:endParaRPr>
          </a:p>
        </p:txBody>
      </p:sp>
      <p:sp>
        <p:nvSpPr>
          <p:cNvPr id="80" name="object 80"/>
          <p:cNvSpPr/>
          <p:nvPr/>
        </p:nvSpPr>
        <p:spPr>
          <a:xfrm>
            <a:off x="1075563" y="664095"/>
            <a:ext cx="10055225" cy="792480"/>
          </a:xfrm>
          <a:custGeom>
            <a:avLst/>
            <a:gdLst/>
            <a:ahLst/>
            <a:cxnLst/>
            <a:rect l="l" t="t" r="r" b="b"/>
            <a:pathLst>
              <a:path w="10055225" h="792480">
                <a:moveTo>
                  <a:pt x="2849499" y="85725"/>
                </a:moveTo>
                <a:lnTo>
                  <a:pt x="2820924" y="57150"/>
                </a:lnTo>
                <a:lnTo>
                  <a:pt x="2763774" y="0"/>
                </a:lnTo>
                <a:lnTo>
                  <a:pt x="2763583" y="190"/>
                </a:lnTo>
                <a:lnTo>
                  <a:pt x="2763393" y="0"/>
                </a:lnTo>
                <a:lnTo>
                  <a:pt x="2706243" y="57150"/>
                </a:lnTo>
                <a:lnTo>
                  <a:pt x="2338565" y="57150"/>
                </a:lnTo>
                <a:lnTo>
                  <a:pt x="57150" y="57150"/>
                </a:lnTo>
                <a:lnTo>
                  <a:pt x="57150" y="510794"/>
                </a:lnTo>
                <a:lnTo>
                  <a:pt x="0" y="510794"/>
                </a:lnTo>
                <a:lnTo>
                  <a:pt x="85725" y="682244"/>
                </a:lnTo>
                <a:lnTo>
                  <a:pt x="157162" y="539369"/>
                </a:lnTo>
                <a:lnTo>
                  <a:pt x="171450" y="510794"/>
                </a:lnTo>
                <a:lnTo>
                  <a:pt x="114300" y="510794"/>
                </a:lnTo>
                <a:lnTo>
                  <a:pt x="114300" y="114300"/>
                </a:lnTo>
                <a:lnTo>
                  <a:pt x="2338565" y="114300"/>
                </a:lnTo>
                <a:lnTo>
                  <a:pt x="2338565" y="510794"/>
                </a:lnTo>
                <a:lnTo>
                  <a:pt x="2281415" y="510794"/>
                </a:lnTo>
                <a:lnTo>
                  <a:pt x="2367140" y="682244"/>
                </a:lnTo>
                <a:lnTo>
                  <a:pt x="2438577" y="539369"/>
                </a:lnTo>
                <a:lnTo>
                  <a:pt x="2452865" y="510794"/>
                </a:lnTo>
                <a:lnTo>
                  <a:pt x="2395715" y="510794"/>
                </a:lnTo>
                <a:lnTo>
                  <a:pt x="2395715" y="114300"/>
                </a:lnTo>
                <a:lnTo>
                  <a:pt x="2706243" y="114300"/>
                </a:lnTo>
                <a:lnTo>
                  <a:pt x="2763393" y="171450"/>
                </a:lnTo>
                <a:lnTo>
                  <a:pt x="2763583" y="171259"/>
                </a:lnTo>
                <a:lnTo>
                  <a:pt x="2763774" y="171450"/>
                </a:lnTo>
                <a:lnTo>
                  <a:pt x="2820924" y="114300"/>
                </a:lnTo>
                <a:lnTo>
                  <a:pt x="2849499" y="85725"/>
                </a:lnTo>
                <a:close/>
              </a:path>
              <a:path w="10055225" h="792480">
                <a:moveTo>
                  <a:pt x="7932534" y="534670"/>
                </a:moveTo>
                <a:lnTo>
                  <a:pt x="7875384" y="534670"/>
                </a:lnTo>
                <a:lnTo>
                  <a:pt x="7875384" y="470662"/>
                </a:lnTo>
                <a:lnTo>
                  <a:pt x="7875384" y="413512"/>
                </a:lnTo>
                <a:lnTo>
                  <a:pt x="4945380" y="413512"/>
                </a:lnTo>
                <a:lnTo>
                  <a:pt x="4945380" y="393941"/>
                </a:lnTo>
                <a:lnTo>
                  <a:pt x="4945380" y="392417"/>
                </a:lnTo>
                <a:lnTo>
                  <a:pt x="4945380" y="365366"/>
                </a:lnTo>
                <a:lnTo>
                  <a:pt x="5002530" y="308216"/>
                </a:lnTo>
                <a:lnTo>
                  <a:pt x="5001768" y="307454"/>
                </a:lnTo>
                <a:lnTo>
                  <a:pt x="5002530" y="306692"/>
                </a:lnTo>
                <a:lnTo>
                  <a:pt x="4916805" y="220967"/>
                </a:lnTo>
                <a:lnTo>
                  <a:pt x="4831080" y="306692"/>
                </a:lnTo>
                <a:lnTo>
                  <a:pt x="4831842" y="307454"/>
                </a:lnTo>
                <a:lnTo>
                  <a:pt x="4831080" y="308216"/>
                </a:lnTo>
                <a:lnTo>
                  <a:pt x="4888230" y="365366"/>
                </a:lnTo>
                <a:lnTo>
                  <a:pt x="4888230" y="470662"/>
                </a:lnTo>
                <a:lnTo>
                  <a:pt x="4888230" y="484111"/>
                </a:lnTo>
                <a:lnTo>
                  <a:pt x="5104511" y="484111"/>
                </a:lnTo>
                <a:lnTo>
                  <a:pt x="5104511" y="536194"/>
                </a:lnTo>
                <a:lnTo>
                  <a:pt x="5047361" y="536194"/>
                </a:lnTo>
                <a:lnTo>
                  <a:pt x="5133086" y="707644"/>
                </a:lnTo>
                <a:lnTo>
                  <a:pt x="5204523" y="564769"/>
                </a:lnTo>
                <a:lnTo>
                  <a:pt x="5218811" y="536194"/>
                </a:lnTo>
                <a:lnTo>
                  <a:pt x="5161661" y="536194"/>
                </a:lnTo>
                <a:lnTo>
                  <a:pt x="5161661" y="484111"/>
                </a:lnTo>
                <a:lnTo>
                  <a:pt x="5161661" y="470662"/>
                </a:lnTo>
                <a:lnTo>
                  <a:pt x="7818234" y="470662"/>
                </a:lnTo>
                <a:lnTo>
                  <a:pt x="7818234" y="534670"/>
                </a:lnTo>
                <a:lnTo>
                  <a:pt x="7761084" y="534670"/>
                </a:lnTo>
                <a:lnTo>
                  <a:pt x="7846809" y="706120"/>
                </a:lnTo>
                <a:lnTo>
                  <a:pt x="7918247" y="563245"/>
                </a:lnTo>
                <a:lnTo>
                  <a:pt x="7932534" y="534670"/>
                </a:lnTo>
                <a:close/>
              </a:path>
              <a:path w="10055225" h="792480">
                <a:moveTo>
                  <a:pt x="9997935" y="57150"/>
                </a:moveTo>
                <a:lnTo>
                  <a:pt x="7241667" y="57150"/>
                </a:lnTo>
                <a:lnTo>
                  <a:pt x="7241667" y="0"/>
                </a:lnTo>
                <a:lnTo>
                  <a:pt x="7070217" y="85725"/>
                </a:lnTo>
                <a:lnTo>
                  <a:pt x="7241667" y="171450"/>
                </a:lnTo>
                <a:lnTo>
                  <a:pt x="7241667" y="114300"/>
                </a:lnTo>
                <a:lnTo>
                  <a:pt x="9940785" y="114300"/>
                </a:lnTo>
                <a:lnTo>
                  <a:pt x="9940785" y="649478"/>
                </a:lnTo>
                <a:lnTo>
                  <a:pt x="9997935" y="649478"/>
                </a:lnTo>
                <a:lnTo>
                  <a:pt x="9997935" y="620903"/>
                </a:lnTo>
                <a:lnTo>
                  <a:pt x="9997935" y="114300"/>
                </a:lnTo>
                <a:lnTo>
                  <a:pt x="9997935" y="85725"/>
                </a:lnTo>
                <a:lnTo>
                  <a:pt x="9997935" y="57150"/>
                </a:lnTo>
                <a:close/>
              </a:path>
              <a:path w="10055225" h="792480">
                <a:moveTo>
                  <a:pt x="10055085" y="706628"/>
                </a:moveTo>
                <a:lnTo>
                  <a:pt x="9997935" y="706628"/>
                </a:lnTo>
                <a:lnTo>
                  <a:pt x="9940785" y="706628"/>
                </a:lnTo>
                <a:lnTo>
                  <a:pt x="9883635" y="706628"/>
                </a:lnTo>
                <a:lnTo>
                  <a:pt x="9969360" y="792353"/>
                </a:lnTo>
                <a:lnTo>
                  <a:pt x="10055085" y="706628"/>
                </a:lnTo>
                <a:close/>
              </a:path>
            </a:pathLst>
          </a:custGeom>
          <a:solidFill>
            <a:srgbClr val="009900"/>
          </a:solidFill>
        </p:spPr>
        <p:txBody>
          <a:bodyPr wrap="square" lIns="0" tIns="0" rIns="0" bIns="0" rtlCol="0"/>
          <a:lstStyle/>
          <a:p>
            <a:endParaRPr/>
          </a:p>
        </p:txBody>
      </p:sp>
      <p:sp>
        <p:nvSpPr>
          <p:cNvPr id="82" name="Rectangle 81">
            <a:extLst>
              <a:ext uri="{FF2B5EF4-FFF2-40B4-BE49-F238E27FC236}">
                <a16:creationId xmlns:a16="http://schemas.microsoft.com/office/drawing/2014/main" id="{2D3D2FFC-EEEF-EB55-A7EF-92B8D77444A7}"/>
              </a:ext>
            </a:extLst>
          </p:cNvPr>
          <p:cNvSpPr/>
          <p:nvPr/>
        </p:nvSpPr>
        <p:spPr>
          <a:xfrm>
            <a:off x="1" y="489978"/>
            <a:ext cx="12192000" cy="6368022"/>
          </a:xfrm>
          <a:prstGeom prst="rect">
            <a:avLst/>
          </a:prstGeom>
          <a:solidFill>
            <a:schemeClr val="accent1">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TextBox 82">
            <a:extLst>
              <a:ext uri="{FF2B5EF4-FFF2-40B4-BE49-F238E27FC236}">
                <a16:creationId xmlns:a16="http://schemas.microsoft.com/office/drawing/2014/main" id="{04B9730D-6AFF-5AFA-4FF8-4BB3CB0437A2}"/>
              </a:ext>
            </a:extLst>
          </p:cNvPr>
          <p:cNvSpPr txBox="1"/>
          <p:nvPr/>
        </p:nvSpPr>
        <p:spPr>
          <a:xfrm>
            <a:off x="1091781" y="1883168"/>
            <a:ext cx="10593323" cy="255454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l"/>
            <a:r>
              <a:rPr lang="en-ID" sz="3200" b="1" i="0" u="none" strike="noStrike" baseline="0" dirty="0" err="1">
                <a:latin typeface="TwCenMT-Bold"/>
              </a:rPr>
              <a:t>Kurikulum</a:t>
            </a:r>
            <a:r>
              <a:rPr lang="en-ID" sz="3200" b="1" i="0" u="none" strike="noStrike" baseline="0" dirty="0">
                <a:latin typeface="TwCenMT-Bold"/>
              </a:rPr>
              <a:t> </a:t>
            </a:r>
            <a:r>
              <a:rPr lang="en-ID" sz="3200" b="1" i="0" u="none" strike="noStrike" baseline="0" dirty="0" err="1">
                <a:latin typeface="TwCenMT-Bold"/>
              </a:rPr>
              <a:t>adalah</a:t>
            </a:r>
            <a:r>
              <a:rPr lang="en-ID" sz="3200" b="1" i="0" u="none" strike="noStrike" baseline="0" dirty="0">
                <a:latin typeface="TwCenMT-Bold"/>
              </a:rPr>
              <a:t> </a:t>
            </a:r>
            <a:r>
              <a:rPr lang="en-ID" sz="3200" b="1" i="0" u="none" strike="noStrike" baseline="0" dirty="0" err="1">
                <a:latin typeface="TwCenMT-Bold"/>
              </a:rPr>
              <a:t>seperangkat</a:t>
            </a:r>
            <a:r>
              <a:rPr lang="en-ID" sz="3200" b="1" i="0" u="none" strike="noStrike" baseline="0" dirty="0">
                <a:latin typeface="TwCenMT-Bold"/>
              </a:rPr>
              <a:t> </a:t>
            </a:r>
            <a:r>
              <a:rPr lang="en-ID" sz="3200" b="1" i="0" u="none" strike="noStrike" baseline="0" dirty="0" err="1">
                <a:latin typeface="TwCenMT-Bold"/>
              </a:rPr>
              <a:t>rencana</a:t>
            </a:r>
            <a:r>
              <a:rPr lang="en-ID" sz="3200" b="1" i="0" u="none" strike="noStrike" baseline="0" dirty="0">
                <a:latin typeface="TwCenMT-Bold"/>
              </a:rPr>
              <a:t> dan </a:t>
            </a:r>
            <a:r>
              <a:rPr lang="en-ID" sz="3200" b="1" i="0" u="none" strike="noStrike" baseline="0" dirty="0" err="1">
                <a:latin typeface="TwCenMT-Bold"/>
              </a:rPr>
              <a:t>pengaturan</a:t>
            </a:r>
            <a:endParaRPr lang="en-ID" sz="3200" b="1" i="0" u="none" strike="noStrike" baseline="0" dirty="0">
              <a:latin typeface="TwCenMT-Bold"/>
            </a:endParaRPr>
          </a:p>
          <a:p>
            <a:pPr algn="l"/>
            <a:r>
              <a:rPr lang="en-ID" sz="3200" b="1" i="0" u="none" strike="noStrike" baseline="0" dirty="0" err="1">
                <a:latin typeface="TwCenMT-Bold"/>
              </a:rPr>
              <a:t>mengenai</a:t>
            </a:r>
            <a:r>
              <a:rPr lang="en-ID" sz="3200" b="1" i="0" u="none" strike="noStrike" baseline="0" dirty="0">
                <a:latin typeface="TwCenMT-Bold"/>
              </a:rPr>
              <a:t> </a:t>
            </a:r>
            <a:r>
              <a:rPr lang="en-ID" sz="3200" b="1" i="0" u="none" strike="noStrike" baseline="0" dirty="0" err="1">
                <a:latin typeface="TwCenMT-Bold"/>
              </a:rPr>
              <a:t>capaian</a:t>
            </a:r>
            <a:r>
              <a:rPr lang="en-ID" sz="3200" b="1" i="0" u="none" strike="noStrike" baseline="0" dirty="0">
                <a:latin typeface="TwCenMT-Bold"/>
              </a:rPr>
              <a:t> </a:t>
            </a:r>
            <a:r>
              <a:rPr lang="en-ID" sz="3200" b="1" i="0" u="none" strike="noStrike" baseline="0" dirty="0" err="1">
                <a:latin typeface="TwCenMT-Bold"/>
              </a:rPr>
              <a:t>pembelajaran</a:t>
            </a:r>
            <a:r>
              <a:rPr lang="en-ID" sz="3200" b="1" i="0" u="none" strike="noStrike" baseline="0" dirty="0">
                <a:latin typeface="TwCenMT-Bold"/>
              </a:rPr>
              <a:t> </a:t>
            </a:r>
            <a:r>
              <a:rPr lang="en-ID" sz="3200" b="1" i="0" u="none" strike="noStrike" baseline="0" dirty="0" err="1">
                <a:latin typeface="TwCenMT-Bold"/>
              </a:rPr>
              <a:t>lulusan</a:t>
            </a:r>
            <a:r>
              <a:rPr lang="en-ID" sz="3200" b="1" i="0" u="none" strike="noStrike" baseline="0" dirty="0">
                <a:latin typeface="TwCenMT-Bold"/>
              </a:rPr>
              <a:t>, </a:t>
            </a:r>
            <a:r>
              <a:rPr lang="en-ID" sz="3200" b="1" i="0" u="none" strike="noStrike" baseline="0" dirty="0" err="1">
                <a:latin typeface="TwCenMT-Bold"/>
              </a:rPr>
              <a:t>bahan</a:t>
            </a:r>
            <a:r>
              <a:rPr lang="en-ID" sz="3200" b="1" i="0" u="none" strike="noStrike" baseline="0" dirty="0">
                <a:latin typeface="TwCenMT-Bold"/>
              </a:rPr>
              <a:t> </a:t>
            </a:r>
            <a:r>
              <a:rPr lang="en-ID" sz="3200" b="1" i="0" u="none" strike="noStrike" baseline="0" dirty="0" err="1">
                <a:latin typeface="TwCenMT-Bold"/>
              </a:rPr>
              <a:t>kajian</a:t>
            </a:r>
            <a:r>
              <a:rPr lang="en-ID" sz="3200" b="1" i="0" u="none" strike="noStrike" baseline="0" dirty="0">
                <a:latin typeface="TwCenMT-Bold"/>
              </a:rPr>
              <a:t>,</a:t>
            </a:r>
          </a:p>
          <a:p>
            <a:pPr algn="l"/>
            <a:r>
              <a:rPr lang="nb-NO" sz="3200" b="1" i="0" u="none" strike="noStrike" baseline="0" dirty="0">
                <a:latin typeface="TwCenMT-Bold"/>
              </a:rPr>
              <a:t>proses, dan penilaian yang digunakan sebagai</a:t>
            </a:r>
          </a:p>
          <a:p>
            <a:pPr algn="l"/>
            <a:r>
              <a:rPr lang="en-ID" sz="3200" b="1" i="0" u="none" strike="noStrike" baseline="0" dirty="0" err="1">
                <a:latin typeface="TwCenMT-Bold"/>
              </a:rPr>
              <a:t>pedoman</a:t>
            </a:r>
            <a:r>
              <a:rPr lang="en-ID" sz="3200" b="1" i="0" u="none" strike="noStrike" baseline="0" dirty="0">
                <a:latin typeface="TwCenMT-Bold"/>
              </a:rPr>
              <a:t> </a:t>
            </a:r>
            <a:r>
              <a:rPr lang="en-ID" sz="3200" b="1" i="0" u="none" strike="noStrike" baseline="0" dirty="0" err="1">
                <a:latin typeface="TwCenMT-Bold"/>
              </a:rPr>
              <a:t>penyelenggaraan</a:t>
            </a:r>
            <a:r>
              <a:rPr lang="en-ID" sz="3200" b="1" i="0" u="none" strike="noStrike" baseline="0" dirty="0">
                <a:latin typeface="TwCenMT-Bold"/>
              </a:rPr>
              <a:t> program </a:t>
            </a:r>
            <a:r>
              <a:rPr lang="en-ID" sz="3200" b="1" i="0" u="none" strike="noStrike" baseline="0" dirty="0" err="1">
                <a:latin typeface="TwCenMT-Bold"/>
              </a:rPr>
              <a:t>studi</a:t>
            </a:r>
            <a:r>
              <a:rPr lang="en-ID" sz="3200" b="1" i="0" u="none" strike="noStrike" baseline="0" dirty="0">
                <a:latin typeface="TwCenMT-Bold"/>
              </a:rPr>
              <a:t>.</a:t>
            </a:r>
            <a:endParaRPr lang="en-ID" sz="3200" b="0" i="0" u="none" strike="noStrike" baseline="0" dirty="0">
              <a:latin typeface="Calibri" panose="020F0502020204030204" pitchFamily="34" charset="0"/>
            </a:endParaRPr>
          </a:p>
          <a:p>
            <a:endParaRPr lang="en-ID" sz="3200" dirty="0"/>
          </a:p>
        </p:txBody>
      </p:sp>
    </p:spTree>
    <p:extLst>
      <p:ext uri="{BB962C8B-B14F-4D97-AF65-F5344CB8AC3E}">
        <p14:creationId xmlns:p14="http://schemas.microsoft.com/office/powerpoint/2010/main" val="36597461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768595" y="0"/>
            <a:ext cx="2672715" cy="464184"/>
            <a:chOff x="4768595" y="0"/>
            <a:chExt cx="2672715" cy="464184"/>
          </a:xfrm>
        </p:grpSpPr>
        <p:pic>
          <p:nvPicPr>
            <p:cNvPr id="3" name="object 3"/>
            <p:cNvPicPr/>
            <p:nvPr/>
          </p:nvPicPr>
          <p:blipFill>
            <a:blip r:embed="rId2" cstate="print"/>
            <a:stretch>
              <a:fillRect/>
            </a:stretch>
          </p:blipFill>
          <p:spPr>
            <a:xfrm>
              <a:off x="4789900" y="0"/>
              <a:ext cx="314755" cy="452021"/>
            </a:xfrm>
            <a:prstGeom prst="rect">
              <a:avLst/>
            </a:prstGeom>
          </p:spPr>
        </p:pic>
        <p:pic>
          <p:nvPicPr>
            <p:cNvPr id="4" name="object 4"/>
            <p:cNvPicPr/>
            <p:nvPr/>
          </p:nvPicPr>
          <p:blipFill>
            <a:blip r:embed="rId3" cstate="print"/>
            <a:stretch>
              <a:fillRect/>
            </a:stretch>
          </p:blipFill>
          <p:spPr>
            <a:xfrm>
              <a:off x="4768595" y="0"/>
              <a:ext cx="326898" cy="442722"/>
            </a:xfrm>
            <a:prstGeom prst="rect">
              <a:avLst/>
            </a:prstGeom>
          </p:spPr>
        </p:pic>
        <p:sp>
          <p:nvSpPr>
            <p:cNvPr id="5" name="object 5"/>
            <p:cNvSpPr/>
            <p:nvPr/>
          </p:nvSpPr>
          <p:spPr>
            <a:xfrm>
              <a:off x="4835144" y="41402"/>
              <a:ext cx="195580" cy="336550"/>
            </a:xfrm>
            <a:custGeom>
              <a:avLst/>
              <a:gdLst/>
              <a:ahLst/>
              <a:cxnLst/>
              <a:rect l="l" t="t" r="r" b="b"/>
              <a:pathLst>
                <a:path w="195579" h="336550">
                  <a:moveTo>
                    <a:pt x="92963" y="0"/>
                  </a:moveTo>
                  <a:lnTo>
                    <a:pt x="52655" y="5572"/>
                  </a:lnTo>
                  <a:lnTo>
                    <a:pt x="15450" y="29104"/>
                  </a:lnTo>
                  <a:lnTo>
                    <a:pt x="617" y="75148"/>
                  </a:lnTo>
                  <a:lnTo>
                    <a:pt x="0" y="92582"/>
                  </a:lnTo>
                  <a:lnTo>
                    <a:pt x="428" y="104987"/>
                  </a:lnTo>
                  <a:lnTo>
                    <a:pt x="10501" y="143511"/>
                  </a:lnTo>
                  <a:lnTo>
                    <a:pt x="39449" y="174212"/>
                  </a:lnTo>
                  <a:lnTo>
                    <a:pt x="79045" y="201284"/>
                  </a:lnTo>
                  <a:lnTo>
                    <a:pt x="90265" y="209248"/>
                  </a:lnTo>
                  <a:lnTo>
                    <a:pt x="109473" y="261366"/>
                  </a:lnTo>
                  <a:lnTo>
                    <a:pt x="108457" y="266827"/>
                  </a:lnTo>
                  <a:lnTo>
                    <a:pt x="104266" y="273431"/>
                  </a:lnTo>
                  <a:lnTo>
                    <a:pt x="101218" y="275208"/>
                  </a:lnTo>
                  <a:lnTo>
                    <a:pt x="93344" y="275208"/>
                  </a:lnTo>
                  <a:lnTo>
                    <a:pt x="90677" y="273939"/>
                  </a:lnTo>
                  <a:lnTo>
                    <a:pt x="87629" y="269113"/>
                  </a:lnTo>
                  <a:lnTo>
                    <a:pt x="86867" y="262381"/>
                  </a:lnTo>
                  <a:lnTo>
                    <a:pt x="86867" y="209042"/>
                  </a:lnTo>
                  <a:lnTo>
                    <a:pt x="2539" y="209042"/>
                  </a:lnTo>
                  <a:lnTo>
                    <a:pt x="2539" y="233553"/>
                  </a:lnTo>
                  <a:lnTo>
                    <a:pt x="3016" y="250725"/>
                  </a:lnTo>
                  <a:lnTo>
                    <a:pt x="10159" y="290194"/>
                  </a:lnTo>
                  <a:lnTo>
                    <a:pt x="42036" y="323469"/>
                  </a:lnTo>
                  <a:lnTo>
                    <a:pt x="84024" y="335738"/>
                  </a:lnTo>
                  <a:lnTo>
                    <a:pt x="100456" y="336550"/>
                  </a:lnTo>
                  <a:lnTo>
                    <a:pt x="115454" y="335837"/>
                  </a:lnTo>
                  <a:lnTo>
                    <a:pt x="155066" y="325247"/>
                  </a:lnTo>
                  <a:lnTo>
                    <a:pt x="187070" y="296925"/>
                  </a:lnTo>
                  <a:lnTo>
                    <a:pt x="195579" y="245364"/>
                  </a:lnTo>
                  <a:lnTo>
                    <a:pt x="194629" y="223222"/>
                  </a:lnTo>
                  <a:lnTo>
                    <a:pt x="180466" y="175894"/>
                  </a:lnTo>
                  <a:lnTo>
                    <a:pt x="132175" y="136818"/>
                  </a:lnTo>
                  <a:lnTo>
                    <a:pt x="104266" y="120650"/>
                  </a:lnTo>
                  <a:lnTo>
                    <a:pt x="96266" y="113919"/>
                  </a:lnTo>
                  <a:lnTo>
                    <a:pt x="90804" y="107695"/>
                  </a:lnTo>
                  <a:lnTo>
                    <a:pt x="88010" y="102107"/>
                  </a:lnTo>
                  <a:lnTo>
                    <a:pt x="85851" y="98425"/>
                  </a:lnTo>
                  <a:lnTo>
                    <a:pt x="84835" y="91567"/>
                  </a:lnTo>
                  <a:lnTo>
                    <a:pt x="84835" y="74294"/>
                  </a:lnTo>
                  <a:lnTo>
                    <a:pt x="85851" y="69088"/>
                  </a:lnTo>
                  <a:lnTo>
                    <a:pt x="89661" y="62865"/>
                  </a:lnTo>
                  <a:lnTo>
                    <a:pt x="92328" y="61341"/>
                  </a:lnTo>
                  <a:lnTo>
                    <a:pt x="98805" y="61341"/>
                  </a:lnTo>
                  <a:lnTo>
                    <a:pt x="101091" y="62356"/>
                  </a:lnTo>
                  <a:lnTo>
                    <a:pt x="103885" y="66547"/>
                  </a:lnTo>
                  <a:lnTo>
                    <a:pt x="104520" y="72644"/>
                  </a:lnTo>
                  <a:lnTo>
                    <a:pt x="104520" y="110108"/>
                  </a:lnTo>
                  <a:lnTo>
                    <a:pt x="188721" y="110108"/>
                  </a:lnTo>
                  <a:lnTo>
                    <a:pt x="188721" y="93598"/>
                  </a:lnTo>
                  <a:lnTo>
                    <a:pt x="188243" y="75717"/>
                  </a:lnTo>
                  <a:lnTo>
                    <a:pt x="176089" y="30458"/>
                  </a:lnTo>
                  <a:lnTo>
                    <a:pt x="137094" y="6054"/>
                  </a:lnTo>
                  <a:lnTo>
                    <a:pt x="108848" y="668"/>
                  </a:lnTo>
                  <a:lnTo>
                    <a:pt x="92963" y="0"/>
                  </a:lnTo>
                  <a:close/>
                </a:path>
              </a:pathLst>
            </a:custGeom>
            <a:solidFill>
              <a:srgbClr val="FF0000"/>
            </a:solidFill>
          </p:spPr>
          <p:txBody>
            <a:bodyPr wrap="square" lIns="0" tIns="0" rIns="0" bIns="0" rtlCol="0"/>
            <a:lstStyle/>
            <a:p>
              <a:endParaRPr/>
            </a:p>
          </p:txBody>
        </p:sp>
        <p:sp>
          <p:nvSpPr>
            <p:cNvPr id="6" name="object 6"/>
            <p:cNvSpPr/>
            <p:nvPr/>
          </p:nvSpPr>
          <p:spPr>
            <a:xfrm>
              <a:off x="4835144" y="41402"/>
              <a:ext cx="195580" cy="336550"/>
            </a:xfrm>
            <a:custGeom>
              <a:avLst/>
              <a:gdLst/>
              <a:ahLst/>
              <a:cxnLst/>
              <a:rect l="l" t="t" r="r" b="b"/>
              <a:pathLst>
                <a:path w="195579" h="336550">
                  <a:moveTo>
                    <a:pt x="92963" y="0"/>
                  </a:moveTo>
                  <a:lnTo>
                    <a:pt x="137094" y="6054"/>
                  </a:lnTo>
                  <a:lnTo>
                    <a:pt x="176089" y="30458"/>
                  </a:lnTo>
                  <a:lnTo>
                    <a:pt x="188243" y="75717"/>
                  </a:lnTo>
                  <a:lnTo>
                    <a:pt x="188721" y="93598"/>
                  </a:lnTo>
                  <a:lnTo>
                    <a:pt x="188721" y="110108"/>
                  </a:lnTo>
                  <a:lnTo>
                    <a:pt x="104520" y="110108"/>
                  </a:lnTo>
                  <a:lnTo>
                    <a:pt x="104520" y="82677"/>
                  </a:lnTo>
                  <a:lnTo>
                    <a:pt x="104520" y="72644"/>
                  </a:lnTo>
                  <a:lnTo>
                    <a:pt x="103885" y="66547"/>
                  </a:lnTo>
                  <a:lnTo>
                    <a:pt x="102488" y="64516"/>
                  </a:lnTo>
                  <a:lnTo>
                    <a:pt x="101091" y="62356"/>
                  </a:lnTo>
                  <a:lnTo>
                    <a:pt x="98805" y="61341"/>
                  </a:lnTo>
                  <a:lnTo>
                    <a:pt x="95757" y="61341"/>
                  </a:lnTo>
                  <a:lnTo>
                    <a:pt x="92328" y="61341"/>
                  </a:lnTo>
                  <a:lnTo>
                    <a:pt x="89661" y="62865"/>
                  </a:lnTo>
                  <a:lnTo>
                    <a:pt x="87756" y="65913"/>
                  </a:lnTo>
                  <a:lnTo>
                    <a:pt x="85851" y="69088"/>
                  </a:lnTo>
                  <a:lnTo>
                    <a:pt x="84835" y="74294"/>
                  </a:lnTo>
                  <a:lnTo>
                    <a:pt x="84835" y="81660"/>
                  </a:lnTo>
                  <a:lnTo>
                    <a:pt x="84835" y="91567"/>
                  </a:lnTo>
                  <a:lnTo>
                    <a:pt x="85851" y="98425"/>
                  </a:lnTo>
                  <a:lnTo>
                    <a:pt x="88010" y="102107"/>
                  </a:lnTo>
                  <a:lnTo>
                    <a:pt x="90804" y="107695"/>
                  </a:lnTo>
                  <a:lnTo>
                    <a:pt x="96266" y="113919"/>
                  </a:lnTo>
                  <a:lnTo>
                    <a:pt x="104266" y="120650"/>
                  </a:lnTo>
                  <a:lnTo>
                    <a:pt x="132175" y="136818"/>
                  </a:lnTo>
                  <a:lnTo>
                    <a:pt x="154177" y="151415"/>
                  </a:lnTo>
                  <a:lnTo>
                    <a:pt x="187061" y="188463"/>
                  </a:lnTo>
                  <a:lnTo>
                    <a:pt x="195579" y="245364"/>
                  </a:lnTo>
                  <a:lnTo>
                    <a:pt x="195036" y="261528"/>
                  </a:lnTo>
                  <a:lnTo>
                    <a:pt x="181927" y="305048"/>
                  </a:lnTo>
                  <a:lnTo>
                    <a:pt x="142783" y="330174"/>
                  </a:lnTo>
                  <a:lnTo>
                    <a:pt x="100456" y="336550"/>
                  </a:lnTo>
                  <a:lnTo>
                    <a:pt x="84024" y="335738"/>
                  </a:lnTo>
                  <a:lnTo>
                    <a:pt x="42036" y="323469"/>
                  </a:lnTo>
                  <a:lnTo>
                    <a:pt x="10159" y="290194"/>
                  </a:lnTo>
                  <a:lnTo>
                    <a:pt x="3016" y="250725"/>
                  </a:lnTo>
                  <a:lnTo>
                    <a:pt x="2539" y="233553"/>
                  </a:lnTo>
                  <a:lnTo>
                    <a:pt x="2539" y="209042"/>
                  </a:lnTo>
                  <a:lnTo>
                    <a:pt x="86867" y="209042"/>
                  </a:lnTo>
                  <a:lnTo>
                    <a:pt x="86867" y="251332"/>
                  </a:lnTo>
                  <a:lnTo>
                    <a:pt x="86867" y="262381"/>
                  </a:lnTo>
                  <a:lnTo>
                    <a:pt x="87629" y="269113"/>
                  </a:lnTo>
                  <a:lnTo>
                    <a:pt x="89153" y="271525"/>
                  </a:lnTo>
                  <a:lnTo>
                    <a:pt x="90677" y="273939"/>
                  </a:lnTo>
                  <a:lnTo>
                    <a:pt x="93344" y="275208"/>
                  </a:lnTo>
                  <a:lnTo>
                    <a:pt x="97281" y="275208"/>
                  </a:lnTo>
                  <a:lnTo>
                    <a:pt x="101218" y="275208"/>
                  </a:lnTo>
                  <a:lnTo>
                    <a:pt x="104266" y="273431"/>
                  </a:lnTo>
                  <a:lnTo>
                    <a:pt x="106426" y="270129"/>
                  </a:lnTo>
                  <a:lnTo>
                    <a:pt x="108457" y="266827"/>
                  </a:lnTo>
                  <a:lnTo>
                    <a:pt x="109473" y="261366"/>
                  </a:lnTo>
                  <a:lnTo>
                    <a:pt x="109473" y="253619"/>
                  </a:lnTo>
                  <a:lnTo>
                    <a:pt x="98960" y="215901"/>
                  </a:lnTo>
                  <a:lnTo>
                    <a:pt x="65277" y="192023"/>
                  </a:lnTo>
                  <a:lnTo>
                    <a:pt x="51059" y="182427"/>
                  </a:lnTo>
                  <a:lnTo>
                    <a:pt x="19073" y="156708"/>
                  </a:lnTo>
                  <a:lnTo>
                    <a:pt x="1714" y="116284"/>
                  </a:lnTo>
                  <a:lnTo>
                    <a:pt x="0" y="92582"/>
                  </a:lnTo>
                  <a:lnTo>
                    <a:pt x="617" y="75148"/>
                  </a:lnTo>
                  <a:lnTo>
                    <a:pt x="9778" y="37465"/>
                  </a:lnTo>
                  <a:lnTo>
                    <a:pt x="41275" y="9906"/>
                  </a:lnTo>
                  <a:lnTo>
                    <a:pt x="78511" y="619"/>
                  </a:lnTo>
                  <a:lnTo>
                    <a:pt x="92963" y="0"/>
                  </a:lnTo>
                  <a:close/>
                </a:path>
              </a:pathLst>
            </a:custGeom>
            <a:ln w="9144">
              <a:solidFill>
                <a:srgbClr val="FFFFFF"/>
              </a:solidFill>
            </a:ln>
          </p:spPr>
          <p:txBody>
            <a:bodyPr wrap="square" lIns="0" tIns="0" rIns="0" bIns="0" rtlCol="0"/>
            <a:lstStyle/>
            <a:p>
              <a:endParaRPr/>
            </a:p>
          </p:txBody>
        </p:sp>
        <p:pic>
          <p:nvPicPr>
            <p:cNvPr id="7" name="object 7"/>
            <p:cNvPicPr/>
            <p:nvPr/>
          </p:nvPicPr>
          <p:blipFill>
            <a:blip r:embed="rId4" cstate="print"/>
            <a:stretch>
              <a:fillRect/>
            </a:stretch>
          </p:blipFill>
          <p:spPr>
            <a:xfrm>
              <a:off x="4991100" y="30492"/>
              <a:ext cx="852677" cy="433565"/>
            </a:xfrm>
            <a:prstGeom prst="rect">
              <a:avLst/>
            </a:prstGeom>
          </p:spPr>
        </p:pic>
        <p:pic>
          <p:nvPicPr>
            <p:cNvPr id="8" name="object 8"/>
            <p:cNvPicPr/>
            <p:nvPr/>
          </p:nvPicPr>
          <p:blipFill>
            <a:blip r:embed="rId5" cstate="print"/>
            <a:stretch>
              <a:fillRect/>
            </a:stretch>
          </p:blipFill>
          <p:spPr>
            <a:xfrm>
              <a:off x="4981956" y="22847"/>
              <a:ext cx="837438" cy="416826"/>
            </a:xfrm>
            <a:prstGeom prst="rect">
              <a:avLst/>
            </a:prstGeom>
          </p:spPr>
        </p:pic>
        <p:sp>
          <p:nvSpPr>
            <p:cNvPr id="9" name="object 9"/>
            <p:cNvSpPr/>
            <p:nvPr/>
          </p:nvSpPr>
          <p:spPr>
            <a:xfrm>
              <a:off x="5049774" y="89281"/>
              <a:ext cx="706120" cy="286385"/>
            </a:xfrm>
            <a:custGeom>
              <a:avLst/>
              <a:gdLst/>
              <a:ahLst/>
              <a:cxnLst/>
              <a:rect l="l" t="t" r="r" b="b"/>
              <a:pathLst>
                <a:path w="706120" h="286385">
                  <a:moveTo>
                    <a:pt x="622553" y="45465"/>
                  </a:moveTo>
                  <a:lnTo>
                    <a:pt x="581278" y="52831"/>
                  </a:lnTo>
                  <a:lnTo>
                    <a:pt x="552291" y="81672"/>
                  </a:lnTo>
                  <a:lnTo>
                    <a:pt x="548123" y="118236"/>
                  </a:lnTo>
                  <a:lnTo>
                    <a:pt x="548435" y="125237"/>
                  </a:lnTo>
                  <a:lnTo>
                    <a:pt x="568055" y="165655"/>
                  </a:lnTo>
                  <a:lnTo>
                    <a:pt x="617092" y="196087"/>
                  </a:lnTo>
                  <a:lnTo>
                    <a:pt x="549909" y="196087"/>
                  </a:lnTo>
                  <a:lnTo>
                    <a:pt x="551735" y="235981"/>
                  </a:lnTo>
                  <a:lnTo>
                    <a:pt x="575224" y="273079"/>
                  </a:lnTo>
                  <a:lnTo>
                    <a:pt x="617632" y="285731"/>
                  </a:lnTo>
                  <a:lnTo>
                    <a:pt x="630681" y="286257"/>
                  </a:lnTo>
                  <a:lnTo>
                    <a:pt x="642465" y="285757"/>
                  </a:lnTo>
                  <a:lnTo>
                    <a:pt x="680936" y="273827"/>
                  </a:lnTo>
                  <a:lnTo>
                    <a:pt x="703111" y="239521"/>
                  </a:lnTo>
                  <a:lnTo>
                    <a:pt x="622680" y="239521"/>
                  </a:lnTo>
                  <a:lnTo>
                    <a:pt x="620648" y="238125"/>
                  </a:lnTo>
                  <a:lnTo>
                    <a:pt x="619409" y="235203"/>
                  </a:lnTo>
                  <a:lnTo>
                    <a:pt x="618489" y="232790"/>
                  </a:lnTo>
                  <a:lnTo>
                    <a:pt x="617854" y="225552"/>
                  </a:lnTo>
                  <a:lnTo>
                    <a:pt x="617854" y="196595"/>
                  </a:lnTo>
                  <a:lnTo>
                    <a:pt x="704406" y="196595"/>
                  </a:lnTo>
                  <a:lnTo>
                    <a:pt x="703119" y="189293"/>
                  </a:lnTo>
                  <a:lnTo>
                    <a:pt x="680513" y="158432"/>
                  </a:lnTo>
                  <a:lnTo>
                    <a:pt x="644991" y="138670"/>
                  </a:lnTo>
                  <a:lnTo>
                    <a:pt x="636830" y="134238"/>
                  </a:lnTo>
                  <a:lnTo>
                    <a:pt x="618616" y="118236"/>
                  </a:lnTo>
                  <a:lnTo>
                    <a:pt x="617727" y="115442"/>
                  </a:lnTo>
                  <a:lnTo>
                    <a:pt x="617439" y="111886"/>
                  </a:lnTo>
                  <a:lnTo>
                    <a:pt x="617346" y="99694"/>
                  </a:lnTo>
                  <a:lnTo>
                    <a:pt x="617981" y="96646"/>
                  </a:lnTo>
                  <a:lnTo>
                    <a:pt x="619378" y="94868"/>
                  </a:lnTo>
                  <a:lnTo>
                    <a:pt x="620648" y="93090"/>
                  </a:lnTo>
                  <a:lnTo>
                    <a:pt x="622680" y="92202"/>
                  </a:lnTo>
                  <a:lnTo>
                    <a:pt x="699460" y="92202"/>
                  </a:lnTo>
                  <a:lnTo>
                    <a:pt x="699333" y="90937"/>
                  </a:lnTo>
                  <a:lnTo>
                    <a:pt x="676608" y="58387"/>
                  </a:lnTo>
                  <a:lnTo>
                    <a:pt x="633600" y="45826"/>
                  </a:lnTo>
                  <a:lnTo>
                    <a:pt x="622553" y="45465"/>
                  </a:lnTo>
                  <a:close/>
                </a:path>
                <a:path w="706120" h="286385">
                  <a:moveTo>
                    <a:pt x="704406" y="196595"/>
                  </a:moveTo>
                  <a:lnTo>
                    <a:pt x="617854" y="196595"/>
                  </a:lnTo>
                  <a:lnTo>
                    <a:pt x="620648" y="198246"/>
                  </a:lnTo>
                  <a:lnTo>
                    <a:pt x="627126" y="202183"/>
                  </a:lnTo>
                  <a:lnTo>
                    <a:pt x="630936" y="204723"/>
                  </a:lnTo>
                  <a:lnTo>
                    <a:pt x="632078" y="205866"/>
                  </a:lnTo>
                  <a:lnTo>
                    <a:pt x="634110" y="208025"/>
                  </a:lnTo>
                  <a:lnTo>
                    <a:pt x="635000" y="213994"/>
                  </a:lnTo>
                  <a:lnTo>
                    <a:pt x="635000" y="230885"/>
                  </a:lnTo>
                  <a:lnTo>
                    <a:pt x="634364" y="235203"/>
                  </a:lnTo>
                  <a:lnTo>
                    <a:pt x="633067" y="237013"/>
                  </a:lnTo>
                  <a:lnTo>
                    <a:pt x="631697" y="238632"/>
                  </a:lnTo>
                  <a:lnTo>
                    <a:pt x="629284" y="239521"/>
                  </a:lnTo>
                  <a:lnTo>
                    <a:pt x="703111" y="239521"/>
                  </a:lnTo>
                  <a:lnTo>
                    <a:pt x="703706" y="237013"/>
                  </a:lnTo>
                  <a:lnTo>
                    <a:pt x="705107" y="225552"/>
                  </a:lnTo>
                  <a:lnTo>
                    <a:pt x="705178" y="224108"/>
                  </a:lnTo>
                  <a:lnTo>
                    <a:pt x="705539" y="213994"/>
                  </a:lnTo>
                  <a:lnTo>
                    <a:pt x="705533" y="210438"/>
                  </a:lnTo>
                  <a:lnTo>
                    <a:pt x="704990" y="199913"/>
                  </a:lnTo>
                  <a:lnTo>
                    <a:pt x="704406" y="196595"/>
                  </a:lnTo>
                  <a:close/>
                </a:path>
                <a:path w="706120" h="286385">
                  <a:moveTo>
                    <a:pt x="699460" y="92202"/>
                  </a:moveTo>
                  <a:lnTo>
                    <a:pt x="628396" y="92202"/>
                  </a:lnTo>
                  <a:lnTo>
                    <a:pt x="630427" y="93217"/>
                  </a:lnTo>
                  <a:lnTo>
                    <a:pt x="631189" y="95122"/>
                  </a:lnTo>
                  <a:lnTo>
                    <a:pt x="632078" y="96900"/>
                  </a:lnTo>
                  <a:lnTo>
                    <a:pt x="632437" y="102524"/>
                  </a:lnTo>
                  <a:lnTo>
                    <a:pt x="632459" y="128523"/>
                  </a:lnTo>
                  <a:lnTo>
                    <a:pt x="700404" y="128523"/>
                  </a:lnTo>
                  <a:lnTo>
                    <a:pt x="700285" y="103840"/>
                  </a:lnTo>
                  <a:lnTo>
                    <a:pt x="699907" y="96646"/>
                  </a:lnTo>
                  <a:lnTo>
                    <a:pt x="699460" y="92202"/>
                  </a:lnTo>
                  <a:close/>
                </a:path>
                <a:path w="706120" h="286385">
                  <a:moveTo>
                    <a:pt x="441959" y="49656"/>
                  </a:moveTo>
                  <a:lnTo>
                    <a:pt x="366267" y="49656"/>
                  </a:lnTo>
                  <a:lnTo>
                    <a:pt x="366339" y="218780"/>
                  </a:lnTo>
                  <a:lnTo>
                    <a:pt x="370458" y="258317"/>
                  </a:lnTo>
                  <a:lnTo>
                    <a:pt x="402526" y="284813"/>
                  </a:lnTo>
                  <a:lnTo>
                    <a:pt x="417575" y="286257"/>
                  </a:lnTo>
                  <a:lnTo>
                    <a:pt x="424676" y="285876"/>
                  </a:lnTo>
                  <a:lnTo>
                    <a:pt x="455675" y="263397"/>
                  </a:lnTo>
                  <a:lnTo>
                    <a:pt x="531495" y="263397"/>
                  </a:lnTo>
                  <a:lnTo>
                    <a:pt x="531495" y="239521"/>
                  </a:lnTo>
                  <a:lnTo>
                    <a:pt x="445642" y="239521"/>
                  </a:lnTo>
                  <a:lnTo>
                    <a:pt x="443864" y="238378"/>
                  </a:lnTo>
                  <a:lnTo>
                    <a:pt x="443102" y="236092"/>
                  </a:lnTo>
                  <a:lnTo>
                    <a:pt x="442602" y="232971"/>
                  </a:lnTo>
                  <a:lnTo>
                    <a:pt x="442245" y="227027"/>
                  </a:lnTo>
                  <a:lnTo>
                    <a:pt x="442044" y="218780"/>
                  </a:lnTo>
                  <a:lnTo>
                    <a:pt x="441959" y="49656"/>
                  </a:lnTo>
                  <a:close/>
                </a:path>
                <a:path w="706120" h="286385">
                  <a:moveTo>
                    <a:pt x="531495" y="263397"/>
                  </a:moveTo>
                  <a:lnTo>
                    <a:pt x="455675" y="263397"/>
                  </a:lnTo>
                  <a:lnTo>
                    <a:pt x="454533" y="282066"/>
                  </a:lnTo>
                  <a:lnTo>
                    <a:pt x="531495" y="282066"/>
                  </a:lnTo>
                  <a:lnTo>
                    <a:pt x="531495" y="263397"/>
                  </a:lnTo>
                  <a:close/>
                </a:path>
                <a:path w="706120" h="286385">
                  <a:moveTo>
                    <a:pt x="531495" y="49656"/>
                  </a:moveTo>
                  <a:lnTo>
                    <a:pt x="455675" y="49656"/>
                  </a:lnTo>
                  <a:lnTo>
                    <a:pt x="455593" y="218780"/>
                  </a:lnTo>
                  <a:lnTo>
                    <a:pt x="455453" y="226313"/>
                  </a:lnTo>
                  <a:lnTo>
                    <a:pt x="455140" y="232552"/>
                  </a:lnTo>
                  <a:lnTo>
                    <a:pt x="454659" y="235838"/>
                  </a:lnTo>
                  <a:lnTo>
                    <a:pt x="454025" y="238252"/>
                  </a:lnTo>
                  <a:lnTo>
                    <a:pt x="451992" y="239521"/>
                  </a:lnTo>
                  <a:lnTo>
                    <a:pt x="531495" y="239521"/>
                  </a:lnTo>
                  <a:lnTo>
                    <a:pt x="531495" y="49656"/>
                  </a:lnTo>
                  <a:close/>
                </a:path>
                <a:path w="706120" h="286385">
                  <a:moveTo>
                    <a:pt x="77850" y="49656"/>
                  </a:moveTo>
                  <a:lnTo>
                    <a:pt x="0" y="49656"/>
                  </a:lnTo>
                  <a:lnTo>
                    <a:pt x="0" y="282066"/>
                  </a:lnTo>
                  <a:lnTo>
                    <a:pt x="77850" y="282066"/>
                  </a:lnTo>
                  <a:lnTo>
                    <a:pt x="77850" y="49656"/>
                  </a:lnTo>
                  <a:close/>
                </a:path>
                <a:path w="706120" h="286385">
                  <a:moveTo>
                    <a:pt x="347598" y="0"/>
                  </a:moveTo>
                  <a:lnTo>
                    <a:pt x="269747" y="0"/>
                  </a:lnTo>
                  <a:lnTo>
                    <a:pt x="269747" y="282066"/>
                  </a:lnTo>
                  <a:lnTo>
                    <a:pt x="347598" y="282066"/>
                  </a:lnTo>
                  <a:lnTo>
                    <a:pt x="347598" y="0"/>
                  </a:lnTo>
                  <a:close/>
                </a:path>
                <a:path w="706120" h="286385">
                  <a:moveTo>
                    <a:pt x="174878" y="0"/>
                  </a:moveTo>
                  <a:lnTo>
                    <a:pt x="99059" y="0"/>
                  </a:lnTo>
                  <a:lnTo>
                    <a:pt x="99059" y="282066"/>
                  </a:lnTo>
                  <a:lnTo>
                    <a:pt x="174878" y="282066"/>
                  </a:lnTo>
                  <a:lnTo>
                    <a:pt x="174878" y="183895"/>
                  </a:lnTo>
                  <a:lnTo>
                    <a:pt x="236769" y="183895"/>
                  </a:lnTo>
                  <a:lnTo>
                    <a:pt x="226186" y="143128"/>
                  </a:lnTo>
                  <a:lnTo>
                    <a:pt x="234387" y="115569"/>
                  </a:lnTo>
                  <a:lnTo>
                    <a:pt x="174878" y="115569"/>
                  </a:lnTo>
                  <a:lnTo>
                    <a:pt x="174878" y="0"/>
                  </a:lnTo>
                  <a:close/>
                </a:path>
                <a:path w="706120" h="286385">
                  <a:moveTo>
                    <a:pt x="236769" y="183895"/>
                  </a:moveTo>
                  <a:lnTo>
                    <a:pt x="174878" y="183895"/>
                  </a:lnTo>
                  <a:lnTo>
                    <a:pt x="189991" y="282066"/>
                  </a:lnTo>
                  <a:lnTo>
                    <a:pt x="262254" y="282066"/>
                  </a:lnTo>
                  <a:lnTo>
                    <a:pt x="236769" y="183895"/>
                  </a:lnTo>
                  <a:close/>
                </a:path>
                <a:path w="706120" h="286385">
                  <a:moveTo>
                    <a:pt x="254000" y="49656"/>
                  </a:moveTo>
                  <a:lnTo>
                    <a:pt x="190246" y="49656"/>
                  </a:lnTo>
                  <a:lnTo>
                    <a:pt x="174878" y="115569"/>
                  </a:lnTo>
                  <a:lnTo>
                    <a:pt x="234387" y="115569"/>
                  </a:lnTo>
                  <a:lnTo>
                    <a:pt x="254000" y="49656"/>
                  </a:lnTo>
                  <a:close/>
                </a:path>
                <a:path w="706120" h="286385">
                  <a:moveTo>
                    <a:pt x="77850" y="0"/>
                  </a:moveTo>
                  <a:lnTo>
                    <a:pt x="0" y="0"/>
                  </a:lnTo>
                  <a:lnTo>
                    <a:pt x="0" y="42798"/>
                  </a:lnTo>
                  <a:lnTo>
                    <a:pt x="77850" y="42798"/>
                  </a:lnTo>
                  <a:lnTo>
                    <a:pt x="77850" y="0"/>
                  </a:lnTo>
                  <a:close/>
                </a:path>
              </a:pathLst>
            </a:custGeom>
            <a:solidFill>
              <a:srgbClr val="000000"/>
            </a:solidFill>
          </p:spPr>
          <p:txBody>
            <a:bodyPr wrap="square" lIns="0" tIns="0" rIns="0" bIns="0" rtlCol="0"/>
            <a:lstStyle/>
            <a:p>
              <a:endParaRPr/>
            </a:p>
          </p:txBody>
        </p:sp>
        <p:sp>
          <p:nvSpPr>
            <p:cNvPr id="10" name="object 10"/>
            <p:cNvSpPr/>
            <p:nvPr/>
          </p:nvSpPr>
          <p:spPr>
            <a:xfrm>
              <a:off x="5049774" y="89281"/>
              <a:ext cx="706120" cy="286385"/>
            </a:xfrm>
            <a:custGeom>
              <a:avLst/>
              <a:gdLst/>
              <a:ahLst/>
              <a:cxnLst/>
              <a:rect l="l" t="t" r="r" b="b"/>
              <a:pathLst>
                <a:path w="706120" h="286385">
                  <a:moveTo>
                    <a:pt x="617854" y="196595"/>
                  </a:moveTo>
                  <a:lnTo>
                    <a:pt x="617854" y="213867"/>
                  </a:lnTo>
                  <a:lnTo>
                    <a:pt x="617854" y="225552"/>
                  </a:lnTo>
                  <a:lnTo>
                    <a:pt x="618489" y="232790"/>
                  </a:lnTo>
                  <a:lnTo>
                    <a:pt x="619505" y="235457"/>
                  </a:lnTo>
                  <a:lnTo>
                    <a:pt x="620648" y="238125"/>
                  </a:lnTo>
                  <a:lnTo>
                    <a:pt x="622680" y="239521"/>
                  </a:lnTo>
                  <a:lnTo>
                    <a:pt x="625475" y="239521"/>
                  </a:lnTo>
                  <a:lnTo>
                    <a:pt x="629284" y="239521"/>
                  </a:lnTo>
                  <a:lnTo>
                    <a:pt x="631697" y="238632"/>
                  </a:lnTo>
                  <a:lnTo>
                    <a:pt x="633095" y="236981"/>
                  </a:lnTo>
                  <a:lnTo>
                    <a:pt x="634364" y="235203"/>
                  </a:lnTo>
                  <a:lnTo>
                    <a:pt x="635000" y="230885"/>
                  </a:lnTo>
                  <a:lnTo>
                    <a:pt x="635000" y="223900"/>
                  </a:lnTo>
                  <a:lnTo>
                    <a:pt x="635000" y="213994"/>
                  </a:lnTo>
                  <a:lnTo>
                    <a:pt x="620648" y="198246"/>
                  </a:lnTo>
                  <a:lnTo>
                    <a:pt x="617854" y="196595"/>
                  </a:lnTo>
                  <a:close/>
                </a:path>
                <a:path w="706120" h="286385">
                  <a:moveTo>
                    <a:pt x="366267" y="49656"/>
                  </a:moveTo>
                  <a:lnTo>
                    <a:pt x="441959" y="49656"/>
                  </a:lnTo>
                  <a:lnTo>
                    <a:pt x="441959" y="206628"/>
                  </a:lnTo>
                  <a:lnTo>
                    <a:pt x="442031" y="218250"/>
                  </a:lnTo>
                  <a:lnTo>
                    <a:pt x="445642" y="239521"/>
                  </a:lnTo>
                  <a:lnTo>
                    <a:pt x="448690" y="239521"/>
                  </a:lnTo>
                  <a:lnTo>
                    <a:pt x="451992" y="239521"/>
                  </a:lnTo>
                  <a:lnTo>
                    <a:pt x="455675" y="204977"/>
                  </a:lnTo>
                  <a:lnTo>
                    <a:pt x="455675" y="49656"/>
                  </a:lnTo>
                  <a:lnTo>
                    <a:pt x="531495" y="49656"/>
                  </a:lnTo>
                  <a:lnTo>
                    <a:pt x="531495" y="282066"/>
                  </a:lnTo>
                  <a:lnTo>
                    <a:pt x="454533" y="282066"/>
                  </a:lnTo>
                  <a:lnTo>
                    <a:pt x="455675" y="263397"/>
                  </a:lnTo>
                  <a:lnTo>
                    <a:pt x="455040" y="270509"/>
                  </a:lnTo>
                  <a:lnTo>
                    <a:pt x="417575" y="286257"/>
                  </a:lnTo>
                  <a:lnTo>
                    <a:pt x="409717" y="285898"/>
                  </a:lnTo>
                  <a:lnTo>
                    <a:pt x="373888" y="264794"/>
                  </a:lnTo>
                  <a:lnTo>
                    <a:pt x="366339" y="218780"/>
                  </a:lnTo>
                  <a:lnTo>
                    <a:pt x="366267" y="205231"/>
                  </a:lnTo>
                  <a:lnTo>
                    <a:pt x="366267" y="49656"/>
                  </a:lnTo>
                  <a:close/>
                </a:path>
                <a:path w="706120" h="286385">
                  <a:moveTo>
                    <a:pt x="0" y="49656"/>
                  </a:moveTo>
                  <a:lnTo>
                    <a:pt x="77850" y="49656"/>
                  </a:lnTo>
                  <a:lnTo>
                    <a:pt x="77850" y="282066"/>
                  </a:lnTo>
                  <a:lnTo>
                    <a:pt x="0" y="282066"/>
                  </a:lnTo>
                  <a:lnTo>
                    <a:pt x="0" y="49656"/>
                  </a:lnTo>
                  <a:close/>
                </a:path>
                <a:path w="706120" h="286385">
                  <a:moveTo>
                    <a:pt x="622553" y="45465"/>
                  </a:moveTo>
                  <a:lnTo>
                    <a:pt x="662051" y="51434"/>
                  </a:lnTo>
                  <a:lnTo>
                    <a:pt x="693546" y="74040"/>
                  </a:lnTo>
                  <a:lnTo>
                    <a:pt x="700404" y="111886"/>
                  </a:lnTo>
                  <a:lnTo>
                    <a:pt x="700404" y="128523"/>
                  </a:lnTo>
                  <a:lnTo>
                    <a:pt x="632459" y="128523"/>
                  </a:lnTo>
                  <a:lnTo>
                    <a:pt x="632459" y="112775"/>
                  </a:lnTo>
                  <a:lnTo>
                    <a:pt x="632459" y="102869"/>
                  </a:lnTo>
                  <a:lnTo>
                    <a:pt x="632078" y="96900"/>
                  </a:lnTo>
                  <a:lnTo>
                    <a:pt x="631189" y="95122"/>
                  </a:lnTo>
                  <a:lnTo>
                    <a:pt x="630427" y="93217"/>
                  </a:lnTo>
                  <a:lnTo>
                    <a:pt x="628396" y="92202"/>
                  </a:lnTo>
                  <a:lnTo>
                    <a:pt x="625220" y="92202"/>
                  </a:lnTo>
                  <a:lnTo>
                    <a:pt x="622680" y="92202"/>
                  </a:lnTo>
                  <a:lnTo>
                    <a:pt x="620648" y="93090"/>
                  </a:lnTo>
                  <a:lnTo>
                    <a:pt x="619378" y="94868"/>
                  </a:lnTo>
                  <a:lnTo>
                    <a:pt x="617981" y="96646"/>
                  </a:lnTo>
                  <a:lnTo>
                    <a:pt x="617346" y="99694"/>
                  </a:lnTo>
                  <a:lnTo>
                    <a:pt x="617346" y="104140"/>
                  </a:lnTo>
                  <a:lnTo>
                    <a:pt x="617346" y="110743"/>
                  </a:lnTo>
                  <a:lnTo>
                    <a:pt x="617727" y="115442"/>
                  </a:lnTo>
                  <a:lnTo>
                    <a:pt x="618616" y="118236"/>
                  </a:lnTo>
                  <a:lnTo>
                    <a:pt x="619378" y="120903"/>
                  </a:lnTo>
                  <a:lnTo>
                    <a:pt x="655066" y="143764"/>
                  </a:lnTo>
                  <a:lnTo>
                    <a:pt x="669093" y="151193"/>
                  </a:lnTo>
                  <a:lnTo>
                    <a:pt x="699986" y="180101"/>
                  </a:lnTo>
                  <a:lnTo>
                    <a:pt x="705611" y="211962"/>
                  </a:lnTo>
                  <a:lnTo>
                    <a:pt x="705135" y="225321"/>
                  </a:lnTo>
                  <a:lnTo>
                    <a:pt x="693560" y="262397"/>
                  </a:lnTo>
                  <a:lnTo>
                    <a:pt x="653414" y="284257"/>
                  </a:lnTo>
                  <a:lnTo>
                    <a:pt x="630681" y="286257"/>
                  </a:lnTo>
                  <a:lnTo>
                    <a:pt x="617632" y="285731"/>
                  </a:lnTo>
                  <a:lnTo>
                    <a:pt x="575224" y="273079"/>
                  </a:lnTo>
                  <a:lnTo>
                    <a:pt x="551735" y="235981"/>
                  </a:lnTo>
                  <a:lnTo>
                    <a:pt x="549909" y="210438"/>
                  </a:lnTo>
                  <a:lnTo>
                    <a:pt x="549909" y="196087"/>
                  </a:lnTo>
                  <a:lnTo>
                    <a:pt x="617092" y="196087"/>
                  </a:lnTo>
                  <a:lnTo>
                    <a:pt x="615314" y="195071"/>
                  </a:lnTo>
                  <a:lnTo>
                    <a:pt x="610576" y="192357"/>
                  </a:lnTo>
                  <a:lnTo>
                    <a:pt x="605313" y="189356"/>
                  </a:lnTo>
                  <a:lnTo>
                    <a:pt x="599527" y="186070"/>
                  </a:lnTo>
                  <a:lnTo>
                    <a:pt x="593216" y="182498"/>
                  </a:lnTo>
                  <a:lnTo>
                    <a:pt x="579117" y="173904"/>
                  </a:lnTo>
                  <a:lnTo>
                    <a:pt x="551915" y="142573"/>
                  </a:lnTo>
                  <a:lnTo>
                    <a:pt x="548004" y="115569"/>
                  </a:lnTo>
                  <a:lnTo>
                    <a:pt x="548481" y="102524"/>
                  </a:lnTo>
                  <a:lnTo>
                    <a:pt x="565880" y="61705"/>
                  </a:lnTo>
                  <a:lnTo>
                    <a:pt x="611193" y="45919"/>
                  </a:lnTo>
                  <a:lnTo>
                    <a:pt x="622553" y="45465"/>
                  </a:lnTo>
                  <a:close/>
                </a:path>
                <a:path w="706120" h="286385">
                  <a:moveTo>
                    <a:pt x="269747" y="0"/>
                  </a:moveTo>
                  <a:lnTo>
                    <a:pt x="347598" y="0"/>
                  </a:lnTo>
                  <a:lnTo>
                    <a:pt x="347598" y="282066"/>
                  </a:lnTo>
                  <a:lnTo>
                    <a:pt x="269747" y="282066"/>
                  </a:lnTo>
                  <a:lnTo>
                    <a:pt x="269747" y="0"/>
                  </a:lnTo>
                  <a:close/>
                </a:path>
                <a:path w="706120" h="286385">
                  <a:moveTo>
                    <a:pt x="99059" y="0"/>
                  </a:moveTo>
                  <a:lnTo>
                    <a:pt x="174878" y="0"/>
                  </a:lnTo>
                  <a:lnTo>
                    <a:pt x="174878" y="115569"/>
                  </a:lnTo>
                  <a:lnTo>
                    <a:pt x="190246" y="49656"/>
                  </a:lnTo>
                  <a:lnTo>
                    <a:pt x="254000" y="49656"/>
                  </a:lnTo>
                  <a:lnTo>
                    <a:pt x="226186" y="143128"/>
                  </a:lnTo>
                  <a:lnTo>
                    <a:pt x="262254" y="282066"/>
                  </a:lnTo>
                  <a:lnTo>
                    <a:pt x="189991" y="282066"/>
                  </a:lnTo>
                  <a:lnTo>
                    <a:pt x="174878" y="183895"/>
                  </a:lnTo>
                  <a:lnTo>
                    <a:pt x="174878" y="282066"/>
                  </a:lnTo>
                  <a:lnTo>
                    <a:pt x="99059" y="282066"/>
                  </a:lnTo>
                  <a:lnTo>
                    <a:pt x="99059" y="0"/>
                  </a:lnTo>
                  <a:close/>
                </a:path>
                <a:path w="706120" h="286385">
                  <a:moveTo>
                    <a:pt x="0" y="0"/>
                  </a:moveTo>
                  <a:lnTo>
                    <a:pt x="77850" y="0"/>
                  </a:lnTo>
                  <a:lnTo>
                    <a:pt x="77850" y="42798"/>
                  </a:lnTo>
                  <a:lnTo>
                    <a:pt x="0" y="42798"/>
                  </a:lnTo>
                  <a:lnTo>
                    <a:pt x="0" y="0"/>
                  </a:lnTo>
                  <a:close/>
                </a:path>
              </a:pathLst>
            </a:custGeom>
            <a:ln w="9144">
              <a:solidFill>
                <a:srgbClr val="FFFFFF"/>
              </a:solidFill>
            </a:ln>
          </p:spPr>
          <p:txBody>
            <a:bodyPr wrap="square" lIns="0" tIns="0" rIns="0" bIns="0" rtlCol="0"/>
            <a:lstStyle/>
            <a:p>
              <a:endParaRPr/>
            </a:p>
          </p:txBody>
        </p:sp>
        <p:pic>
          <p:nvPicPr>
            <p:cNvPr id="11" name="object 11"/>
            <p:cNvPicPr/>
            <p:nvPr/>
          </p:nvPicPr>
          <p:blipFill>
            <a:blip r:embed="rId6" cstate="print"/>
            <a:stretch>
              <a:fillRect/>
            </a:stretch>
          </p:blipFill>
          <p:spPr>
            <a:xfrm>
              <a:off x="5774435" y="0"/>
              <a:ext cx="355841" cy="459486"/>
            </a:xfrm>
            <a:prstGeom prst="rect">
              <a:avLst/>
            </a:prstGeom>
          </p:spPr>
        </p:pic>
        <p:pic>
          <p:nvPicPr>
            <p:cNvPr id="12" name="object 12"/>
            <p:cNvPicPr/>
            <p:nvPr/>
          </p:nvPicPr>
          <p:blipFill>
            <a:blip r:embed="rId7" cstate="print"/>
            <a:stretch>
              <a:fillRect/>
            </a:stretch>
          </p:blipFill>
          <p:spPr>
            <a:xfrm>
              <a:off x="5766815" y="0"/>
              <a:ext cx="340614" cy="436625"/>
            </a:xfrm>
            <a:prstGeom prst="rect">
              <a:avLst/>
            </a:prstGeom>
          </p:spPr>
        </p:pic>
        <p:sp>
          <p:nvSpPr>
            <p:cNvPr id="13" name="object 13"/>
            <p:cNvSpPr/>
            <p:nvPr/>
          </p:nvSpPr>
          <p:spPr>
            <a:xfrm>
              <a:off x="5833999" y="48133"/>
              <a:ext cx="208915" cy="323215"/>
            </a:xfrm>
            <a:custGeom>
              <a:avLst/>
              <a:gdLst/>
              <a:ahLst/>
              <a:cxnLst/>
              <a:rect l="l" t="t" r="r" b="b"/>
              <a:pathLst>
                <a:path w="208914" h="323215">
                  <a:moveTo>
                    <a:pt x="203834" y="0"/>
                  </a:moveTo>
                  <a:lnTo>
                    <a:pt x="119761" y="0"/>
                  </a:lnTo>
                  <a:lnTo>
                    <a:pt x="90296" y="122554"/>
                  </a:lnTo>
                  <a:lnTo>
                    <a:pt x="90296" y="0"/>
                  </a:lnTo>
                  <a:lnTo>
                    <a:pt x="0" y="0"/>
                  </a:lnTo>
                  <a:lnTo>
                    <a:pt x="0" y="323214"/>
                  </a:lnTo>
                  <a:lnTo>
                    <a:pt x="90296" y="323214"/>
                  </a:lnTo>
                  <a:lnTo>
                    <a:pt x="90296" y="188086"/>
                  </a:lnTo>
                  <a:lnTo>
                    <a:pt x="116331" y="323214"/>
                  </a:lnTo>
                  <a:lnTo>
                    <a:pt x="208406" y="323214"/>
                  </a:lnTo>
                  <a:lnTo>
                    <a:pt x="156845" y="146430"/>
                  </a:lnTo>
                  <a:lnTo>
                    <a:pt x="203834" y="0"/>
                  </a:lnTo>
                  <a:close/>
                </a:path>
              </a:pathLst>
            </a:custGeom>
            <a:solidFill>
              <a:srgbClr val="FF0000"/>
            </a:solidFill>
          </p:spPr>
          <p:txBody>
            <a:bodyPr wrap="square" lIns="0" tIns="0" rIns="0" bIns="0" rtlCol="0"/>
            <a:lstStyle/>
            <a:p>
              <a:endParaRPr/>
            </a:p>
          </p:txBody>
        </p:sp>
        <p:sp>
          <p:nvSpPr>
            <p:cNvPr id="14" name="object 14"/>
            <p:cNvSpPr/>
            <p:nvPr/>
          </p:nvSpPr>
          <p:spPr>
            <a:xfrm>
              <a:off x="5833999" y="48133"/>
              <a:ext cx="208915" cy="323215"/>
            </a:xfrm>
            <a:custGeom>
              <a:avLst/>
              <a:gdLst/>
              <a:ahLst/>
              <a:cxnLst/>
              <a:rect l="l" t="t" r="r" b="b"/>
              <a:pathLst>
                <a:path w="208914" h="323215">
                  <a:moveTo>
                    <a:pt x="0" y="0"/>
                  </a:moveTo>
                  <a:lnTo>
                    <a:pt x="90296" y="0"/>
                  </a:lnTo>
                  <a:lnTo>
                    <a:pt x="90296" y="122554"/>
                  </a:lnTo>
                  <a:lnTo>
                    <a:pt x="119761" y="0"/>
                  </a:lnTo>
                  <a:lnTo>
                    <a:pt x="203834" y="0"/>
                  </a:lnTo>
                  <a:lnTo>
                    <a:pt x="156845" y="146430"/>
                  </a:lnTo>
                  <a:lnTo>
                    <a:pt x="208406" y="323214"/>
                  </a:lnTo>
                  <a:lnTo>
                    <a:pt x="116331" y="323214"/>
                  </a:lnTo>
                  <a:lnTo>
                    <a:pt x="90296" y="188086"/>
                  </a:lnTo>
                  <a:lnTo>
                    <a:pt x="90296"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5989320" y="30492"/>
              <a:ext cx="1451609" cy="433565"/>
            </a:xfrm>
            <a:prstGeom prst="rect">
              <a:avLst/>
            </a:prstGeom>
          </p:spPr>
        </p:pic>
        <p:pic>
          <p:nvPicPr>
            <p:cNvPr id="16" name="object 16"/>
            <p:cNvPicPr/>
            <p:nvPr/>
          </p:nvPicPr>
          <p:blipFill>
            <a:blip r:embed="rId9" cstate="print"/>
            <a:stretch>
              <a:fillRect/>
            </a:stretch>
          </p:blipFill>
          <p:spPr>
            <a:xfrm>
              <a:off x="5981700" y="22847"/>
              <a:ext cx="1436370" cy="416826"/>
            </a:xfrm>
            <a:prstGeom prst="rect">
              <a:avLst/>
            </a:prstGeom>
          </p:spPr>
        </p:pic>
        <p:sp>
          <p:nvSpPr>
            <p:cNvPr id="17" name="object 17"/>
            <p:cNvSpPr/>
            <p:nvPr/>
          </p:nvSpPr>
          <p:spPr>
            <a:xfrm>
              <a:off x="6048501" y="89281"/>
              <a:ext cx="1304925" cy="286385"/>
            </a:xfrm>
            <a:custGeom>
              <a:avLst/>
              <a:gdLst/>
              <a:ahLst/>
              <a:cxnLst/>
              <a:rect l="l" t="t" r="r" b="b"/>
              <a:pathLst>
                <a:path w="1304925" h="286385">
                  <a:moveTo>
                    <a:pt x="941324" y="49656"/>
                  </a:moveTo>
                  <a:lnTo>
                    <a:pt x="865632" y="49656"/>
                  </a:lnTo>
                  <a:lnTo>
                    <a:pt x="865703" y="218780"/>
                  </a:lnTo>
                  <a:lnTo>
                    <a:pt x="869823" y="258317"/>
                  </a:lnTo>
                  <a:lnTo>
                    <a:pt x="901890" y="284813"/>
                  </a:lnTo>
                  <a:lnTo>
                    <a:pt x="916939" y="286257"/>
                  </a:lnTo>
                  <a:lnTo>
                    <a:pt x="924040" y="285876"/>
                  </a:lnTo>
                  <a:lnTo>
                    <a:pt x="955039" y="263397"/>
                  </a:lnTo>
                  <a:lnTo>
                    <a:pt x="1030859" y="263397"/>
                  </a:lnTo>
                  <a:lnTo>
                    <a:pt x="1030859" y="239521"/>
                  </a:lnTo>
                  <a:lnTo>
                    <a:pt x="945007" y="239521"/>
                  </a:lnTo>
                  <a:lnTo>
                    <a:pt x="943228" y="238378"/>
                  </a:lnTo>
                  <a:lnTo>
                    <a:pt x="942466" y="236092"/>
                  </a:lnTo>
                  <a:lnTo>
                    <a:pt x="941966" y="232971"/>
                  </a:lnTo>
                  <a:lnTo>
                    <a:pt x="941609" y="227027"/>
                  </a:lnTo>
                  <a:lnTo>
                    <a:pt x="941408" y="218780"/>
                  </a:lnTo>
                  <a:lnTo>
                    <a:pt x="941324" y="49656"/>
                  </a:lnTo>
                  <a:close/>
                </a:path>
                <a:path w="1304925" h="286385">
                  <a:moveTo>
                    <a:pt x="1030859" y="263397"/>
                  </a:moveTo>
                  <a:lnTo>
                    <a:pt x="955039" y="263397"/>
                  </a:lnTo>
                  <a:lnTo>
                    <a:pt x="953897" y="282066"/>
                  </a:lnTo>
                  <a:lnTo>
                    <a:pt x="1030859" y="282066"/>
                  </a:lnTo>
                  <a:lnTo>
                    <a:pt x="1030859" y="263397"/>
                  </a:lnTo>
                  <a:close/>
                </a:path>
                <a:path w="1304925" h="286385">
                  <a:moveTo>
                    <a:pt x="1030859" y="49656"/>
                  </a:moveTo>
                  <a:lnTo>
                    <a:pt x="955039" y="49656"/>
                  </a:lnTo>
                  <a:lnTo>
                    <a:pt x="954957" y="218780"/>
                  </a:lnTo>
                  <a:lnTo>
                    <a:pt x="954817" y="226313"/>
                  </a:lnTo>
                  <a:lnTo>
                    <a:pt x="954504" y="232552"/>
                  </a:lnTo>
                  <a:lnTo>
                    <a:pt x="954024" y="235838"/>
                  </a:lnTo>
                  <a:lnTo>
                    <a:pt x="953389" y="238252"/>
                  </a:lnTo>
                  <a:lnTo>
                    <a:pt x="951357" y="239521"/>
                  </a:lnTo>
                  <a:lnTo>
                    <a:pt x="1030859" y="239521"/>
                  </a:lnTo>
                  <a:lnTo>
                    <a:pt x="1030859" y="49656"/>
                  </a:lnTo>
                  <a:close/>
                </a:path>
                <a:path w="1304925" h="286385">
                  <a:moveTo>
                    <a:pt x="659384" y="49656"/>
                  </a:moveTo>
                  <a:lnTo>
                    <a:pt x="583691" y="49656"/>
                  </a:lnTo>
                  <a:lnTo>
                    <a:pt x="583763" y="218780"/>
                  </a:lnTo>
                  <a:lnTo>
                    <a:pt x="587883" y="258317"/>
                  </a:lnTo>
                  <a:lnTo>
                    <a:pt x="619950" y="284813"/>
                  </a:lnTo>
                  <a:lnTo>
                    <a:pt x="635000" y="286257"/>
                  </a:lnTo>
                  <a:lnTo>
                    <a:pt x="642100" y="285876"/>
                  </a:lnTo>
                  <a:lnTo>
                    <a:pt x="673100" y="263397"/>
                  </a:lnTo>
                  <a:lnTo>
                    <a:pt x="748918" y="263397"/>
                  </a:lnTo>
                  <a:lnTo>
                    <a:pt x="748918" y="239521"/>
                  </a:lnTo>
                  <a:lnTo>
                    <a:pt x="663066" y="239521"/>
                  </a:lnTo>
                  <a:lnTo>
                    <a:pt x="661289" y="238378"/>
                  </a:lnTo>
                  <a:lnTo>
                    <a:pt x="660526" y="236092"/>
                  </a:lnTo>
                  <a:lnTo>
                    <a:pt x="660026" y="232971"/>
                  </a:lnTo>
                  <a:lnTo>
                    <a:pt x="659669" y="227027"/>
                  </a:lnTo>
                  <a:lnTo>
                    <a:pt x="659468" y="218780"/>
                  </a:lnTo>
                  <a:lnTo>
                    <a:pt x="659384" y="49656"/>
                  </a:lnTo>
                  <a:close/>
                </a:path>
                <a:path w="1304925" h="286385">
                  <a:moveTo>
                    <a:pt x="748918" y="263397"/>
                  </a:moveTo>
                  <a:lnTo>
                    <a:pt x="673100" y="263397"/>
                  </a:lnTo>
                  <a:lnTo>
                    <a:pt x="671957" y="282066"/>
                  </a:lnTo>
                  <a:lnTo>
                    <a:pt x="748918" y="282066"/>
                  </a:lnTo>
                  <a:lnTo>
                    <a:pt x="748918" y="263397"/>
                  </a:lnTo>
                  <a:close/>
                </a:path>
                <a:path w="1304925" h="286385">
                  <a:moveTo>
                    <a:pt x="748918" y="49656"/>
                  </a:moveTo>
                  <a:lnTo>
                    <a:pt x="673100" y="49656"/>
                  </a:lnTo>
                  <a:lnTo>
                    <a:pt x="673017" y="218780"/>
                  </a:lnTo>
                  <a:lnTo>
                    <a:pt x="672878" y="226313"/>
                  </a:lnTo>
                  <a:lnTo>
                    <a:pt x="672564" y="232552"/>
                  </a:lnTo>
                  <a:lnTo>
                    <a:pt x="672084" y="235838"/>
                  </a:lnTo>
                  <a:lnTo>
                    <a:pt x="671449" y="238252"/>
                  </a:lnTo>
                  <a:lnTo>
                    <a:pt x="669416" y="239521"/>
                  </a:lnTo>
                  <a:lnTo>
                    <a:pt x="748918" y="239521"/>
                  </a:lnTo>
                  <a:lnTo>
                    <a:pt x="748918" y="49656"/>
                  </a:lnTo>
                  <a:close/>
                </a:path>
                <a:path w="1304925" h="286385">
                  <a:moveTo>
                    <a:pt x="394335" y="49656"/>
                  </a:moveTo>
                  <a:lnTo>
                    <a:pt x="316484" y="49656"/>
                  </a:lnTo>
                  <a:lnTo>
                    <a:pt x="316484" y="282066"/>
                  </a:lnTo>
                  <a:lnTo>
                    <a:pt x="394335" y="282066"/>
                  </a:lnTo>
                  <a:lnTo>
                    <a:pt x="394335" y="49656"/>
                  </a:lnTo>
                  <a:close/>
                </a:path>
                <a:path w="1304925" h="286385">
                  <a:moveTo>
                    <a:pt x="75692" y="49656"/>
                  </a:moveTo>
                  <a:lnTo>
                    <a:pt x="0" y="49656"/>
                  </a:lnTo>
                  <a:lnTo>
                    <a:pt x="71" y="218780"/>
                  </a:lnTo>
                  <a:lnTo>
                    <a:pt x="4191" y="258317"/>
                  </a:lnTo>
                  <a:lnTo>
                    <a:pt x="36258" y="284813"/>
                  </a:lnTo>
                  <a:lnTo>
                    <a:pt x="51308" y="286257"/>
                  </a:lnTo>
                  <a:lnTo>
                    <a:pt x="58408" y="285876"/>
                  </a:lnTo>
                  <a:lnTo>
                    <a:pt x="89408" y="263397"/>
                  </a:lnTo>
                  <a:lnTo>
                    <a:pt x="165227" y="263397"/>
                  </a:lnTo>
                  <a:lnTo>
                    <a:pt x="165227" y="239521"/>
                  </a:lnTo>
                  <a:lnTo>
                    <a:pt x="79375" y="239521"/>
                  </a:lnTo>
                  <a:lnTo>
                    <a:pt x="77597" y="238378"/>
                  </a:lnTo>
                  <a:lnTo>
                    <a:pt x="76835" y="236092"/>
                  </a:lnTo>
                  <a:lnTo>
                    <a:pt x="76335" y="232971"/>
                  </a:lnTo>
                  <a:lnTo>
                    <a:pt x="75978" y="227027"/>
                  </a:lnTo>
                  <a:lnTo>
                    <a:pt x="75776" y="218780"/>
                  </a:lnTo>
                  <a:lnTo>
                    <a:pt x="75692" y="49656"/>
                  </a:lnTo>
                  <a:close/>
                </a:path>
                <a:path w="1304925" h="286385">
                  <a:moveTo>
                    <a:pt x="165227" y="263397"/>
                  </a:moveTo>
                  <a:lnTo>
                    <a:pt x="89408" y="263397"/>
                  </a:lnTo>
                  <a:lnTo>
                    <a:pt x="88265" y="282066"/>
                  </a:lnTo>
                  <a:lnTo>
                    <a:pt x="165227" y="282066"/>
                  </a:lnTo>
                  <a:lnTo>
                    <a:pt x="165227" y="263397"/>
                  </a:lnTo>
                  <a:close/>
                </a:path>
                <a:path w="1304925" h="286385">
                  <a:moveTo>
                    <a:pt x="165227" y="49656"/>
                  </a:moveTo>
                  <a:lnTo>
                    <a:pt x="89408" y="49656"/>
                  </a:lnTo>
                  <a:lnTo>
                    <a:pt x="89326" y="218780"/>
                  </a:lnTo>
                  <a:lnTo>
                    <a:pt x="89186" y="226313"/>
                  </a:lnTo>
                  <a:lnTo>
                    <a:pt x="88872" y="232552"/>
                  </a:lnTo>
                  <a:lnTo>
                    <a:pt x="88392" y="235838"/>
                  </a:lnTo>
                  <a:lnTo>
                    <a:pt x="87757" y="238252"/>
                  </a:lnTo>
                  <a:lnTo>
                    <a:pt x="85725" y="239521"/>
                  </a:lnTo>
                  <a:lnTo>
                    <a:pt x="165227" y="239521"/>
                  </a:lnTo>
                  <a:lnTo>
                    <a:pt x="165227" y="49656"/>
                  </a:lnTo>
                  <a:close/>
                </a:path>
                <a:path w="1304925" h="286385">
                  <a:moveTo>
                    <a:pt x="1127506" y="49656"/>
                  </a:moveTo>
                  <a:lnTo>
                    <a:pt x="1052576" y="49656"/>
                  </a:lnTo>
                  <a:lnTo>
                    <a:pt x="1052576" y="282066"/>
                  </a:lnTo>
                  <a:lnTo>
                    <a:pt x="1126236" y="282066"/>
                  </a:lnTo>
                  <a:lnTo>
                    <a:pt x="1126338" y="105235"/>
                  </a:lnTo>
                  <a:lnTo>
                    <a:pt x="1126489" y="101218"/>
                  </a:lnTo>
                  <a:lnTo>
                    <a:pt x="1126743" y="98552"/>
                  </a:lnTo>
                  <a:lnTo>
                    <a:pt x="1127506" y="96392"/>
                  </a:lnTo>
                  <a:lnTo>
                    <a:pt x="1129157" y="94741"/>
                  </a:lnTo>
                  <a:lnTo>
                    <a:pt x="1130681" y="93090"/>
                  </a:lnTo>
                  <a:lnTo>
                    <a:pt x="1132332" y="92202"/>
                  </a:lnTo>
                  <a:lnTo>
                    <a:pt x="1303453" y="92202"/>
                  </a:lnTo>
                  <a:lnTo>
                    <a:pt x="1302561" y="84660"/>
                  </a:lnTo>
                  <a:lnTo>
                    <a:pt x="1300988" y="77088"/>
                  </a:lnTo>
                  <a:lnTo>
                    <a:pt x="1298790" y="70992"/>
                  </a:lnTo>
                  <a:lnTo>
                    <a:pt x="1126236" y="70992"/>
                  </a:lnTo>
                  <a:lnTo>
                    <a:pt x="1127506" y="49656"/>
                  </a:lnTo>
                  <a:close/>
                </a:path>
                <a:path w="1304925" h="286385">
                  <a:moveTo>
                    <a:pt x="1220089" y="92202"/>
                  </a:moveTo>
                  <a:lnTo>
                    <a:pt x="1137412" y="92202"/>
                  </a:lnTo>
                  <a:lnTo>
                    <a:pt x="1139443" y="93979"/>
                  </a:lnTo>
                  <a:lnTo>
                    <a:pt x="1140223" y="97662"/>
                  </a:lnTo>
                  <a:lnTo>
                    <a:pt x="1141476" y="282066"/>
                  </a:lnTo>
                  <a:lnTo>
                    <a:pt x="1215263" y="282066"/>
                  </a:lnTo>
                  <a:lnTo>
                    <a:pt x="1215371" y="118236"/>
                  </a:lnTo>
                  <a:lnTo>
                    <a:pt x="1218057" y="93979"/>
                  </a:lnTo>
                  <a:lnTo>
                    <a:pt x="1220089" y="92202"/>
                  </a:lnTo>
                  <a:close/>
                </a:path>
                <a:path w="1304925" h="286385">
                  <a:moveTo>
                    <a:pt x="1303453" y="92202"/>
                  </a:moveTo>
                  <a:lnTo>
                    <a:pt x="1226185" y="92202"/>
                  </a:lnTo>
                  <a:lnTo>
                    <a:pt x="1228216" y="94106"/>
                  </a:lnTo>
                  <a:lnTo>
                    <a:pt x="1229233" y="97662"/>
                  </a:lnTo>
                  <a:lnTo>
                    <a:pt x="1229899" y="101851"/>
                  </a:lnTo>
                  <a:lnTo>
                    <a:pt x="1230362" y="108679"/>
                  </a:lnTo>
                  <a:lnTo>
                    <a:pt x="1230646" y="118236"/>
                  </a:lnTo>
                  <a:lnTo>
                    <a:pt x="1230757" y="282066"/>
                  </a:lnTo>
                  <a:lnTo>
                    <a:pt x="1304543" y="282066"/>
                  </a:lnTo>
                  <a:lnTo>
                    <a:pt x="1304421" y="110870"/>
                  </a:lnTo>
                  <a:lnTo>
                    <a:pt x="1304327" y="105235"/>
                  </a:lnTo>
                  <a:lnTo>
                    <a:pt x="1303663" y="93979"/>
                  </a:lnTo>
                  <a:lnTo>
                    <a:pt x="1303453" y="92202"/>
                  </a:lnTo>
                  <a:close/>
                </a:path>
                <a:path w="1304925" h="286385">
                  <a:moveTo>
                    <a:pt x="1166876" y="45465"/>
                  </a:moveTo>
                  <a:lnTo>
                    <a:pt x="1127506" y="62991"/>
                  </a:lnTo>
                  <a:lnTo>
                    <a:pt x="1126236" y="70992"/>
                  </a:lnTo>
                  <a:lnTo>
                    <a:pt x="1210437" y="70992"/>
                  </a:lnTo>
                  <a:lnTo>
                    <a:pt x="1202434" y="59824"/>
                  </a:lnTo>
                  <a:lnTo>
                    <a:pt x="1192514" y="51847"/>
                  </a:lnTo>
                  <a:lnTo>
                    <a:pt x="1180665" y="47061"/>
                  </a:lnTo>
                  <a:lnTo>
                    <a:pt x="1166876" y="45465"/>
                  </a:lnTo>
                  <a:close/>
                </a:path>
                <a:path w="1304925" h="286385">
                  <a:moveTo>
                    <a:pt x="1253871" y="45465"/>
                  </a:moveTo>
                  <a:lnTo>
                    <a:pt x="1217882" y="60308"/>
                  </a:lnTo>
                  <a:lnTo>
                    <a:pt x="1210437" y="70992"/>
                  </a:lnTo>
                  <a:lnTo>
                    <a:pt x="1298790" y="70992"/>
                  </a:lnTo>
                  <a:lnTo>
                    <a:pt x="1262878" y="46037"/>
                  </a:lnTo>
                  <a:lnTo>
                    <a:pt x="1253871" y="45465"/>
                  </a:lnTo>
                  <a:close/>
                </a:path>
                <a:path w="1304925" h="286385">
                  <a:moveTo>
                    <a:pt x="264033" y="49656"/>
                  </a:moveTo>
                  <a:lnTo>
                    <a:pt x="188468" y="49656"/>
                  </a:lnTo>
                  <a:lnTo>
                    <a:pt x="188468" y="282066"/>
                  </a:lnTo>
                  <a:lnTo>
                    <a:pt x="264287" y="282066"/>
                  </a:lnTo>
                  <a:lnTo>
                    <a:pt x="264386" y="174739"/>
                  </a:lnTo>
                  <a:lnTo>
                    <a:pt x="264699" y="163067"/>
                  </a:lnTo>
                  <a:lnTo>
                    <a:pt x="294967" y="132091"/>
                  </a:lnTo>
                  <a:lnTo>
                    <a:pt x="304800" y="131825"/>
                  </a:lnTo>
                  <a:lnTo>
                    <a:pt x="304800" y="79247"/>
                  </a:lnTo>
                  <a:lnTo>
                    <a:pt x="261493" y="79247"/>
                  </a:lnTo>
                  <a:lnTo>
                    <a:pt x="264033" y="49656"/>
                  </a:lnTo>
                  <a:close/>
                </a:path>
                <a:path w="1304925" h="286385">
                  <a:moveTo>
                    <a:pt x="304800" y="45465"/>
                  </a:moveTo>
                  <a:lnTo>
                    <a:pt x="289228" y="48350"/>
                  </a:lnTo>
                  <a:lnTo>
                    <a:pt x="276812" y="54927"/>
                  </a:lnTo>
                  <a:lnTo>
                    <a:pt x="267563" y="65218"/>
                  </a:lnTo>
                  <a:lnTo>
                    <a:pt x="261493" y="79247"/>
                  </a:lnTo>
                  <a:lnTo>
                    <a:pt x="304800" y="79247"/>
                  </a:lnTo>
                  <a:lnTo>
                    <a:pt x="304800" y="45465"/>
                  </a:lnTo>
                  <a:close/>
                </a:path>
                <a:path w="1304925" h="286385">
                  <a:moveTo>
                    <a:pt x="848487" y="0"/>
                  </a:moveTo>
                  <a:lnTo>
                    <a:pt x="770636" y="0"/>
                  </a:lnTo>
                  <a:lnTo>
                    <a:pt x="770636" y="282066"/>
                  </a:lnTo>
                  <a:lnTo>
                    <a:pt x="848487" y="282066"/>
                  </a:lnTo>
                  <a:lnTo>
                    <a:pt x="848487" y="0"/>
                  </a:lnTo>
                  <a:close/>
                </a:path>
                <a:path w="1304925" h="286385">
                  <a:moveTo>
                    <a:pt x="491363" y="0"/>
                  </a:moveTo>
                  <a:lnTo>
                    <a:pt x="415544" y="0"/>
                  </a:lnTo>
                  <a:lnTo>
                    <a:pt x="415544" y="282066"/>
                  </a:lnTo>
                  <a:lnTo>
                    <a:pt x="491363" y="282066"/>
                  </a:lnTo>
                  <a:lnTo>
                    <a:pt x="491363" y="183895"/>
                  </a:lnTo>
                  <a:lnTo>
                    <a:pt x="553254" y="183895"/>
                  </a:lnTo>
                  <a:lnTo>
                    <a:pt x="542671" y="143128"/>
                  </a:lnTo>
                  <a:lnTo>
                    <a:pt x="550871" y="115569"/>
                  </a:lnTo>
                  <a:lnTo>
                    <a:pt x="491363" y="115569"/>
                  </a:lnTo>
                  <a:lnTo>
                    <a:pt x="491363" y="0"/>
                  </a:lnTo>
                  <a:close/>
                </a:path>
                <a:path w="1304925" h="286385">
                  <a:moveTo>
                    <a:pt x="553254" y="183895"/>
                  </a:moveTo>
                  <a:lnTo>
                    <a:pt x="491363" y="183895"/>
                  </a:lnTo>
                  <a:lnTo>
                    <a:pt x="506476" y="282066"/>
                  </a:lnTo>
                  <a:lnTo>
                    <a:pt x="578739" y="282066"/>
                  </a:lnTo>
                  <a:lnTo>
                    <a:pt x="553254" y="183895"/>
                  </a:lnTo>
                  <a:close/>
                </a:path>
                <a:path w="1304925" h="286385">
                  <a:moveTo>
                    <a:pt x="570484" y="49656"/>
                  </a:moveTo>
                  <a:lnTo>
                    <a:pt x="506729" y="49656"/>
                  </a:lnTo>
                  <a:lnTo>
                    <a:pt x="491363" y="115569"/>
                  </a:lnTo>
                  <a:lnTo>
                    <a:pt x="550871" y="115569"/>
                  </a:lnTo>
                  <a:lnTo>
                    <a:pt x="570484" y="49656"/>
                  </a:lnTo>
                  <a:close/>
                </a:path>
                <a:path w="1304925" h="286385">
                  <a:moveTo>
                    <a:pt x="394335" y="0"/>
                  </a:moveTo>
                  <a:lnTo>
                    <a:pt x="316484" y="0"/>
                  </a:lnTo>
                  <a:lnTo>
                    <a:pt x="316484" y="42798"/>
                  </a:lnTo>
                  <a:lnTo>
                    <a:pt x="394335" y="42798"/>
                  </a:lnTo>
                  <a:lnTo>
                    <a:pt x="394335" y="0"/>
                  </a:lnTo>
                  <a:close/>
                </a:path>
              </a:pathLst>
            </a:custGeom>
            <a:solidFill>
              <a:srgbClr val="000000"/>
            </a:solidFill>
          </p:spPr>
          <p:txBody>
            <a:bodyPr wrap="square" lIns="0" tIns="0" rIns="0" bIns="0" rtlCol="0"/>
            <a:lstStyle/>
            <a:p>
              <a:endParaRPr/>
            </a:p>
          </p:txBody>
        </p:sp>
        <p:pic>
          <p:nvPicPr>
            <p:cNvPr id="18" name="object 18"/>
            <p:cNvPicPr/>
            <p:nvPr/>
          </p:nvPicPr>
          <p:blipFill>
            <a:blip r:embed="rId10" cstate="print"/>
            <a:stretch>
              <a:fillRect/>
            </a:stretch>
          </p:blipFill>
          <p:spPr>
            <a:xfrm>
              <a:off x="6909561" y="134365"/>
              <a:ext cx="174371" cy="245745"/>
            </a:xfrm>
            <a:prstGeom prst="rect">
              <a:avLst/>
            </a:prstGeom>
          </p:spPr>
        </p:pic>
        <p:pic>
          <p:nvPicPr>
            <p:cNvPr id="19" name="object 19"/>
            <p:cNvPicPr/>
            <p:nvPr/>
          </p:nvPicPr>
          <p:blipFill>
            <a:blip r:embed="rId10" cstate="print"/>
            <a:stretch>
              <a:fillRect/>
            </a:stretch>
          </p:blipFill>
          <p:spPr>
            <a:xfrm>
              <a:off x="6627621" y="134365"/>
              <a:ext cx="174371" cy="245745"/>
            </a:xfrm>
            <a:prstGeom prst="rect">
              <a:avLst/>
            </a:prstGeom>
          </p:spPr>
        </p:pic>
        <p:sp>
          <p:nvSpPr>
            <p:cNvPr id="20" name="object 20"/>
            <p:cNvSpPr/>
            <p:nvPr/>
          </p:nvSpPr>
          <p:spPr>
            <a:xfrm>
              <a:off x="6364985" y="138937"/>
              <a:ext cx="78105" cy="232410"/>
            </a:xfrm>
            <a:custGeom>
              <a:avLst/>
              <a:gdLst/>
              <a:ahLst/>
              <a:cxnLst/>
              <a:rect l="l" t="t" r="r" b="b"/>
              <a:pathLst>
                <a:path w="78104" h="232410">
                  <a:moveTo>
                    <a:pt x="0" y="0"/>
                  </a:moveTo>
                  <a:lnTo>
                    <a:pt x="77851" y="0"/>
                  </a:lnTo>
                  <a:lnTo>
                    <a:pt x="77851" y="232410"/>
                  </a:lnTo>
                  <a:lnTo>
                    <a:pt x="0" y="232410"/>
                  </a:lnTo>
                  <a:lnTo>
                    <a:pt x="0" y="0"/>
                  </a:lnTo>
                  <a:close/>
                </a:path>
              </a:pathLst>
            </a:custGeom>
            <a:ln w="9143">
              <a:solidFill>
                <a:srgbClr val="FFFFFF"/>
              </a:solidFill>
            </a:ln>
          </p:spPr>
          <p:txBody>
            <a:bodyPr wrap="square" lIns="0" tIns="0" rIns="0" bIns="0" rtlCol="0"/>
            <a:lstStyle/>
            <a:p>
              <a:endParaRPr/>
            </a:p>
          </p:txBody>
        </p:sp>
        <p:pic>
          <p:nvPicPr>
            <p:cNvPr id="21" name="object 21"/>
            <p:cNvPicPr/>
            <p:nvPr/>
          </p:nvPicPr>
          <p:blipFill>
            <a:blip r:embed="rId11" cstate="print"/>
            <a:stretch>
              <a:fillRect/>
            </a:stretch>
          </p:blipFill>
          <p:spPr>
            <a:xfrm>
              <a:off x="6043929" y="134365"/>
              <a:ext cx="174371" cy="245745"/>
            </a:xfrm>
            <a:prstGeom prst="rect">
              <a:avLst/>
            </a:prstGeom>
          </p:spPr>
        </p:pic>
        <p:sp>
          <p:nvSpPr>
            <p:cNvPr id="22" name="object 22"/>
            <p:cNvSpPr/>
            <p:nvPr/>
          </p:nvSpPr>
          <p:spPr>
            <a:xfrm>
              <a:off x="7101078" y="134746"/>
              <a:ext cx="252095" cy="236854"/>
            </a:xfrm>
            <a:custGeom>
              <a:avLst/>
              <a:gdLst/>
              <a:ahLst/>
              <a:cxnLst/>
              <a:rect l="l" t="t" r="r" b="b"/>
              <a:pathLst>
                <a:path w="252095" h="236854">
                  <a:moveTo>
                    <a:pt x="114300" y="0"/>
                  </a:moveTo>
                  <a:lnTo>
                    <a:pt x="128089" y="1595"/>
                  </a:lnTo>
                  <a:lnTo>
                    <a:pt x="139938" y="6381"/>
                  </a:lnTo>
                  <a:lnTo>
                    <a:pt x="149858" y="14359"/>
                  </a:lnTo>
                  <a:lnTo>
                    <a:pt x="157861" y="25527"/>
                  </a:lnTo>
                  <a:lnTo>
                    <a:pt x="161244" y="19857"/>
                  </a:lnTo>
                  <a:lnTo>
                    <a:pt x="194391" y="426"/>
                  </a:lnTo>
                  <a:lnTo>
                    <a:pt x="201294" y="0"/>
                  </a:lnTo>
                  <a:lnTo>
                    <a:pt x="210301" y="571"/>
                  </a:lnTo>
                  <a:lnTo>
                    <a:pt x="246127" y="25289"/>
                  </a:lnTo>
                  <a:lnTo>
                    <a:pt x="251967" y="72771"/>
                  </a:lnTo>
                  <a:lnTo>
                    <a:pt x="251967" y="236601"/>
                  </a:lnTo>
                  <a:lnTo>
                    <a:pt x="178180" y="236601"/>
                  </a:lnTo>
                  <a:lnTo>
                    <a:pt x="178180" y="85979"/>
                  </a:lnTo>
                  <a:lnTo>
                    <a:pt x="178085" y="73288"/>
                  </a:lnTo>
                  <a:lnTo>
                    <a:pt x="173608" y="46736"/>
                  </a:lnTo>
                  <a:lnTo>
                    <a:pt x="170561" y="46736"/>
                  </a:lnTo>
                  <a:lnTo>
                    <a:pt x="167513" y="46736"/>
                  </a:lnTo>
                  <a:lnTo>
                    <a:pt x="162687" y="85979"/>
                  </a:lnTo>
                  <a:lnTo>
                    <a:pt x="162687" y="236601"/>
                  </a:lnTo>
                  <a:lnTo>
                    <a:pt x="88900" y="236601"/>
                  </a:lnTo>
                  <a:lnTo>
                    <a:pt x="88900" y="89788"/>
                  </a:lnTo>
                  <a:lnTo>
                    <a:pt x="88826" y="75216"/>
                  </a:lnTo>
                  <a:lnTo>
                    <a:pt x="84836" y="46736"/>
                  </a:lnTo>
                  <a:lnTo>
                    <a:pt x="81788" y="46736"/>
                  </a:lnTo>
                  <a:lnTo>
                    <a:pt x="79755" y="46736"/>
                  </a:lnTo>
                  <a:lnTo>
                    <a:pt x="78104" y="47625"/>
                  </a:lnTo>
                  <a:lnTo>
                    <a:pt x="76580" y="49275"/>
                  </a:lnTo>
                  <a:lnTo>
                    <a:pt x="74929" y="50927"/>
                  </a:lnTo>
                  <a:lnTo>
                    <a:pt x="74167" y="53086"/>
                  </a:lnTo>
                  <a:lnTo>
                    <a:pt x="73913" y="55753"/>
                  </a:lnTo>
                  <a:lnTo>
                    <a:pt x="73787" y="58420"/>
                  </a:lnTo>
                  <a:lnTo>
                    <a:pt x="73659" y="65405"/>
                  </a:lnTo>
                  <a:lnTo>
                    <a:pt x="73659" y="76708"/>
                  </a:lnTo>
                  <a:lnTo>
                    <a:pt x="73659" y="236601"/>
                  </a:lnTo>
                  <a:lnTo>
                    <a:pt x="0" y="236601"/>
                  </a:lnTo>
                  <a:lnTo>
                    <a:pt x="0" y="4191"/>
                  </a:lnTo>
                  <a:lnTo>
                    <a:pt x="74929" y="4191"/>
                  </a:lnTo>
                  <a:lnTo>
                    <a:pt x="73659" y="25527"/>
                  </a:lnTo>
                  <a:lnTo>
                    <a:pt x="74929" y="17525"/>
                  </a:lnTo>
                  <a:lnTo>
                    <a:pt x="106967" y="428"/>
                  </a:lnTo>
                  <a:lnTo>
                    <a:pt x="114300" y="0"/>
                  </a:lnTo>
                  <a:close/>
                </a:path>
              </a:pathLst>
            </a:custGeom>
            <a:ln w="9144">
              <a:solidFill>
                <a:srgbClr val="FFFFFF"/>
              </a:solidFill>
            </a:ln>
          </p:spPr>
          <p:txBody>
            <a:bodyPr wrap="square" lIns="0" tIns="0" rIns="0" bIns="0" rtlCol="0"/>
            <a:lstStyle/>
            <a:p>
              <a:endParaRPr/>
            </a:p>
          </p:txBody>
        </p:sp>
        <p:pic>
          <p:nvPicPr>
            <p:cNvPr id="23" name="object 23"/>
            <p:cNvPicPr/>
            <p:nvPr/>
          </p:nvPicPr>
          <p:blipFill>
            <a:blip r:embed="rId12" cstate="print"/>
            <a:stretch>
              <a:fillRect/>
            </a:stretch>
          </p:blipFill>
          <p:spPr>
            <a:xfrm>
              <a:off x="6232398" y="130174"/>
              <a:ext cx="125475" cy="245745"/>
            </a:xfrm>
            <a:prstGeom prst="rect">
              <a:avLst/>
            </a:prstGeom>
          </p:spPr>
        </p:pic>
        <p:sp>
          <p:nvSpPr>
            <p:cNvPr id="24" name="object 24"/>
            <p:cNvSpPr/>
            <p:nvPr/>
          </p:nvSpPr>
          <p:spPr>
            <a:xfrm>
              <a:off x="6364985" y="89281"/>
              <a:ext cx="532130" cy="282575"/>
            </a:xfrm>
            <a:custGeom>
              <a:avLst/>
              <a:gdLst/>
              <a:ahLst/>
              <a:cxnLst/>
              <a:rect l="l" t="t" r="r" b="b"/>
              <a:pathLst>
                <a:path w="532129" h="282575">
                  <a:moveTo>
                    <a:pt x="454152" y="0"/>
                  </a:moveTo>
                  <a:lnTo>
                    <a:pt x="532003" y="0"/>
                  </a:lnTo>
                  <a:lnTo>
                    <a:pt x="532003" y="282066"/>
                  </a:lnTo>
                  <a:lnTo>
                    <a:pt x="454152" y="282066"/>
                  </a:lnTo>
                  <a:lnTo>
                    <a:pt x="454152" y="0"/>
                  </a:lnTo>
                  <a:close/>
                </a:path>
                <a:path w="532129" h="282575">
                  <a:moveTo>
                    <a:pt x="99059" y="0"/>
                  </a:moveTo>
                  <a:lnTo>
                    <a:pt x="174879" y="0"/>
                  </a:lnTo>
                  <a:lnTo>
                    <a:pt x="174879" y="115569"/>
                  </a:lnTo>
                  <a:lnTo>
                    <a:pt x="190245" y="49656"/>
                  </a:lnTo>
                  <a:lnTo>
                    <a:pt x="254000" y="49656"/>
                  </a:lnTo>
                  <a:lnTo>
                    <a:pt x="226187" y="143128"/>
                  </a:lnTo>
                  <a:lnTo>
                    <a:pt x="262255" y="282066"/>
                  </a:lnTo>
                  <a:lnTo>
                    <a:pt x="189992" y="282066"/>
                  </a:lnTo>
                  <a:lnTo>
                    <a:pt x="174879" y="183895"/>
                  </a:lnTo>
                  <a:lnTo>
                    <a:pt x="174879" y="282066"/>
                  </a:lnTo>
                  <a:lnTo>
                    <a:pt x="99059" y="282066"/>
                  </a:lnTo>
                  <a:lnTo>
                    <a:pt x="99059" y="0"/>
                  </a:lnTo>
                  <a:close/>
                </a:path>
                <a:path w="532129" h="282575">
                  <a:moveTo>
                    <a:pt x="0" y="0"/>
                  </a:moveTo>
                  <a:lnTo>
                    <a:pt x="77851" y="0"/>
                  </a:lnTo>
                  <a:lnTo>
                    <a:pt x="77851" y="42798"/>
                  </a:lnTo>
                  <a:lnTo>
                    <a:pt x="0" y="42798"/>
                  </a:lnTo>
                  <a:lnTo>
                    <a:pt x="0" y="0"/>
                  </a:lnTo>
                  <a:close/>
                </a:path>
              </a:pathLst>
            </a:custGeom>
            <a:ln w="9144">
              <a:solidFill>
                <a:srgbClr val="FFFFFF"/>
              </a:solidFill>
            </a:ln>
          </p:spPr>
          <p:txBody>
            <a:bodyPr wrap="square" lIns="0" tIns="0" rIns="0" bIns="0" rtlCol="0"/>
            <a:lstStyle/>
            <a:p>
              <a:endParaRPr/>
            </a:p>
          </p:txBody>
        </p:sp>
      </p:grpSp>
      <p:grpSp>
        <p:nvGrpSpPr>
          <p:cNvPr id="25" name="object 25"/>
          <p:cNvGrpSpPr/>
          <p:nvPr/>
        </p:nvGrpSpPr>
        <p:grpSpPr>
          <a:xfrm>
            <a:off x="10038574" y="1318234"/>
            <a:ext cx="2009139" cy="869315"/>
            <a:chOff x="10038574" y="1318234"/>
            <a:chExt cx="2009139" cy="869315"/>
          </a:xfrm>
        </p:grpSpPr>
        <p:pic>
          <p:nvPicPr>
            <p:cNvPr id="26" name="object 26"/>
            <p:cNvPicPr/>
            <p:nvPr/>
          </p:nvPicPr>
          <p:blipFill>
            <a:blip r:embed="rId13" cstate="print"/>
            <a:stretch>
              <a:fillRect/>
            </a:stretch>
          </p:blipFill>
          <p:spPr>
            <a:xfrm>
              <a:off x="10038574" y="1341017"/>
              <a:ext cx="2008659" cy="760578"/>
            </a:xfrm>
            <a:prstGeom prst="rect">
              <a:avLst/>
            </a:prstGeom>
          </p:spPr>
        </p:pic>
        <p:pic>
          <p:nvPicPr>
            <p:cNvPr id="27" name="object 27"/>
            <p:cNvPicPr/>
            <p:nvPr/>
          </p:nvPicPr>
          <p:blipFill>
            <a:blip r:embed="rId14" cstate="print"/>
            <a:stretch>
              <a:fillRect/>
            </a:stretch>
          </p:blipFill>
          <p:spPr>
            <a:xfrm>
              <a:off x="10238231" y="1318234"/>
              <a:ext cx="1607820" cy="868705"/>
            </a:xfrm>
            <a:prstGeom prst="rect">
              <a:avLst/>
            </a:prstGeom>
          </p:spPr>
        </p:pic>
        <p:sp>
          <p:nvSpPr>
            <p:cNvPr id="28" name="object 28"/>
            <p:cNvSpPr/>
            <p:nvPr/>
          </p:nvSpPr>
          <p:spPr>
            <a:xfrm>
              <a:off x="10088880" y="1371600"/>
              <a:ext cx="1912620" cy="657225"/>
            </a:xfrm>
            <a:custGeom>
              <a:avLst/>
              <a:gdLst/>
              <a:ahLst/>
              <a:cxnLst/>
              <a:rect l="l" t="t" r="r" b="b"/>
              <a:pathLst>
                <a:path w="1912620" h="657225">
                  <a:moveTo>
                    <a:pt x="1912620" y="0"/>
                  </a:moveTo>
                  <a:lnTo>
                    <a:pt x="0" y="0"/>
                  </a:lnTo>
                  <a:lnTo>
                    <a:pt x="0" y="656844"/>
                  </a:lnTo>
                  <a:lnTo>
                    <a:pt x="1912620" y="656844"/>
                  </a:lnTo>
                  <a:lnTo>
                    <a:pt x="1912620" y="0"/>
                  </a:lnTo>
                  <a:close/>
                </a:path>
              </a:pathLst>
            </a:custGeom>
            <a:solidFill>
              <a:srgbClr val="843B0C"/>
            </a:solidFill>
          </p:spPr>
          <p:txBody>
            <a:bodyPr wrap="square" lIns="0" tIns="0" rIns="0" bIns="0" rtlCol="0"/>
            <a:lstStyle/>
            <a:p>
              <a:endParaRPr/>
            </a:p>
          </p:txBody>
        </p:sp>
      </p:grpSp>
      <p:sp>
        <p:nvSpPr>
          <p:cNvPr id="29" name="object 29"/>
          <p:cNvSpPr txBox="1"/>
          <p:nvPr/>
        </p:nvSpPr>
        <p:spPr>
          <a:xfrm>
            <a:off x="10424286" y="1406779"/>
            <a:ext cx="1244600" cy="574040"/>
          </a:xfrm>
          <a:prstGeom prst="rect">
            <a:avLst/>
          </a:prstGeom>
        </p:spPr>
        <p:txBody>
          <a:bodyPr vert="horz" wrap="square" lIns="0" tIns="12700" rIns="0" bIns="0" rtlCol="0">
            <a:spAutoFit/>
          </a:bodyPr>
          <a:lstStyle/>
          <a:p>
            <a:pPr marL="12700" marR="5080" indent="267970">
              <a:lnSpc>
                <a:spcPct val="100000"/>
              </a:lnSpc>
              <a:spcBef>
                <a:spcPts val="100"/>
              </a:spcBef>
            </a:pPr>
            <a:r>
              <a:rPr sz="1800" spc="-40" dirty="0">
                <a:solidFill>
                  <a:srgbClr val="FFFFFF"/>
                </a:solidFill>
                <a:latin typeface="Trebuchet MS"/>
                <a:cs typeface="Trebuchet MS"/>
              </a:rPr>
              <a:t>STEP-V </a:t>
            </a:r>
            <a:r>
              <a:rPr sz="1800" spc="-35" dirty="0">
                <a:solidFill>
                  <a:srgbClr val="FFFFFF"/>
                </a:solidFill>
                <a:latin typeface="Trebuchet MS"/>
                <a:cs typeface="Trebuchet MS"/>
              </a:rPr>
              <a:t> </a:t>
            </a:r>
            <a:r>
              <a:rPr sz="1800" spc="-50" dirty="0">
                <a:solidFill>
                  <a:srgbClr val="FFFFFF"/>
                </a:solidFill>
                <a:latin typeface="Trebuchet MS"/>
                <a:cs typeface="Trebuchet MS"/>
              </a:rPr>
              <a:t>EVALUATI</a:t>
            </a:r>
            <a:r>
              <a:rPr sz="1800" spc="-75" dirty="0">
                <a:solidFill>
                  <a:srgbClr val="FFFFFF"/>
                </a:solidFill>
                <a:latin typeface="Trebuchet MS"/>
                <a:cs typeface="Trebuchet MS"/>
              </a:rPr>
              <a:t>ON</a:t>
            </a:r>
            <a:endParaRPr sz="1800">
              <a:latin typeface="Trebuchet MS"/>
              <a:cs typeface="Trebuchet MS"/>
            </a:endParaRPr>
          </a:p>
        </p:txBody>
      </p:sp>
      <p:grpSp>
        <p:nvGrpSpPr>
          <p:cNvPr id="30" name="object 30"/>
          <p:cNvGrpSpPr/>
          <p:nvPr/>
        </p:nvGrpSpPr>
        <p:grpSpPr>
          <a:xfrm>
            <a:off x="3788654" y="498348"/>
            <a:ext cx="4403090" cy="601980"/>
            <a:chOff x="3788654" y="498348"/>
            <a:chExt cx="4403090" cy="601980"/>
          </a:xfrm>
        </p:grpSpPr>
        <p:pic>
          <p:nvPicPr>
            <p:cNvPr id="31" name="object 31"/>
            <p:cNvPicPr/>
            <p:nvPr/>
          </p:nvPicPr>
          <p:blipFill>
            <a:blip r:embed="rId15" cstate="print"/>
            <a:stretch>
              <a:fillRect/>
            </a:stretch>
          </p:blipFill>
          <p:spPr>
            <a:xfrm>
              <a:off x="3788654" y="498348"/>
              <a:ext cx="4402854" cy="547115"/>
            </a:xfrm>
            <a:prstGeom prst="rect">
              <a:avLst/>
            </a:prstGeom>
          </p:spPr>
        </p:pic>
        <p:pic>
          <p:nvPicPr>
            <p:cNvPr id="32" name="object 32"/>
            <p:cNvPicPr/>
            <p:nvPr/>
          </p:nvPicPr>
          <p:blipFill>
            <a:blip r:embed="rId16" cstate="print"/>
            <a:stretch>
              <a:fillRect/>
            </a:stretch>
          </p:blipFill>
          <p:spPr>
            <a:xfrm>
              <a:off x="3939540" y="505929"/>
              <a:ext cx="4099560" cy="594398"/>
            </a:xfrm>
            <a:prstGeom prst="rect">
              <a:avLst/>
            </a:prstGeom>
          </p:spPr>
        </p:pic>
        <p:sp>
          <p:nvSpPr>
            <p:cNvPr id="33" name="object 33"/>
            <p:cNvSpPr/>
            <p:nvPr/>
          </p:nvSpPr>
          <p:spPr>
            <a:xfrm>
              <a:off x="3838956" y="528827"/>
              <a:ext cx="4307205" cy="443865"/>
            </a:xfrm>
            <a:custGeom>
              <a:avLst/>
              <a:gdLst/>
              <a:ahLst/>
              <a:cxnLst/>
              <a:rect l="l" t="t" r="r" b="b"/>
              <a:pathLst>
                <a:path w="4307205" h="443865">
                  <a:moveTo>
                    <a:pt x="4306824" y="0"/>
                  </a:moveTo>
                  <a:lnTo>
                    <a:pt x="0" y="0"/>
                  </a:lnTo>
                  <a:lnTo>
                    <a:pt x="0" y="443484"/>
                  </a:lnTo>
                  <a:lnTo>
                    <a:pt x="4306824" y="443484"/>
                  </a:lnTo>
                  <a:lnTo>
                    <a:pt x="4306824" y="0"/>
                  </a:lnTo>
                  <a:close/>
                </a:path>
              </a:pathLst>
            </a:custGeom>
            <a:solidFill>
              <a:srgbClr val="C55A11"/>
            </a:solidFill>
          </p:spPr>
          <p:txBody>
            <a:bodyPr wrap="square" lIns="0" tIns="0" rIns="0" bIns="0" rtlCol="0"/>
            <a:lstStyle/>
            <a:p>
              <a:endParaRPr/>
            </a:p>
          </p:txBody>
        </p:sp>
      </p:grpSp>
      <p:sp>
        <p:nvSpPr>
          <p:cNvPr id="34" name="object 34"/>
          <p:cNvSpPr txBox="1">
            <a:spLocks noGrp="1"/>
          </p:cNvSpPr>
          <p:nvPr>
            <p:ph type="title"/>
          </p:nvPr>
        </p:nvSpPr>
        <p:spPr>
          <a:xfrm>
            <a:off x="4124070" y="594486"/>
            <a:ext cx="3734435" cy="299720"/>
          </a:xfrm>
          <a:prstGeom prst="rect">
            <a:avLst/>
          </a:prstGeom>
        </p:spPr>
        <p:txBody>
          <a:bodyPr vert="horz" wrap="square" lIns="0" tIns="12700" rIns="0" bIns="0" rtlCol="0">
            <a:spAutoFit/>
          </a:bodyPr>
          <a:lstStyle/>
          <a:p>
            <a:pPr marL="12700">
              <a:lnSpc>
                <a:spcPct val="100000"/>
              </a:lnSpc>
              <a:spcBef>
                <a:spcPts val="100"/>
              </a:spcBef>
            </a:pPr>
            <a:r>
              <a:rPr sz="1800" spc="-45" dirty="0">
                <a:solidFill>
                  <a:schemeClr val="tx1"/>
                </a:solidFill>
              </a:rPr>
              <a:t>STEP-VI:</a:t>
            </a:r>
            <a:r>
              <a:rPr sz="1800" spc="-10" dirty="0">
                <a:solidFill>
                  <a:schemeClr val="tx1"/>
                </a:solidFill>
              </a:rPr>
              <a:t> </a:t>
            </a:r>
            <a:r>
              <a:rPr sz="1800" spc="-40" dirty="0">
                <a:solidFill>
                  <a:schemeClr val="tx1"/>
                </a:solidFill>
              </a:rPr>
              <a:t>CONTINUOUS </a:t>
            </a:r>
            <a:r>
              <a:rPr sz="1800" spc="-5" dirty="0">
                <a:solidFill>
                  <a:schemeClr val="tx1"/>
                </a:solidFill>
              </a:rPr>
              <a:t>IMPROVEMENT</a:t>
            </a:r>
            <a:endParaRPr sz="1800" dirty="0">
              <a:solidFill>
                <a:schemeClr val="tx1"/>
              </a:solidFill>
            </a:endParaRPr>
          </a:p>
        </p:txBody>
      </p:sp>
      <p:grpSp>
        <p:nvGrpSpPr>
          <p:cNvPr id="35" name="object 35"/>
          <p:cNvGrpSpPr/>
          <p:nvPr/>
        </p:nvGrpSpPr>
        <p:grpSpPr>
          <a:xfrm>
            <a:off x="7848600" y="1318234"/>
            <a:ext cx="2359660" cy="869315"/>
            <a:chOff x="7848600" y="1318234"/>
            <a:chExt cx="2359660" cy="869315"/>
          </a:xfrm>
        </p:grpSpPr>
        <p:pic>
          <p:nvPicPr>
            <p:cNvPr id="36" name="object 36"/>
            <p:cNvPicPr/>
            <p:nvPr/>
          </p:nvPicPr>
          <p:blipFill>
            <a:blip r:embed="rId17" cstate="print"/>
            <a:stretch>
              <a:fillRect/>
            </a:stretch>
          </p:blipFill>
          <p:spPr>
            <a:xfrm>
              <a:off x="7857743" y="1331963"/>
              <a:ext cx="2350007" cy="769632"/>
            </a:xfrm>
            <a:prstGeom prst="rect">
              <a:avLst/>
            </a:prstGeom>
          </p:spPr>
        </p:pic>
        <p:pic>
          <p:nvPicPr>
            <p:cNvPr id="37" name="object 37"/>
            <p:cNvPicPr/>
            <p:nvPr/>
          </p:nvPicPr>
          <p:blipFill>
            <a:blip r:embed="rId18" cstate="print"/>
            <a:stretch>
              <a:fillRect/>
            </a:stretch>
          </p:blipFill>
          <p:spPr>
            <a:xfrm>
              <a:off x="7848600" y="1318234"/>
              <a:ext cx="2144268" cy="868705"/>
            </a:xfrm>
            <a:prstGeom prst="rect">
              <a:avLst/>
            </a:prstGeom>
          </p:spPr>
        </p:pic>
        <p:sp>
          <p:nvSpPr>
            <p:cNvPr id="38" name="object 38"/>
            <p:cNvSpPr/>
            <p:nvPr/>
          </p:nvSpPr>
          <p:spPr>
            <a:xfrm>
              <a:off x="7917180" y="1371600"/>
              <a:ext cx="2235835" cy="657225"/>
            </a:xfrm>
            <a:custGeom>
              <a:avLst/>
              <a:gdLst/>
              <a:ahLst/>
              <a:cxnLst/>
              <a:rect l="l" t="t" r="r" b="b"/>
              <a:pathLst>
                <a:path w="2235834" h="657225">
                  <a:moveTo>
                    <a:pt x="2067432" y="0"/>
                  </a:moveTo>
                  <a:lnTo>
                    <a:pt x="2067432" y="77978"/>
                  </a:lnTo>
                  <a:lnTo>
                    <a:pt x="2010790" y="77978"/>
                  </a:lnTo>
                  <a:lnTo>
                    <a:pt x="2010790" y="0"/>
                  </a:lnTo>
                  <a:lnTo>
                    <a:pt x="0" y="0"/>
                  </a:lnTo>
                  <a:lnTo>
                    <a:pt x="0" y="656844"/>
                  </a:lnTo>
                  <a:lnTo>
                    <a:pt x="2010790" y="656844"/>
                  </a:lnTo>
                  <a:lnTo>
                    <a:pt x="2010790" y="578866"/>
                  </a:lnTo>
                  <a:lnTo>
                    <a:pt x="2067432" y="578866"/>
                  </a:lnTo>
                  <a:lnTo>
                    <a:pt x="2067432" y="656844"/>
                  </a:lnTo>
                  <a:lnTo>
                    <a:pt x="2235707" y="328422"/>
                  </a:lnTo>
                  <a:lnTo>
                    <a:pt x="2067432" y="0"/>
                  </a:lnTo>
                  <a:close/>
                </a:path>
              </a:pathLst>
            </a:custGeom>
            <a:solidFill>
              <a:srgbClr val="205D4A"/>
            </a:solidFill>
          </p:spPr>
          <p:txBody>
            <a:bodyPr wrap="square" lIns="0" tIns="0" rIns="0" bIns="0" rtlCol="0"/>
            <a:lstStyle/>
            <a:p>
              <a:endParaRPr/>
            </a:p>
          </p:txBody>
        </p:sp>
      </p:grpSp>
      <p:sp>
        <p:nvSpPr>
          <p:cNvPr id="39" name="object 39"/>
          <p:cNvSpPr txBox="1"/>
          <p:nvPr/>
        </p:nvSpPr>
        <p:spPr>
          <a:xfrm>
            <a:off x="8033384" y="1406779"/>
            <a:ext cx="1780539" cy="574040"/>
          </a:xfrm>
          <a:prstGeom prst="rect">
            <a:avLst/>
          </a:prstGeom>
        </p:spPr>
        <p:txBody>
          <a:bodyPr vert="horz" wrap="square" lIns="0" tIns="12700" rIns="0" bIns="0" rtlCol="0">
            <a:spAutoFit/>
          </a:bodyPr>
          <a:lstStyle/>
          <a:p>
            <a:pPr marL="12700" marR="5080" indent="501015">
              <a:lnSpc>
                <a:spcPct val="100000"/>
              </a:lnSpc>
              <a:spcBef>
                <a:spcPts val="100"/>
              </a:spcBef>
            </a:pPr>
            <a:r>
              <a:rPr sz="1800" spc="-30" dirty="0">
                <a:solidFill>
                  <a:srgbClr val="FFFFFF"/>
                </a:solidFill>
                <a:latin typeface="Trebuchet MS"/>
                <a:cs typeface="Trebuchet MS"/>
              </a:rPr>
              <a:t>STEP-IV </a:t>
            </a:r>
            <a:r>
              <a:rPr sz="1800" spc="-25" dirty="0">
                <a:solidFill>
                  <a:srgbClr val="FFFFFF"/>
                </a:solidFill>
                <a:latin typeface="Trebuchet MS"/>
                <a:cs typeface="Trebuchet MS"/>
              </a:rPr>
              <a:t> IMPLEMENTATION</a:t>
            </a:r>
            <a:endParaRPr sz="1800">
              <a:latin typeface="Trebuchet MS"/>
              <a:cs typeface="Trebuchet MS"/>
            </a:endParaRPr>
          </a:p>
        </p:txBody>
      </p:sp>
      <p:grpSp>
        <p:nvGrpSpPr>
          <p:cNvPr id="40" name="object 40"/>
          <p:cNvGrpSpPr/>
          <p:nvPr/>
        </p:nvGrpSpPr>
        <p:grpSpPr>
          <a:xfrm>
            <a:off x="2292095" y="2036063"/>
            <a:ext cx="2376170" cy="4442460"/>
            <a:chOff x="2292095" y="2036063"/>
            <a:chExt cx="2376170" cy="4442460"/>
          </a:xfrm>
        </p:grpSpPr>
        <p:pic>
          <p:nvPicPr>
            <p:cNvPr id="41" name="object 41"/>
            <p:cNvPicPr/>
            <p:nvPr/>
          </p:nvPicPr>
          <p:blipFill>
            <a:blip r:embed="rId19" cstate="print"/>
            <a:stretch>
              <a:fillRect/>
            </a:stretch>
          </p:blipFill>
          <p:spPr>
            <a:xfrm>
              <a:off x="2331684" y="2060435"/>
              <a:ext cx="2313503" cy="4337316"/>
            </a:xfrm>
            <a:prstGeom prst="rect">
              <a:avLst/>
            </a:prstGeom>
          </p:spPr>
        </p:pic>
        <p:pic>
          <p:nvPicPr>
            <p:cNvPr id="42" name="object 42"/>
            <p:cNvPicPr/>
            <p:nvPr/>
          </p:nvPicPr>
          <p:blipFill>
            <a:blip r:embed="rId20" cstate="print"/>
            <a:stretch>
              <a:fillRect/>
            </a:stretch>
          </p:blipFill>
          <p:spPr>
            <a:xfrm>
              <a:off x="2292095" y="2036063"/>
              <a:ext cx="2375916" cy="4442460"/>
            </a:xfrm>
            <a:prstGeom prst="rect">
              <a:avLst/>
            </a:prstGeom>
          </p:spPr>
        </p:pic>
        <p:sp>
          <p:nvSpPr>
            <p:cNvPr id="43" name="object 43"/>
            <p:cNvSpPr/>
            <p:nvPr/>
          </p:nvSpPr>
          <p:spPr>
            <a:xfrm>
              <a:off x="2382011" y="2090928"/>
              <a:ext cx="2217420" cy="4234180"/>
            </a:xfrm>
            <a:custGeom>
              <a:avLst/>
              <a:gdLst/>
              <a:ahLst/>
              <a:cxnLst/>
              <a:rect l="l" t="t" r="r" b="b"/>
              <a:pathLst>
                <a:path w="2217420" h="4234180">
                  <a:moveTo>
                    <a:pt x="2217420" y="0"/>
                  </a:moveTo>
                  <a:lnTo>
                    <a:pt x="0" y="0"/>
                  </a:lnTo>
                  <a:lnTo>
                    <a:pt x="0" y="4233671"/>
                  </a:lnTo>
                  <a:lnTo>
                    <a:pt x="2217420" y="4233671"/>
                  </a:lnTo>
                  <a:lnTo>
                    <a:pt x="2217420" y="0"/>
                  </a:lnTo>
                  <a:close/>
                </a:path>
              </a:pathLst>
            </a:custGeom>
            <a:solidFill>
              <a:srgbClr val="001F5F"/>
            </a:solidFill>
          </p:spPr>
          <p:txBody>
            <a:bodyPr wrap="square" lIns="0" tIns="0" rIns="0" bIns="0" rtlCol="0"/>
            <a:lstStyle/>
            <a:p>
              <a:endParaRPr/>
            </a:p>
          </p:txBody>
        </p:sp>
      </p:grpSp>
      <p:sp>
        <p:nvSpPr>
          <p:cNvPr id="44" name="object 44"/>
          <p:cNvSpPr txBox="1"/>
          <p:nvPr/>
        </p:nvSpPr>
        <p:spPr>
          <a:xfrm>
            <a:off x="2461386" y="2112340"/>
            <a:ext cx="2043430" cy="4171315"/>
          </a:xfrm>
          <a:prstGeom prst="rect">
            <a:avLst/>
          </a:prstGeom>
        </p:spPr>
        <p:txBody>
          <a:bodyPr vert="horz" wrap="square" lIns="0" tIns="12065" rIns="0" bIns="0" rtlCol="0">
            <a:spAutoFit/>
          </a:bodyPr>
          <a:lstStyle/>
          <a:p>
            <a:pPr marL="12700" marR="307975">
              <a:lnSpc>
                <a:spcPct val="100000"/>
              </a:lnSpc>
              <a:spcBef>
                <a:spcPts val="95"/>
              </a:spcBef>
            </a:pPr>
            <a:r>
              <a:rPr sz="1600" spc="-5" dirty="0">
                <a:solidFill>
                  <a:srgbClr val="FFFFFF"/>
                </a:solidFill>
                <a:latin typeface="Calibri"/>
                <a:cs typeface="Calibri"/>
              </a:rPr>
              <a:t>Memilih</a:t>
            </a:r>
            <a:r>
              <a:rPr sz="1600" spc="-50" dirty="0">
                <a:solidFill>
                  <a:srgbClr val="FFFFFF"/>
                </a:solidFill>
                <a:latin typeface="Calibri"/>
                <a:cs typeface="Calibri"/>
              </a:rPr>
              <a:t> </a:t>
            </a:r>
            <a:r>
              <a:rPr sz="1600" spc="-5" dirty="0">
                <a:solidFill>
                  <a:srgbClr val="FFFFFF"/>
                </a:solidFill>
                <a:latin typeface="Calibri"/>
                <a:cs typeface="Calibri"/>
              </a:rPr>
              <a:t>dan</a:t>
            </a:r>
            <a:r>
              <a:rPr sz="1600" spc="-35" dirty="0">
                <a:solidFill>
                  <a:srgbClr val="FFFFFF"/>
                </a:solidFill>
                <a:latin typeface="Calibri"/>
                <a:cs typeface="Calibri"/>
              </a:rPr>
              <a:t> </a:t>
            </a:r>
            <a:r>
              <a:rPr sz="1600" spc="-5" dirty="0">
                <a:solidFill>
                  <a:srgbClr val="FFFFFF"/>
                </a:solidFill>
                <a:latin typeface="Calibri"/>
                <a:cs typeface="Calibri"/>
              </a:rPr>
              <a:t>menata </a:t>
            </a:r>
            <a:r>
              <a:rPr sz="1600" spc="-345" dirty="0">
                <a:solidFill>
                  <a:srgbClr val="FFFFFF"/>
                </a:solidFill>
                <a:latin typeface="Calibri"/>
                <a:cs typeface="Calibri"/>
              </a:rPr>
              <a:t> </a:t>
            </a:r>
            <a:r>
              <a:rPr sz="1600" spc="-10" dirty="0">
                <a:solidFill>
                  <a:srgbClr val="FFFFFF"/>
                </a:solidFill>
                <a:latin typeface="Calibri"/>
                <a:cs typeface="Calibri"/>
              </a:rPr>
              <a:t>komponen2</a:t>
            </a:r>
            <a:r>
              <a:rPr sz="1600" spc="15" dirty="0">
                <a:solidFill>
                  <a:srgbClr val="FFFFFF"/>
                </a:solidFill>
                <a:latin typeface="Calibri"/>
                <a:cs typeface="Calibri"/>
              </a:rPr>
              <a:t> </a:t>
            </a:r>
            <a:r>
              <a:rPr sz="1600" spc="-5" dirty="0">
                <a:solidFill>
                  <a:srgbClr val="FFFFFF"/>
                </a:solidFill>
                <a:latin typeface="Calibri"/>
                <a:cs typeface="Calibri"/>
              </a:rPr>
              <a:t>utama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94640" marR="71755" indent="-282575">
              <a:lnSpc>
                <a:spcPct val="100000"/>
              </a:lnSpc>
              <a:spcBef>
                <a:spcPts val="5"/>
              </a:spcBef>
            </a:pPr>
            <a:r>
              <a:rPr sz="1600" b="1" spc="-10" dirty="0">
                <a:solidFill>
                  <a:srgbClr val="FFFFFF"/>
                </a:solidFill>
                <a:latin typeface="Calibri"/>
                <a:cs typeface="Calibri"/>
              </a:rPr>
              <a:t>❹</a:t>
            </a:r>
            <a:r>
              <a:rPr sz="1600" b="1" spc="-5" dirty="0">
                <a:solidFill>
                  <a:srgbClr val="FFFFFF"/>
                </a:solidFill>
                <a:latin typeface="Calibri"/>
                <a:cs typeface="Calibri"/>
              </a:rPr>
              <a:t> </a:t>
            </a:r>
            <a:r>
              <a:rPr sz="1600" spc="-5" dirty="0">
                <a:solidFill>
                  <a:srgbClr val="FFFFFF"/>
                </a:solidFill>
                <a:latin typeface="Calibri"/>
                <a:cs typeface="Calibri"/>
              </a:rPr>
              <a:t>Capaian </a:t>
            </a:r>
            <a:r>
              <a:rPr sz="1600" dirty="0">
                <a:solidFill>
                  <a:srgbClr val="FFFFFF"/>
                </a:solidFill>
                <a:latin typeface="Calibri"/>
                <a:cs typeface="Calibri"/>
              </a:rPr>
              <a:t> </a:t>
            </a:r>
            <a:r>
              <a:rPr sz="1600" spc="-5" dirty="0">
                <a:solidFill>
                  <a:srgbClr val="FFFFFF"/>
                </a:solidFill>
                <a:latin typeface="Calibri"/>
                <a:cs typeface="Calibri"/>
              </a:rPr>
              <a:t>Pembelajaran </a:t>
            </a:r>
            <a:r>
              <a:rPr sz="1600" dirty="0">
                <a:solidFill>
                  <a:srgbClr val="FFFFFF"/>
                </a:solidFill>
                <a:latin typeface="Calibri"/>
                <a:cs typeface="Calibri"/>
              </a:rPr>
              <a:t> </a:t>
            </a:r>
            <a:r>
              <a:rPr sz="1600" spc="-5" dirty="0">
                <a:solidFill>
                  <a:srgbClr val="FFFFFF"/>
                </a:solidFill>
                <a:latin typeface="Calibri"/>
                <a:cs typeface="Calibri"/>
              </a:rPr>
              <a:t>Lulusan</a:t>
            </a:r>
            <a:r>
              <a:rPr sz="1600" spc="-40" dirty="0">
                <a:solidFill>
                  <a:srgbClr val="FFFFFF"/>
                </a:solidFill>
                <a:latin typeface="Calibri"/>
                <a:cs typeface="Calibri"/>
              </a:rPr>
              <a:t> </a:t>
            </a:r>
            <a:r>
              <a:rPr sz="1600" spc="-5" dirty="0">
                <a:solidFill>
                  <a:srgbClr val="FFFFFF"/>
                </a:solidFill>
                <a:latin typeface="Calibri"/>
                <a:cs typeface="Calibri"/>
              </a:rPr>
              <a:t>PRODI</a:t>
            </a:r>
            <a:r>
              <a:rPr sz="1600" spc="-25" dirty="0">
                <a:solidFill>
                  <a:srgbClr val="FFFFFF"/>
                </a:solidFill>
                <a:latin typeface="Calibri"/>
                <a:cs typeface="Calibri"/>
              </a:rPr>
              <a:t> </a:t>
            </a:r>
            <a:r>
              <a:rPr sz="1600" spc="-5" dirty="0">
                <a:solidFill>
                  <a:srgbClr val="FFFFFF"/>
                </a:solidFill>
                <a:latin typeface="Calibri"/>
                <a:cs typeface="Calibri"/>
              </a:rPr>
              <a:t>(CPL- </a:t>
            </a:r>
            <a:r>
              <a:rPr sz="1600" spc="-345" dirty="0">
                <a:solidFill>
                  <a:srgbClr val="FFFFFF"/>
                </a:solidFill>
                <a:latin typeface="Calibri"/>
                <a:cs typeface="Calibri"/>
              </a:rPr>
              <a:t> </a:t>
            </a:r>
            <a:r>
              <a:rPr sz="1600" spc="-5" dirty="0">
                <a:solidFill>
                  <a:srgbClr val="FFFFFF"/>
                </a:solidFill>
                <a:latin typeface="Calibri"/>
                <a:cs typeface="Calibri"/>
              </a:rPr>
              <a:t>PRODI);</a:t>
            </a:r>
            <a:endParaRPr sz="1600">
              <a:latin typeface="Calibri"/>
              <a:cs typeface="Calibri"/>
            </a:endParaRPr>
          </a:p>
          <a:p>
            <a:pPr marL="294640" marR="81915" indent="-282575">
              <a:lnSpc>
                <a:spcPct val="100000"/>
              </a:lnSpc>
            </a:pPr>
            <a:r>
              <a:rPr sz="1600" b="1" spc="-10" dirty="0">
                <a:solidFill>
                  <a:srgbClr val="FFFFFF"/>
                </a:solidFill>
                <a:latin typeface="Calibri"/>
                <a:cs typeface="Calibri"/>
              </a:rPr>
              <a:t>❺</a:t>
            </a:r>
            <a:r>
              <a:rPr sz="1600" b="1" spc="-5" dirty="0">
                <a:solidFill>
                  <a:srgbClr val="FFFFFF"/>
                </a:solidFill>
                <a:latin typeface="Calibri"/>
                <a:cs typeface="Calibri"/>
              </a:rPr>
              <a:t> </a:t>
            </a:r>
            <a:r>
              <a:rPr sz="1600" spc="-5" dirty="0">
                <a:solidFill>
                  <a:srgbClr val="FFFFFF"/>
                </a:solidFill>
                <a:latin typeface="Calibri"/>
                <a:cs typeface="Calibri"/>
              </a:rPr>
              <a:t>Bahan Kajian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subject</a:t>
            </a:r>
            <a:r>
              <a:rPr sz="1600" i="1" spc="10" dirty="0">
                <a:solidFill>
                  <a:srgbClr val="FFFFFF"/>
                </a:solidFill>
                <a:latin typeface="Calibri"/>
                <a:cs typeface="Calibri"/>
              </a:rPr>
              <a:t> </a:t>
            </a:r>
            <a:r>
              <a:rPr sz="1600" i="1" spc="-5" dirty="0">
                <a:solidFill>
                  <a:srgbClr val="FFFFFF"/>
                </a:solidFill>
                <a:latin typeface="Calibri"/>
                <a:cs typeface="Calibri"/>
              </a:rPr>
              <a:t>matter</a:t>
            </a:r>
            <a:r>
              <a:rPr sz="1600" spc="-5" dirty="0">
                <a:solidFill>
                  <a:srgbClr val="FFFFFF"/>
                </a:solidFill>
                <a:latin typeface="Calibri"/>
                <a:cs typeface="Calibri"/>
              </a:rPr>
              <a:t>) </a:t>
            </a:r>
            <a:r>
              <a:rPr sz="1600" dirty="0">
                <a:solidFill>
                  <a:srgbClr val="FFFFFF"/>
                </a:solidFill>
                <a:latin typeface="Calibri"/>
                <a:cs typeface="Calibri"/>
              </a:rPr>
              <a:t> </a:t>
            </a:r>
            <a:r>
              <a:rPr sz="1600" spc="-10" dirty="0">
                <a:solidFill>
                  <a:srgbClr val="FFFFFF"/>
                </a:solidFill>
                <a:latin typeface="Calibri"/>
                <a:cs typeface="Calibri"/>
              </a:rPr>
              <a:t>berdasarkan </a:t>
            </a:r>
            <a:r>
              <a:rPr sz="1600" spc="-5" dirty="0">
                <a:solidFill>
                  <a:srgbClr val="FFFFFF"/>
                </a:solidFill>
                <a:latin typeface="Calibri"/>
                <a:cs typeface="Calibri"/>
              </a:rPr>
              <a:t>disiplin </a:t>
            </a:r>
            <a:r>
              <a:rPr sz="1600" spc="-350" dirty="0">
                <a:solidFill>
                  <a:srgbClr val="FFFFFF"/>
                </a:solidFill>
                <a:latin typeface="Calibri"/>
                <a:cs typeface="Calibri"/>
              </a:rPr>
              <a:t> </a:t>
            </a:r>
            <a:r>
              <a:rPr sz="1600" spc="-5" dirty="0">
                <a:solidFill>
                  <a:srgbClr val="FFFFFF"/>
                </a:solidFill>
                <a:latin typeface="Calibri"/>
                <a:cs typeface="Calibri"/>
              </a:rPr>
              <a:t>ilmu atau </a:t>
            </a:r>
            <a:r>
              <a:rPr sz="1600" i="1" spc="-10" dirty="0">
                <a:solidFill>
                  <a:srgbClr val="FFFFFF"/>
                </a:solidFill>
                <a:latin typeface="Calibri"/>
                <a:cs typeface="Calibri"/>
              </a:rPr>
              <a:t>body of </a:t>
            </a:r>
            <a:r>
              <a:rPr sz="1600" i="1" spc="-5" dirty="0">
                <a:solidFill>
                  <a:srgbClr val="FFFFFF"/>
                </a:solidFill>
                <a:latin typeface="Calibri"/>
                <a:cs typeface="Calibri"/>
              </a:rPr>
              <a:t> knowledge</a:t>
            </a:r>
            <a:r>
              <a:rPr sz="1600" spc="-5" dirty="0">
                <a:solidFill>
                  <a:srgbClr val="FFFFFF"/>
                </a:solidFill>
                <a:latin typeface="Calibri"/>
                <a:cs typeface="Calibri"/>
              </a:rPr>
              <a:t>;</a:t>
            </a:r>
            <a:endParaRPr sz="1600">
              <a:latin typeface="Calibri"/>
              <a:cs typeface="Calibri"/>
            </a:endParaRPr>
          </a:p>
          <a:p>
            <a:pPr marL="294640" marR="5080" indent="-282575">
              <a:lnSpc>
                <a:spcPct val="100000"/>
              </a:lnSpc>
            </a:pPr>
            <a:r>
              <a:rPr sz="1600" b="1" spc="-5" dirty="0">
                <a:solidFill>
                  <a:srgbClr val="FFFFFF"/>
                </a:solidFill>
                <a:latin typeface="Calibri"/>
                <a:cs typeface="Calibri"/>
              </a:rPr>
              <a:t>❻ </a:t>
            </a:r>
            <a:r>
              <a:rPr sz="1600" spc="-5" dirty="0">
                <a:solidFill>
                  <a:srgbClr val="FFFFFF"/>
                </a:solidFill>
                <a:latin typeface="Calibri"/>
                <a:cs typeface="Calibri"/>
              </a:rPr>
              <a:t>Pengalaman Belajar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learning experience- </a:t>
            </a:r>
            <a:r>
              <a:rPr sz="1600" i="1" spc="-350" dirty="0">
                <a:solidFill>
                  <a:srgbClr val="FFFFFF"/>
                </a:solidFill>
                <a:latin typeface="Calibri"/>
                <a:cs typeface="Calibri"/>
              </a:rPr>
              <a:t> </a:t>
            </a:r>
            <a:r>
              <a:rPr sz="1600" i="1" spc="-5" dirty="0">
                <a:solidFill>
                  <a:srgbClr val="FFFFFF"/>
                </a:solidFill>
                <a:latin typeface="Calibri"/>
                <a:cs typeface="Calibri"/>
              </a:rPr>
              <a:t>learning</a:t>
            </a:r>
            <a:r>
              <a:rPr sz="1600" i="1" spc="-20" dirty="0">
                <a:solidFill>
                  <a:srgbClr val="FFFFFF"/>
                </a:solidFill>
                <a:latin typeface="Calibri"/>
                <a:cs typeface="Calibri"/>
              </a:rPr>
              <a:t> </a:t>
            </a:r>
            <a:r>
              <a:rPr sz="1600" i="1" spc="-5" dirty="0">
                <a:solidFill>
                  <a:srgbClr val="FFFFFF"/>
                </a:solidFill>
                <a:latin typeface="Calibri"/>
                <a:cs typeface="Calibri"/>
              </a:rPr>
              <a:t>methods</a:t>
            </a:r>
            <a:r>
              <a:rPr sz="1600" spc="-5" dirty="0">
                <a:solidFill>
                  <a:srgbClr val="FFFFFF"/>
                </a:solidFill>
                <a:latin typeface="Calibri"/>
                <a:cs typeface="Calibri"/>
              </a:rPr>
              <a:t>);</a:t>
            </a:r>
            <a:endParaRPr sz="1600">
              <a:latin typeface="Calibri"/>
              <a:cs typeface="Calibri"/>
            </a:endParaRPr>
          </a:p>
          <a:p>
            <a:pPr marL="294640" marR="616585" indent="-282575">
              <a:lnSpc>
                <a:spcPct val="100000"/>
              </a:lnSpc>
              <a:spcBef>
                <a:spcPts val="5"/>
              </a:spcBef>
            </a:pPr>
            <a:r>
              <a:rPr sz="1600" b="1" spc="-10" dirty="0">
                <a:solidFill>
                  <a:srgbClr val="FFFFFF"/>
                </a:solidFill>
                <a:latin typeface="Calibri"/>
                <a:cs typeface="Calibri"/>
              </a:rPr>
              <a:t>❼ </a:t>
            </a:r>
            <a:r>
              <a:rPr sz="1600" spc="-5" dirty="0">
                <a:solidFill>
                  <a:srgbClr val="FFFFFF"/>
                </a:solidFill>
                <a:latin typeface="Calibri"/>
                <a:cs typeface="Calibri"/>
              </a:rPr>
              <a:t>Penilaian </a:t>
            </a:r>
            <a:r>
              <a:rPr sz="1600" dirty="0">
                <a:solidFill>
                  <a:srgbClr val="FFFFFF"/>
                </a:solidFill>
                <a:latin typeface="Calibri"/>
                <a:cs typeface="Calibri"/>
              </a:rPr>
              <a:t> </a:t>
            </a:r>
            <a:r>
              <a:rPr sz="1600" spc="-10" dirty="0">
                <a:solidFill>
                  <a:srgbClr val="FFFFFF"/>
                </a:solidFill>
                <a:latin typeface="Calibri"/>
                <a:cs typeface="Calibri"/>
              </a:rPr>
              <a:t>(</a:t>
            </a:r>
            <a:r>
              <a:rPr sz="1600" i="1" spc="-10" dirty="0">
                <a:solidFill>
                  <a:srgbClr val="FFFFFF"/>
                </a:solidFill>
                <a:latin typeface="Calibri"/>
                <a:cs typeface="Calibri"/>
              </a:rPr>
              <a:t>ass</a:t>
            </a:r>
            <a:r>
              <a:rPr sz="1600" i="1" spc="-5" dirty="0">
                <a:solidFill>
                  <a:srgbClr val="FFFFFF"/>
                </a:solidFill>
                <a:latin typeface="Calibri"/>
                <a:cs typeface="Calibri"/>
              </a:rPr>
              <a:t>e</a:t>
            </a:r>
            <a:r>
              <a:rPr sz="1600" i="1" spc="-10" dirty="0">
                <a:solidFill>
                  <a:srgbClr val="FFFFFF"/>
                </a:solidFill>
                <a:latin typeface="Calibri"/>
                <a:cs typeface="Calibri"/>
              </a:rPr>
              <a:t>s</a:t>
            </a:r>
            <a:r>
              <a:rPr sz="1600" i="1" spc="-5" dirty="0">
                <a:solidFill>
                  <a:srgbClr val="FFFFFF"/>
                </a:solidFill>
                <a:latin typeface="Calibri"/>
                <a:cs typeface="Calibri"/>
              </a:rPr>
              <a:t>smen</a:t>
            </a:r>
            <a:r>
              <a:rPr sz="1600" i="1" dirty="0">
                <a:solidFill>
                  <a:srgbClr val="FFFFFF"/>
                </a:solidFill>
                <a:latin typeface="Calibri"/>
                <a:cs typeface="Calibri"/>
              </a:rPr>
              <a:t>t</a:t>
            </a:r>
            <a:r>
              <a:rPr sz="1600" spc="-10" dirty="0">
                <a:solidFill>
                  <a:srgbClr val="FFFFFF"/>
                </a:solidFill>
                <a:latin typeface="Calibri"/>
                <a:cs typeface="Calibri"/>
              </a:rPr>
              <a:t>);</a:t>
            </a:r>
            <a:endParaRPr sz="1600">
              <a:latin typeface="Calibri"/>
              <a:cs typeface="Calibri"/>
            </a:endParaRPr>
          </a:p>
        </p:txBody>
      </p:sp>
      <p:grpSp>
        <p:nvGrpSpPr>
          <p:cNvPr id="45" name="object 45"/>
          <p:cNvGrpSpPr/>
          <p:nvPr/>
        </p:nvGrpSpPr>
        <p:grpSpPr>
          <a:xfrm>
            <a:off x="4562855" y="2043683"/>
            <a:ext cx="3435350" cy="4686300"/>
            <a:chOff x="4562855" y="2043683"/>
            <a:chExt cx="3435350" cy="4686300"/>
          </a:xfrm>
        </p:grpSpPr>
        <p:pic>
          <p:nvPicPr>
            <p:cNvPr id="46" name="object 46"/>
            <p:cNvPicPr/>
            <p:nvPr/>
          </p:nvPicPr>
          <p:blipFill>
            <a:blip r:embed="rId21" cstate="print"/>
            <a:stretch>
              <a:fillRect/>
            </a:stretch>
          </p:blipFill>
          <p:spPr>
            <a:xfrm>
              <a:off x="4593335" y="2058924"/>
              <a:ext cx="3328415" cy="4593335"/>
            </a:xfrm>
            <a:prstGeom prst="rect">
              <a:avLst/>
            </a:prstGeom>
          </p:spPr>
        </p:pic>
        <p:pic>
          <p:nvPicPr>
            <p:cNvPr id="47" name="object 47"/>
            <p:cNvPicPr/>
            <p:nvPr/>
          </p:nvPicPr>
          <p:blipFill>
            <a:blip r:embed="rId22" cstate="print"/>
            <a:stretch>
              <a:fillRect/>
            </a:stretch>
          </p:blipFill>
          <p:spPr>
            <a:xfrm>
              <a:off x="4562855" y="2043683"/>
              <a:ext cx="3435095" cy="4686300"/>
            </a:xfrm>
            <a:prstGeom prst="rect">
              <a:avLst/>
            </a:prstGeom>
          </p:spPr>
        </p:pic>
        <p:sp>
          <p:nvSpPr>
            <p:cNvPr id="48" name="object 48"/>
            <p:cNvSpPr/>
            <p:nvPr/>
          </p:nvSpPr>
          <p:spPr>
            <a:xfrm>
              <a:off x="4652771" y="2098547"/>
              <a:ext cx="3214370" cy="4480560"/>
            </a:xfrm>
            <a:custGeom>
              <a:avLst/>
              <a:gdLst/>
              <a:ahLst/>
              <a:cxnLst/>
              <a:rect l="l" t="t" r="r" b="b"/>
              <a:pathLst>
                <a:path w="3214370" h="4480559">
                  <a:moveTo>
                    <a:pt x="3214116" y="0"/>
                  </a:moveTo>
                  <a:lnTo>
                    <a:pt x="0" y="0"/>
                  </a:lnTo>
                  <a:lnTo>
                    <a:pt x="0" y="4480560"/>
                  </a:lnTo>
                  <a:lnTo>
                    <a:pt x="3214116" y="4480560"/>
                  </a:lnTo>
                  <a:lnTo>
                    <a:pt x="3214116" y="0"/>
                  </a:lnTo>
                  <a:close/>
                </a:path>
              </a:pathLst>
            </a:custGeom>
            <a:solidFill>
              <a:srgbClr val="006500"/>
            </a:solidFill>
          </p:spPr>
          <p:txBody>
            <a:bodyPr wrap="square" lIns="0" tIns="0" rIns="0" bIns="0" rtlCol="0"/>
            <a:lstStyle/>
            <a:p>
              <a:endParaRPr/>
            </a:p>
          </p:txBody>
        </p:sp>
      </p:grpSp>
      <p:sp>
        <p:nvSpPr>
          <p:cNvPr id="49" name="object 49"/>
          <p:cNvSpPr txBox="1"/>
          <p:nvPr/>
        </p:nvSpPr>
        <p:spPr>
          <a:xfrm>
            <a:off x="4732401" y="2120011"/>
            <a:ext cx="3056255" cy="4415155"/>
          </a:xfrm>
          <a:prstGeom prst="rect">
            <a:avLst/>
          </a:prstGeom>
        </p:spPr>
        <p:txBody>
          <a:bodyPr vert="horz" wrap="square" lIns="0" tIns="12065" rIns="0" bIns="0" rtlCol="0">
            <a:spAutoFit/>
          </a:bodyPr>
          <a:lstStyle/>
          <a:p>
            <a:pPr marL="294005" marR="139065" indent="-281940">
              <a:lnSpc>
                <a:spcPct val="100000"/>
              </a:lnSpc>
              <a:spcBef>
                <a:spcPts val="95"/>
              </a:spcBef>
            </a:pPr>
            <a:r>
              <a:rPr sz="1600" b="1" spc="-10" dirty="0">
                <a:solidFill>
                  <a:srgbClr val="FFFFFF"/>
                </a:solidFill>
                <a:latin typeface="Calibri"/>
                <a:cs typeface="Calibri"/>
              </a:rPr>
              <a:t>❽ </a:t>
            </a:r>
            <a:r>
              <a:rPr sz="1600" spc="-5" dirty="0">
                <a:solidFill>
                  <a:srgbClr val="FFFFFF"/>
                </a:solidFill>
                <a:latin typeface="Calibri"/>
                <a:cs typeface="Calibri"/>
              </a:rPr>
              <a:t>Menjabarakan CPL-PRODI</a:t>
            </a:r>
            <a:r>
              <a:rPr sz="1600" dirty="0">
                <a:solidFill>
                  <a:srgbClr val="FFFFFF"/>
                </a:solidFill>
                <a:latin typeface="Calibri"/>
                <a:cs typeface="Calibri"/>
              </a:rPr>
              <a:t> </a:t>
            </a:r>
            <a:r>
              <a:rPr sz="1600" spc="-10" dirty="0">
                <a:solidFill>
                  <a:srgbClr val="FFFFFF"/>
                </a:solidFill>
                <a:latin typeface="Calibri"/>
                <a:cs typeface="Calibri"/>
              </a:rPr>
              <a:t>pada </a:t>
            </a:r>
            <a:r>
              <a:rPr sz="1600" spc="-345" dirty="0">
                <a:solidFill>
                  <a:srgbClr val="FFFFFF"/>
                </a:solidFill>
                <a:latin typeface="Calibri"/>
                <a:cs typeface="Calibri"/>
              </a:rPr>
              <a:t> </a:t>
            </a:r>
            <a:r>
              <a:rPr sz="1600" spc="-5" dirty="0">
                <a:solidFill>
                  <a:srgbClr val="FFFFFF"/>
                </a:solidFill>
                <a:latin typeface="Calibri"/>
                <a:cs typeface="Calibri"/>
              </a:rPr>
              <a:t>tingkat Mata Kuliah </a:t>
            </a:r>
            <a:r>
              <a:rPr sz="1600" spc="-10" dirty="0">
                <a:solidFill>
                  <a:srgbClr val="FFFFFF"/>
                </a:solidFill>
                <a:latin typeface="Calibri"/>
                <a:cs typeface="Calibri"/>
              </a:rPr>
              <a:t>(MK) </a:t>
            </a:r>
            <a:r>
              <a:rPr sz="1600" spc="-5" dirty="0">
                <a:solidFill>
                  <a:srgbClr val="FFFFFF"/>
                </a:solidFill>
                <a:latin typeface="Calibri"/>
                <a:cs typeface="Calibri"/>
              </a:rPr>
              <a:t> menjadi CPMK, Sub-CPMK, dan </a:t>
            </a:r>
            <a:r>
              <a:rPr sz="1600" dirty="0">
                <a:solidFill>
                  <a:srgbClr val="FFFFFF"/>
                </a:solidFill>
                <a:latin typeface="Calibri"/>
                <a:cs typeface="Calibri"/>
              </a:rPr>
              <a:t> </a:t>
            </a:r>
            <a:r>
              <a:rPr sz="1600" spc="-5" dirty="0">
                <a:solidFill>
                  <a:srgbClr val="FFFFFF"/>
                </a:solidFill>
                <a:latin typeface="Calibri"/>
                <a:cs typeface="Calibri"/>
              </a:rPr>
              <a:t>tahapan2 belajar-bersifat lebih </a:t>
            </a:r>
            <a:r>
              <a:rPr sz="1600" dirty="0">
                <a:solidFill>
                  <a:srgbClr val="FFFFFF"/>
                </a:solidFill>
                <a:latin typeface="Calibri"/>
                <a:cs typeface="Calibri"/>
              </a:rPr>
              <a:t> </a:t>
            </a:r>
            <a:r>
              <a:rPr sz="1600" spc="-5" dirty="0">
                <a:solidFill>
                  <a:srgbClr val="FFFFFF"/>
                </a:solidFill>
                <a:latin typeface="Calibri"/>
                <a:cs typeface="Calibri"/>
              </a:rPr>
              <a:t>spesifik, dapat </a:t>
            </a:r>
            <a:r>
              <a:rPr sz="1600" spc="-10" dirty="0">
                <a:solidFill>
                  <a:srgbClr val="FFFFFF"/>
                </a:solidFill>
                <a:latin typeface="Calibri"/>
                <a:cs typeface="Calibri"/>
              </a:rPr>
              <a:t>diukur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diamati;</a:t>
            </a:r>
            <a:endParaRPr sz="1600">
              <a:latin typeface="Calibri"/>
              <a:cs typeface="Calibri"/>
            </a:endParaRPr>
          </a:p>
          <a:p>
            <a:pPr marL="294005" marR="21590" indent="-281940">
              <a:lnSpc>
                <a:spcPct val="100000"/>
              </a:lnSpc>
            </a:pPr>
            <a:r>
              <a:rPr sz="1600" b="1" spc="-10" dirty="0">
                <a:solidFill>
                  <a:srgbClr val="FFFFFF"/>
                </a:solidFill>
                <a:latin typeface="Calibri"/>
                <a:cs typeface="Calibri"/>
              </a:rPr>
              <a:t>❾</a:t>
            </a:r>
            <a:r>
              <a:rPr sz="1600" b="1" spc="-5" dirty="0">
                <a:solidFill>
                  <a:srgbClr val="FFFFFF"/>
                </a:solidFill>
                <a:latin typeface="Calibri"/>
                <a:cs typeface="Calibri"/>
              </a:rPr>
              <a:t> </a:t>
            </a:r>
            <a:r>
              <a:rPr sz="1600" spc="-5" dirty="0">
                <a:solidFill>
                  <a:srgbClr val="FFFFFF"/>
                </a:solidFill>
                <a:latin typeface="Calibri"/>
                <a:cs typeface="Calibri"/>
              </a:rPr>
              <a:t>Pembentukan</a:t>
            </a:r>
            <a:r>
              <a:rPr sz="1600" spc="5" dirty="0">
                <a:solidFill>
                  <a:srgbClr val="FFFFFF"/>
                </a:solidFill>
                <a:latin typeface="Calibri"/>
                <a:cs typeface="Calibri"/>
              </a:rPr>
              <a:t> </a:t>
            </a:r>
            <a:r>
              <a:rPr sz="1600" spc="-5" dirty="0">
                <a:solidFill>
                  <a:srgbClr val="FFFFFF"/>
                </a:solidFill>
                <a:latin typeface="Calibri"/>
                <a:cs typeface="Calibri"/>
              </a:rPr>
              <a:t>MK,</a:t>
            </a:r>
            <a:r>
              <a:rPr sz="1600" spc="5"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10" dirty="0">
                <a:solidFill>
                  <a:srgbClr val="FFFFFF"/>
                </a:solidFill>
                <a:latin typeface="Calibri"/>
                <a:cs typeface="Calibri"/>
              </a:rPr>
              <a:t>menetapkan</a:t>
            </a:r>
            <a:r>
              <a:rPr sz="1600" spc="5" dirty="0">
                <a:solidFill>
                  <a:srgbClr val="FFFFFF"/>
                </a:solidFill>
                <a:latin typeface="Calibri"/>
                <a:cs typeface="Calibri"/>
              </a:rPr>
              <a:t> </a:t>
            </a:r>
            <a:r>
              <a:rPr sz="1600" spc="-10" dirty="0">
                <a:solidFill>
                  <a:srgbClr val="FFFFFF"/>
                </a:solidFill>
                <a:latin typeface="Calibri"/>
                <a:cs typeface="Calibri"/>
              </a:rPr>
              <a:t>bobot</a:t>
            </a:r>
            <a:r>
              <a:rPr sz="1600" spc="20" dirty="0">
                <a:solidFill>
                  <a:srgbClr val="FFFFFF"/>
                </a:solidFill>
                <a:latin typeface="Calibri"/>
                <a:cs typeface="Calibri"/>
              </a:rPr>
              <a:t> </a:t>
            </a:r>
            <a:r>
              <a:rPr sz="1600" spc="-10" dirty="0">
                <a:solidFill>
                  <a:srgbClr val="FFFFFF"/>
                </a:solidFill>
                <a:latin typeface="Calibri"/>
                <a:cs typeface="Calibri"/>
              </a:rPr>
              <a:t>sks</a:t>
            </a:r>
            <a:r>
              <a:rPr sz="1600" spc="10" dirty="0">
                <a:solidFill>
                  <a:srgbClr val="FFFFFF"/>
                </a:solidFill>
                <a:latin typeface="Calibri"/>
                <a:cs typeface="Calibri"/>
              </a:rPr>
              <a:t> </a:t>
            </a:r>
            <a:r>
              <a:rPr sz="1600" spc="-5" dirty="0">
                <a:solidFill>
                  <a:srgbClr val="FFFFFF"/>
                </a:solidFill>
                <a:latin typeface="Calibri"/>
                <a:cs typeface="Calibri"/>
              </a:rPr>
              <a:t>nya, </a:t>
            </a:r>
            <a:r>
              <a:rPr sz="1600" spc="-10" dirty="0">
                <a:solidFill>
                  <a:srgbClr val="FFFFFF"/>
                </a:solidFill>
                <a:latin typeface="Calibri"/>
                <a:cs typeface="Calibri"/>
              </a:rPr>
              <a:t>serta </a:t>
            </a:r>
            <a:r>
              <a:rPr sz="1600" spc="-345" dirty="0">
                <a:solidFill>
                  <a:srgbClr val="FFFFFF"/>
                </a:solidFill>
                <a:latin typeface="Calibri"/>
                <a:cs typeface="Calibri"/>
              </a:rPr>
              <a:t> </a:t>
            </a:r>
            <a:r>
              <a:rPr sz="1600" spc="-10" dirty="0">
                <a:solidFill>
                  <a:srgbClr val="FFFFFF"/>
                </a:solidFill>
                <a:latin typeface="Calibri"/>
                <a:cs typeface="Calibri"/>
              </a:rPr>
              <a:t>menyusun</a:t>
            </a:r>
            <a:r>
              <a:rPr sz="1600" spc="35" dirty="0">
                <a:solidFill>
                  <a:srgbClr val="FFFFFF"/>
                </a:solidFill>
                <a:latin typeface="Calibri"/>
                <a:cs typeface="Calibri"/>
              </a:rPr>
              <a:t> </a:t>
            </a:r>
            <a:r>
              <a:rPr sz="1600" spc="-5" dirty="0">
                <a:solidFill>
                  <a:srgbClr val="FFFFFF"/>
                </a:solidFill>
                <a:latin typeface="Calibri"/>
                <a:cs typeface="Calibri"/>
              </a:rPr>
              <a:t>matrik</a:t>
            </a:r>
            <a:r>
              <a:rPr sz="1600" spc="10" dirty="0">
                <a:solidFill>
                  <a:srgbClr val="FFFFFF"/>
                </a:solidFill>
                <a:latin typeface="Calibri"/>
                <a:cs typeface="Calibri"/>
              </a:rPr>
              <a:t> </a:t>
            </a:r>
            <a:r>
              <a:rPr sz="1600" spc="-10" dirty="0">
                <a:solidFill>
                  <a:srgbClr val="FFFFFF"/>
                </a:solidFill>
                <a:latin typeface="Calibri"/>
                <a:cs typeface="Calibri"/>
              </a:rPr>
              <a:t>kurikulum </a:t>
            </a:r>
            <a:r>
              <a:rPr sz="1600" spc="-5" dirty="0">
                <a:solidFill>
                  <a:srgbClr val="FFFFFF"/>
                </a:solidFill>
                <a:latin typeface="Calibri"/>
                <a:cs typeface="Calibri"/>
              </a:rPr>
              <a:t> </a:t>
            </a:r>
            <a:r>
              <a:rPr sz="1600" spc="-10" dirty="0">
                <a:solidFill>
                  <a:srgbClr val="FFFFFF"/>
                </a:solidFill>
                <a:latin typeface="Calibri"/>
                <a:cs typeface="Calibri"/>
              </a:rPr>
              <a:t>(peta</a:t>
            </a:r>
            <a:r>
              <a:rPr sz="1600" spc="1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12700">
              <a:lnSpc>
                <a:spcPct val="100000"/>
              </a:lnSpc>
            </a:pPr>
            <a:r>
              <a:rPr sz="1600" b="1" spc="-5" dirty="0">
                <a:solidFill>
                  <a:srgbClr val="FFFFFF"/>
                </a:solidFill>
                <a:latin typeface="Calibri"/>
                <a:cs typeface="Calibri"/>
              </a:rPr>
              <a:t>❿</a:t>
            </a:r>
            <a:r>
              <a:rPr sz="1600" b="1" spc="-15" dirty="0">
                <a:solidFill>
                  <a:srgbClr val="FFFFFF"/>
                </a:solidFill>
                <a:latin typeface="Calibri"/>
                <a:cs typeface="Calibri"/>
              </a:rPr>
              <a:t> </a:t>
            </a:r>
            <a:r>
              <a:rPr sz="1600" spc="-5" dirty="0">
                <a:solidFill>
                  <a:srgbClr val="FFFFFF"/>
                </a:solidFill>
                <a:latin typeface="Calibri"/>
                <a:cs typeface="Calibri"/>
              </a:rPr>
              <a:t>Merancang</a:t>
            </a:r>
            <a:r>
              <a:rPr sz="1600" spc="-10" dirty="0">
                <a:solidFill>
                  <a:srgbClr val="FFFFFF"/>
                </a:solidFill>
                <a:latin typeface="Calibri"/>
                <a:cs typeface="Calibri"/>
              </a:rPr>
              <a:t> </a:t>
            </a:r>
            <a:r>
              <a:rPr sz="1600" spc="-5" dirty="0">
                <a:solidFill>
                  <a:srgbClr val="FFFFFF"/>
                </a:solidFill>
                <a:latin typeface="Calibri"/>
                <a:cs typeface="Calibri"/>
              </a:rPr>
              <a:t>Pembelajaran</a:t>
            </a:r>
            <a:r>
              <a:rPr sz="1600" dirty="0">
                <a:solidFill>
                  <a:srgbClr val="FFFFFF"/>
                </a:solidFill>
                <a:latin typeface="Calibri"/>
                <a:cs typeface="Calibri"/>
              </a:rPr>
              <a:t> </a:t>
            </a:r>
            <a:r>
              <a:rPr sz="1600" spc="-10" dirty="0">
                <a:solidFill>
                  <a:srgbClr val="FFFFFF"/>
                </a:solidFill>
                <a:latin typeface="Calibri"/>
                <a:cs typeface="Calibri"/>
              </a:rPr>
              <a:t>dan</a:t>
            </a:r>
            <a:endParaRPr sz="1600">
              <a:latin typeface="Calibri"/>
              <a:cs typeface="Calibri"/>
            </a:endParaRPr>
          </a:p>
          <a:p>
            <a:pPr marL="294005">
              <a:lnSpc>
                <a:spcPct val="100000"/>
              </a:lnSpc>
              <a:spcBef>
                <a:spcPts val="5"/>
              </a:spcBef>
            </a:pPr>
            <a:r>
              <a:rPr sz="1600" spc="-10" dirty="0">
                <a:solidFill>
                  <a:srgbClr val="FFFFFF"/>
                </a:solidFill>
                <a:latin typeface="Calibri"/>
                <a:cs typeface="Calibri"/>
              </a:rPr>
              <a:t>menyusun </a:t>
            </a:r>
            <a:r>
              <a:rPr sz="1600" spc="-5" dirty="0">
                <a:solidFill>
                  <a:srgbClr val="FFFFFF"/>
                </a:solidFill>
                <a:latin typeface="Calibri"/>
                <a:cs typeface="Calibri"/>
              </a:rPr>
              <a:t>RPS;</a:t>
            </a:r>
            <a:endParaRPr sz="1600">
              <a:latin typeface="Calibri"/>
              <a:cs typeface="Calibri"/>
            </a:endParaRPr>
          </a:p>
          <a:p>
            <a:pPr marL="294005" marR="95885" indent="-281940">
              <a:lnSpc>
                <a:spcPct val="100000"/>
              </a:lnSpc>
            </a:pPr>
            <a:r>
              <a:rPr sz="1600" b="1" spc="-10" dirty="0">
                <a:solidFill>
                  <a:srgbClr val="FFFFFF"/>
                </a:solidFill>
                <a:latin typeface="Calibri"/>
                <a:cs typeface="Calibri"/>
              </a:rPr>
              <a:t>⓫</a:t>
            </a:r>
            <a:r>
              <a:rPr sz="1600" b="1" spc="-5" dirty="0">
                <a:solidFill>
                  <a:srgbClr val="FFFFFF"/>
                </a:solidFill>
                <a:latin typeface="Calibri"/>
                <a:cs typeface="Calibri"/>
              </a:rPr>
              <a:t> </a:t>
            </a:r>
            <a:r>
              <a:rPr sz="1600" spc="-5" dirty="0">
                <a:solidFill>
                  <a:srgbClr val="FFFFFF"/>
                </a:solidFill>
                <a:latin typeface="Calibri"/>
                <a:cs typeface="Calibri"/>
              </a:rPr>
              <a:t>Menyusun</a:t>
            </a:r>
            <a:r>
              <a:rPr sz="1600" dirty="0">
                <a:solidFill>
                  <a:srgbClr val="FFFFFF"/>
                </a:solidFill>
                <a:latin typeface="Calibri"/>
                <a:cs typeface="Calibri"/>
              </a:rPr>
              <a:t> </a:t>
            </a:r>
            <a:r>
              <a:rPr sz="1600" spc="-10" dirty="0">
                <a:solidFill>
                  <a:srgbClr val="FFFFFF"/>
                </a:solidFill>
                <a:latin typeface="Calibri"/>
                <a:cs typeface="Calibri"/>
              </a:rPr>
              <a:t>mekanisme, </a:t>
            </a:r>
            <a:r>
              <a:rPr sz="1600" spc="-5" dirty="0">
                <a:solidFill>
                  <a:srgbClr val="FFFFFF"/>
                </a:solidFill>
                <a:latin typeface="Calibri"/>
                <a:cs typeface="Calibri"/>
              </a:rPr>
              <a:t> </a:t>
            </a:r>
            <a:r>
              <a:rPr sz="1600" spc="-10" dirty="0">
                <a:solidFill>
                  <a:srgbClr val="FFFFFF"/>
                </a:solidFill>
                <a:latin typeface="Calibri"/>
                <a:cs typeface="Calibri"/>
              </a:rPr>
              <a:t>prosedur,</a:t>
            </a:r>
            <a:r>
              <a:rPr sz="1600" spc="20" dirty="0">
                <a:solidFill>
                  <a:srgbClr val="FFFFFF"/>
                </a:solidFill>
                <a:latin typeface="Calibri"/>
                <a:cs typeface="Calibri"/>
              </a:rPr>
              <a:t> </a:t>
            </a:r>
            <a:r>
              <a:rPr sz="1600" spc="-5" dirty="0">
                <a:solidFill>
                  <a:srgbClr val="FFFFFF"/>
                </a:solidFill>
                <a:latin typeface="Calibri"/>
                <a:cs typeface="Calibri"/>
              </a:rPr>
              <a:t>dan</a:t>
            </a:r>
            <a:r>
              <a:rPr sz="1600" spc="-10" dirty="0">
                <a:solidFill>
                  <a:srgbClr val="FFFFFF"/>
                </a:solidFill>
                <a:latin typeface="Calibri"/>
                <a:cs typeface="Calibri"/>
              </a:rPr>
              <a:t> </a:t>
            </a:r>
            <a:r>
              <a:rPr sz="1600" spc="-5" dirty="0">
                <a:solidFill>
                  <a:srgbClr val="FFFFFF"/>
                </a:solidFill>
                <a:latin typeface="Calibri"/>
                <a:cs typeface="Calibri"/>
              </a:rPr>
              <a:t>instrumen </a:t>
            </a:r>
            <a:r>
              <a:rPr sz="1600" dirty="0">
                <a:solidFill>
                  <a:srgbClr val="FFFFFF"/>
                </a:solidFill>
                <a:latin typeface="Calibri"/>
                <a:cs typeface="Calibri"/>
              </a:rPr>
              <a:t> </a:t>
            </a:r>
            <a:r>
              <a:rPr sz="1600" spc="-5" dirty="0">
                <a:solidFill>
                  <a:srgbClr val="FFFFFF"/>
                </a:solidFill>
                <a:latin typeface="Calibri"/>
                <a:cs typeface="Calibri"/>
              </a:rPr>
              <a:t>penilaian </a:t>
            </a:r>
            <a:r>
              <a:rPr sz="1600" spc="-10" dirty="0">
                <a:solidFill>
                  <a:srgbClr val="FFFFFF"/>
                </a:solidFill>
                <a:latin typeface="Calibri"/>
                <a:cs typeface="Calibri"/>
              </a:rPr>
              <a:t>(rubrik </a:t>
            </a:r>
            <a:r>
              <a:rPr sz="1600" spc="-5" dirty="0">
                <a:solidFill>
                  <a:srgbClr val="FFFFFF"/>
                </a:solidFill>
                <a:latin typeface="Calibri"/>
                <a:cs typeface="Calibri"/>
              </a:rPr>
              <a:t>&amp; portofolio) &amp; </a:t>
            </a:r>
            <a:r>
              <a:rPr sz="1600" spc="-350" dirty="0">
                <a:solidFill>
                  <a:srgbClr val="FFFFFF"/>
                </a:solidFill>
                <a:latin typeface="Calibri"/>
                <a:cs typeface="Calibri"/>
              </a:rPr>
              <a:t> </a:t>
            </a:r>
            <a:r>
              <a:rPr sz="1600" spc="-5" dirty="0">
                <a:solidFill>
                  <a:srgbClr val="FFFFFF"/>
                </a:solidFill>
                <a:latin typeface="Calibri"/>
                <a:cs typeface="Calibri"/>
              </a:rPr>
              <a:t>evaluasi</a:t>
            </a:r>
            <a:r>
              <a:rPr sz="1600" spc="-20" dirty="0">
                <a:solidFill>
                  <a:srgbClr val="FFFFFF"/>
                </a:solidFill>
                <a:latin typeface="Calibri"/>
                <a:cs typeface="Calibri"/>
              </a:rPr>
              <a:t> </a:t>
            </a:r>
            <a:r>
              <a:rPr sz="1600" spc="-5" dirty="0">
                <a:solidFill>
                  <a:srgbClr val="FFFFFF"/>
                </a:solidFill>
                <a:latin typeface="Calibri"/>
                <a:cs typeface="Calibri"/>
              </a:rPr>
              <a:t>(formatif &amp;</a:t>
            </a:r>
            <a:r>
              <a:rPr sz="1600" spc="-10" dirty="0">
                <a:solidFill>
                  <a:srgbClr val="FFFFFF"/>
                </a:solidFill>
                <a:latin typeface="Calibri"/>
                <a:cs typeface="Calibri"/>
              </a:rPr>
              <a:t> </a:t>
            </a:r>
            <a:r>
              <a:rPr sz="1600" spc="-5" dirty="0">
                <a:solidFill>
                  <a:srgbClr val="FFFFFF"/>
                </a:solidFill>
                <a:latin typeface="Calibri"/>
                <a:cs typeface="Calibri"/>
              </a:rPr>
              <a:t>sumatif);</a:t>
            </a:r>
            <a:endParaRPr sz="1600">
              <a:latin typeface="Calibri"/>
              <a:cs typeface="Calibri"/>
            </a:endParaRPr>
          </a:p>
          <a:p>
            <a:pPr marL="12700">
              <a:lnSpc>
                <a:spcPct val="100000"/>
              </a:lnSpc>
            </a:pPr>
            <a:r>
              <a:rPr sz="1600" b="1" spc="-5" dirty="0">
                <a:solidFill>
                  <a:srgbClr val="FFFFFF"/>
                </a:solidFill>
                <a:latin typeface="Calibri"/>
                <a:cs typeface="Calibri"/>
              </a:rPr>
              <a:t>⓬</a:t>
            </a:r>
            <a:r>
              <a:rPr sz="1600" b="1" spc="-15" dirty="0">
                <a:solidFill>
                  <a:srgbClr val="FFFFFF"/>
                </a:solidFill>
                <a:latin typeface="Calibri"/>
                <a:cs typeface="Calibri"/>
              </a:rPr>
              <a:t> </a:t>
            </a:r>
            <a:r>
              <a:rPr sz="1600" spc="-5" dirty="0">
                <a:solidFill>
                  <a:srgbClr val="FFFFFF"/>
                </a:solidFill>
                <a:latin typeface="Calibri"/>
                <a:cs typeface="Calibri"/>
              </a:rPr>
              <a:t>Mengembangkan</a:t>
            </a:r>
            <a:r>
              <a:rPr sz="1600" spc="-25" dirty="0">
                <a:solidFill>
                  <a:srgbClr val="FFFFFF"/>
                </a:solidFill>
                <a:latin typeface="Calibri"/>
                <a:cs typeface="Calibri"/>
              </a:rPr>
              <a:t> </a:t>
            </a:r>
            <a:r>
              <a:rPr sz="1600" spc="-5" dirty="0">
                <a:solidFill>
                  <a:srgbClr val="FFFFFF"/>
                </a:solidFill>
                <a:latin typeface="Calibri"/>
                <a:cs typeface="Calibri"/>
              </a:rPr>
              <a:t>bahan</a:t>
            </a:r>
            <a:r>
              <a:rPr sz="1600" spc="-20" dirty="0">
                <a:solidFill>
                  <a:srgbClr val="FFFFFF"/>
                </a:solidFill>
                <a:latin typeface="Calibri"/>
                <a:cs typeface="Calibri"/>
              </a:rPr>
              <a:t> </a:t>
            </a:r>
            <a:r>
              <a:rPr sz="1600" spc="-5" dirty="0">
                <a:solidFill>
                  <a:srgbClr val="FFFFFF"/>
                </a:solidFill>
                <a:latin typeface="Calibri"/>
                <a:cs typeface="Calibri"/>
              </a:rPr>
              <a:t>ajar </a:t>
            </a:r>
            <a:r>
              <a:rPr sz="1600" spc="-10" dirty="0">
                <a:solidFill>
                  <a:srgbClr val="FFFFFF"/>
                </a:solidFill>
                <a:latin typeface="Calibri"/>
                <a:cs typeface="Calibri"/>
              </a:rPr>
              <a:t>dan</a:t>
            </a:r>
            <a:endParaRPr sz="1600">
              <a:latin typeface="Calibri"/>
              <a:cs typeface="Calibri"/>
            </a:endParaRPr>
          </a:p>
          <a:p>
            <a:pPr marL="294005">
              <a:lnSpc>
                <a:spcPct val="100000"/>
              </a:lnSpc>
            </a:pPr>
            <a:r>
              <a:rPr sz="1600" spc="-5" dirty="0">
                <a:solidFill>
                  <a:srgbClr val="FFFFFF"/>
                </a:solidFill>
                <a:latin typeface="Calibri"/>
                <a:cs typeface="Calibri"/>
              </a:rPr>
              <a:t>perangkat</a:t>
            </a:r>
            <a:r>
              <a:rPr sz="1600" spc="-30" dirty="0">
                <a:solidFill>
                  <a:srgbClr val="FFFFFF"/>
                </a:solidFill>
                <a:latin typeface="Calibri"/>
                <a:cs typeface="Calibri"/>
              </a:rPr>
              <a:t> </a:t>
            </a:r>
            <a:r>
              <a:rPr sz="1600" spc="-5" dirty="0">
                <a:solidFill>
                  <a:srgbClr val="FFFFFF"/>
                </a:solidFill>
                <a:latin typeface="Calibri"/>
                <a:cs typeface="Calibri"/>
              </a:rPr>
              <a:t>pembelajaran</a:t>
            </a:r>
            <a:r>
              <a:rPr sz="1600" spc="-30" dirty="0">
                <a:solidFill>
                  <a:srgbClr val="FFFFFF"/>
                </a:solidFill>
                <a:latin typeface="Calibri"/>
                <a:cs typeface="Calibri"/>
              </a:rPr>
              <a:t> </a:t>
            </a:r>
            <a:r>
              <a:rPr sz="1600" dirty="0">
                <a:solidFill>
                  <a:srgbClr val="FFFFFF"/>
                </a:solidFill>
                <a:latin typeface="Calibri"/>
                <a:cs typeface="Calibri"/>
              </a:rPr>
              <a:t>lainnya;</a:t>
            </a:r>
            <a:endParaRPr sz="1600">
              <a:latin typeface="Calibri"/>
              <a:cs typeface="Calibri"/>
            </a:endParaRPr>
          </a:p>
        </p:txBody>
      </p:sp>
      <p:grpSp>
        <p:nvGrpSpPr>
          <p:cNvPr id="50" name="object 50"/>
          <p:cNvGrpSpPr/>
          <p:nvPr/>
        </p:nvGrpSpPr>
        <p:grpSpPr>
          <a:xfrm>
            <a:off x="7827264" y="2043683"/>
            <a:ext cx="2265045" cy="4354195"/>
            <a:chOff x="7827264" y="2043683"/>
            <a:chExt cx="2265045" cy="4354195"/>
          </a:xfrm>
        </p:grpSpPr>
        <p:pic>
          <p:nvPicPr>
            <p:cNvPr id="51" name="object 51"/>
            <p:cNvPicPr/>
            <p:nvPr/>
          </p:nvPicPr>
          <p:blipFill>
            <a:blip r:embed="rId23" cstate="print"/>
            <a:stretch>
              <a:fillRect/>
            </a:stretch>
          </p:blipFill>
          <p:spPr>
            <a:xfrm>
              <a:off x="7857743" y="2058924"/>
              <a:ext cx="2234183" cy="4338827"/>
            </a:xfrm>
            <a:prstGeom prst="rect">
              <a:avLst/>
            </a:prstGeom>
          </p:spPr>
        </p:pic>
        <p:pic>
          <p:nvPicPr>
            <p:cNvPr id="52" name="object 52"/>
            <p:cNvPicPr/>
            <p:nvPr/>
          </p:nvPicPr>
          <p:blipFill>
            <a:blip r:embed="rId24" cstate="print"/>
            <a:stretch>
              <a:fillRect/>
            </a:stretch>
          </p:blipFill>
          <p:spPr>
            <a:xfrm>
              <a:off x="7827264" y="2043683"/>
              <a:ext cx="2194560" cy="4198620"/>
            </a:xfrm>
            <a:prstGeom prst="rect">
              <a:avLst/>
            </a:prstGeom>
          </p:spPr>
        </p:pic>
        <p:sp>
          <p:nvSpPr>
            <p:cNvPr id="53" name="object 53"/>
            <p:cNvSpPr/>
            <p:nvPr/>
          </p:nvSpPr>
          <p:spPr>
            <a:xfrm>
              <a:off x="7917180" y="2098548"/>
              <a:ext cx="2120265" cy="4226560"/>
            </a:xfrm>
            <a:custGeom>
              <a:avLst/>
              <a:gdLst/>
              <a:ahLst/>
              <a:cxnLst/>
              <a:rect l="l" t="t" r="r" b="b"/>
              <a:pathLst>
                <a:path w="2120265" h="4226560">
                  <a:moveTo>
                    <a:pt x="2119883" y="0"/>
                  </a:moveTo>
                  <a:lnTo>
                    <a:pt x="0" y="0"/>
                  </a:lnTo>
                  <a:lnTo>
                    <a:pt x="0" y="4226051"/>
                  </a:lnTo>
                  <a:lnTo>
                    <a:pt x="2119883" y="4226051"/>
                  </a:lnTo>
                  <a:lnTo>
                    <a:pt x="2119883" y="0"/>
                  </a:lnTo>
                  <a:close/>
                </a:path>
              </a:pathLst>
            </a:custGeom>
            <a:solidFill>
              <a:srgbClr val="205D4A"/>
            </a:solidFill>
          </p:spPr>
          <p:txBody>
            <a:bodyPr wrap="square" lIns="0" tIns="0" rIns="0" bIns="0" rtlCol="0"/>
            <a:lstStyle/>
            <a:p>
              <a:endParaRPr/>
            </a:p>
          </p:txBody>
        </p:sp>
      </p:grpSp>
      <p:sp>
        <p:nvSpPr>
          <p:cNvPr id="54" name="object 54"/>
          <p:cNvSpPr txBox="1"/>
          <p:nvPr/>
        </p:nvSpPr>
        <p:spPr>
          <a:xfrm>
            <a:off x="7997443" y="2120011"/>
            <a:ext cx="1824355" cy="3926840"/>
          </a:xfrm>
          <a:prstGeom prst="rect">
            <a:avLst/>
          </a:prstGeom>
        </p:spPr>
        <p:txBody>
          <a:bodyPr vert="horz" wrap="square" lIns="0" tIns="12065" rIns="0" bIns="0" rtlCol="0">
            <a:spAutoFit/>
          </a:bodyPr>
          <a:lstStyle/>
          <a:p>
            <a:pPr marL="243840" marR="5080" indent="-231775">
              <a:lnSpc>
                <a:spcPct val="100000"/>
              </a:lnSpc>
              <a:spcBef>
                <a:spcPts val="95"/>
              </a:spcBef>
            </a:pPr>
            <a:r>
              <a:rPr sz="1600" b="1" spc="-10" dirty="0">
                <a:solidFill>
                  <a:srgbClr val="FFFFFF"/>
                </a:solidFill>
                <a:latin typeface="Calibri"/>
                <a:cs typeface="Calibri"/>
              </a:rPr>
              <a:t>⓭ </a:t>
            </a:r>
            <a:r>
              <a:rPr sz="1600" spc="-5" dirty="0">
                <a:solidFill>
                  <a:srgbClr val="FFFFFF"/>
                </a:solidFill>
                <a:latin typeface="Calibri"/>
                <a:cs typeface="Calibri"/>
              </a:rPr>
              <a:t>Mengindentifikasi </a:t>
            </a:r>
            <a:r>
              <a:rPr sz="1600" spc="-355" dirty="0">
                <a:solidFill>
                  <a:srgbClr val="FFFFFF"/>
                </a:solidFill>
                <a:latin typeface="Calibri"/>
                <a:cs typeface="Calibri"/>
              </a:rPr>
              <a:t> </a:t>
            </a:r>
            <a:r>
              <a:rPr sz="1600" spc="-10" dirty="0">
                <a:solidFill>
                  <a:srgbClr val="FFFFFF"/>
                </a:solidFill>
                <a:latin typeface="Calibri"/>
                <a:cs typeface="Calibri"/>
              </a:rPr>
              <a:t>kemungkinan </a:t>
            </a:r>
            <a:r>
              <a:rPr sz="1600" spc="-5" dirty="0">
                <a:solidFill>
                  <a:srgbClr val="FFFFFF"/>
                </a:solidFill>
                <a:latin typeface="Calibri"/>
                <a:cs typeface="Calibri"/>
              </a:rPr>
              <a:t> masalah </a:t>
            </a:r>
            <a:r>
              <a:rPr sz="1600" spc="-10" dirty="0">
                <a:solidFill>
                  <a:srgbClr val="FFFFFF"/>
                </a:solidFill>
                <a:latin typeface="Calibri"/>
                <a:cs typeface="Calibri"/>
              </a:rPr>
              <a:t>yg </a:t>
            </a:r>
            <a:r>
              <a:rPr sz="1600" spc="-5" dirty="0">
                <a:solidFill>
                  <a:srgbClr val="FFFFFF"/>
                </a:solidFill>
                <a:latin typeface="Calibri"/>
                <a:cs typeface="Calibri"/>
              </a:rPr>
              <a:t> menghambat </a:t>
            </a:r>
            <a:r>
              <a:rPr sz="1600" dirty="0">
                <a:solidFill>
                  <a:srgbClr val="FFFFFF"/>
                </a:solidFill>
                <a:latin typeface="Calibri"/>
                <a:cs typeface="Calibri"/>
              </a:rPr>
              <a:t> </a:t>
            </a:r>
            <a:r>
              <a:rPr sz="1600" spc="-5" dirty="0">
                <a:solidFill>
                  <a:srgbClr val="FFFFFF"/>
                </a:solidFill>
                <a:latin typeface="Calibri"/>
                <a:cs typeface="Calibri"/>
              </a:rPr>
              <a:t>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a:p>
            <a:pPr marL="243840" marR="15240" indent="-231775">
              <a:lnSpc>
                <a:spcPct val="100000"/>
              </a:lnSpc>
            </a:pPr>
            <a:r>
              <a:rPr sz="1600" b="1" spc="-10" dirty="0">
                <a:solidFill>
                  <a:srgbClr val="FFFFFF"/>
                </a:solidFill>
                <a:latin typeface="Calibri"/>
                <a:cs typeface="Calibri"/>
              </a:rPr>
              <a:t>⓮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sosialisasi, </a:t>
            </a:r>
            <a:r>
              <a:rPr sz="1600" dirty="0">
                <a:solidFill>
                  <a:srgbClr val="FFFFFF"/>
                </a:solidFill>
                <a:latin typeface="Calibri"/>
                <a:cs typeface="Calibri"/>
              </a:rPr>
              <a:t> </a:t>
            </a:r>
            <a:r>
              <a:rPr sz="1600" spc="-10" dirty="0">
                <a:solidFill>
                  <a:srgbClr val="FFFFFF"/>
                </a:solidFill>
                <a:latin typeface="Calibri"/>
                <a:cs typeface="Calibri"/>
              </a:rPr>
              <a:t>workshop,</a:t>
            </a:r>
            <a:r>
              <a:rPr sz="1600" spc="30" dirty="0">
                <a:solidFill>
                  <a:srgbClr val="FFFFFF"/>
                </a:solidFill>
                <a:latin typeface="Calibri"/>
                <a:cs typeface="Calibri"/>
              </a:rPr>
              <a:t> </a:t>
            </a:r>
            <a:r>
              <a:rPr sz="1600" spc="-5" dirty="0">
                <a:solidFill>
                  <a:srgbClr val="FFFFFF"/>
                </a:solidFill>
                <a:latin typeface="Calibri"/>
                <a:cs typeface="Calibri"/>
              </a:rPr>
              <a:t>dan </a:t>
            </a:r>
            <a:r>
              <a:rPr sz="1600" dirty="0">
                <a:solidFill>
                  <a:srgbClr val="FFFFFF"/>
                </a:solidFill>
                <a:latin typeface="Calibri"/>
                <a:cs typeface="Calibri"/>
              </a:rPr>
              <a:t> </a:t>
            </a:r>
            <a:r>
              <a:rPr sz="1600" spc="-5" dirty="0">
                <a:solidFill>
                  <a:srgbClr val="FFFFFF"/>
                </a:solidFill>
                <a:latin typeface="Calibri"/>
                <a:cs typeface="Calibri"/>
              </a:rPr>
              <a:t>bimtek </a:t>
            </a:r>
            <a:r>
              <a:rPr sz="1600" spc="-10" dirty="0">
                <a:solidFill>
                  <a:srgbClr val="FFFFFF"/>
                </a:solidFill>
                <a:latin typeface="Calibri"/>
                <a:cs typeface="Calibri"/>
              </a:rPr>
              <a:t>pada </a:t>
            </a:r>
            <a:r>
              <a:rPr sz="1600" spc="-5" dirty="0">
                <a:solidFill>
                  <a:srgbClr val="FFFFFF"/>
                </a:solidFill>
                <a:latin typeface="Calibri"/>
                <a:cs typeface="Calibri"/>
              </a:rPr>
              <a:t> mahasiswa,</a:t>
            </a:r>
            <a:r>
              <a:rPr sz="1600" spc="-55" dirty="0">
                <a:solidFill>
                  <a:srgbClr val="FFFFFF"/>
                </a:solidFill>
                <a:latin typeface="Calibri"/>
                <a:cs typeface="Calibri"/>
              </a:rPr>
              <a:t> </a:t>
            </a:r>
            <a:r>
              <a:rPr sz="1600" spc="-10" dirty="0">
                <a:solidFill>
                  <a:srgbClr val="FFFFFF"/>
                </a:solidFill>
                <a:latin typeface="Calibri"/>
                <a:cs typeface="Calibri"/>
              </a:rPr>
              <a:t>dosen, </a:t>
            </a:r>
            <a:r>
              <a:rPr sz="1600" spc="-350" dirty="0">
                <a:solidFill>
                  <a:srgbClr val="FFFFFF"/>
                </a:solidFill>
                <a:latin typeface="Calibri"/>
                <a:cs typeface="Calibri"/>
              </a:rPr>
              <a:t> </a:t>
            </a:r>
            <a:r>
              <a:rPr sz="1600" spc="-5" dirty="0">
                <a:solidFill>
                  <a:srgbClr val="FFFFFF"/>
                </a:solidFill>
                <a:latin typeface="Calibri"/>
                <a:cs typeface="Calibri"/>
              </a:rPr>
              <a:t>pimpinan dan </a:t>
            </a:r>
            <a:r>
              <a:rPr sz="1600" dirty="0">
                <a:solidFill>
                  <a:srgbClr val="FFFFFF"/>
                </a:solidFill>
                <a:latin typeface="Calibri"/>
                <a:cs typeface="Calibri"/>
              </a:rPr>
              <a:t> </a:t>
            </a:r>
            <a:r>
              <a:rPr sz="1600" spc="-5" dirty="0">
                <a:solidFill>
                  <a:srgbClr val="FFFFFF"/>
                </a:solidFill>
                <a:latin typeface="Calibri"/>
                <a:cs typeface="Calibri"/>
              </a:rPr>
              <a:t>tendik;</a:t>
            </a:r>
            <a:endParaRPr sz="1600">
              <a:latin typeface="Calibri"/>
              <a:cs typeface="Calibri"/>
            </a:endParaRPr>
          </a:p>
          <a:p>
            <a:pPr marL="243840" marR="302260" indent="-231775" algn="just">
              <a:lnSpc>
                <a:spcPct val="100000"/>
              </a:lnSpc>
              <a:spcBef>
                <a:spcPts val="5"/>
              </a:spcBef>
            </a:pPr>
            <a:r>
              <a:rPr sz="1600" b="1" spc="-10" dirty="0">
                <a:solidFill>
                  <a:srgbClr val="FFFFFF"/>
                </a:solidFill>
                <a:latin typeface="Calibri"/>
                <a:cs typeface="Calibri"/>
              </a:rPr>
              <a:t>⓯</a:t>
            </a:r>
            <a:r>
              <a:rPr sz="1600" b="1" spc="-65" dirty="0">
                <a:solidFill>
                  <a:srgbClr val="FFFFFF"/>
                </a:solidFill>
                <a:latin typeface="Calibri"/>
                <a:cs typeface="Calibri"/>
              </a:rPr>
              <a:t> </a:t>
            </a:r>
            <a:r>
              <a:rPr sz="1600" spc="-5" dirty="0">
                <a:solidFill>
                  <a:srgbClr val="FFFFFF"/>
                </a:solidFill>
                <a:latin typeface="Calibri"/>
                <a:cs typeface="Calibri"/>
              </a:rPr>
              <a:t>Melaksanakan </a:t>
            </a:r>
            <a:r>
              <a:rPr sz="1600" spc="-350" dirty="0">
                <a:solidFill>
                  <a:srgbClr val="FFFFFF"/>
                </a:solidFill>
                <a:latin typeface="Calibri"/>
                <a:cs typeface="Calibri"/>
              </a:rPr>
              <a:t> </a:t>
            </a:r>
            <a:r>
              <a:rPr sz="1600" spc="-10" dirty="0">
                <a:solidFill>
                  <a:srgbClr val="FFFFFF"/>
                </a:solidFill>
                <a:latin typeface="Calibri"/>
                <a:cs typeface="Calibri"/>
              </a:rPr>
              <a:t>kurikulum, dan </a:t>
            </a:r>
            <a:r>
              <a:rPr sz="1600" spc="-350" dirty="0">
                <a:solidFill>
                  <a:srgbClr val="FFFFFF"/>
                </a:solidFill>
                <a:latin typeface="Calibri"/>
                <a:cs typeface="Calibri"/>
              </a:rPr>
              <a:t> </a:t>
            </a:r>
            <a:r>
              <a:rPr sz="1600" spc="-5" dirty="0">
                <a:solidFill>
                  <a:srgbClr val="FFFFFF"/>
                </a:solidFill>
                <a:latin typeface="Calibri"/>
                <a:cs typeface="Calibri"/>
              </a:rPr>
              <a:t>monitoring;</a:t>
            </a:r>
            <a:endParaRPr sz="1600">
              <a:latin typeface="Calibri"/>
              <a:cs typeface="Calibri"/>
            </a:endParaRPr>
          </a:p>
        </p:txBody>
      </p:sp>
      <p:grpSp>
        <p:nvGrpSpPr>
          <p:cNvPr id="55" name="object 55"/>
          <p:cNvGrpSpPr/>
          <p:nvPr/>
        </p:nvGrpSpPr>
        <p:grpSpPr>
          <a:xfrm>
            <a:off x="10005059" y="2036063"/>
            <a:ext cx="2045335" cy="2735580"/>
            <a:chOff x="10005059" y="2036063"/>
            <a:chExt cx="2045335" cy="2735580"/>
          </a:xfrm>
        </p:grpSpPr>
        <p:pic>
          <p:nvPicPr>
            <p:cNvPr id="56" name="object 56"/>
            <p:cNvPicPr/>
            <p:nvPr/>
          </p:nvPicPr>
          <p:blipFill>
            <a:blip r:embed="rId25" cstate="print"/>
            <a:stretch>
              <a:fillRect/>
            </a:stretch>
          </p:blipFill>
          <p:spPr>
            <a:xfrm>
              <a:off x="10035540" y="2051303"/>
              <a:ext cx="2014727" cy="2697480"/>
            </a:xfrm>
            <a:prstGeom prst="rect">
              <a:avLst/>
            </a:prstGeom>
          </p:spPr>
        </p:pic>
        <p:pic>
          <p:nvPicPr>
            <p:cNvPr id="57" name="object 57"/>
            <p:cNvPicPr/>
            <p:nvPr/>
          </p:nvPicPr>
          <p:blipFill>
            <a:blip r:embed="rId26" cstate="print"/>
            <a:stretch>
              <a:fillRect/>
            </a:stretch>
          </p:blipFill>
          <p:spPr>
            <a:xfrm>
              <a:off x="10005059" y="2036063"/>
              <a:ext cx="2028444" cy="2735580"/>
            </a:xfrm>
            <a:prstGeom prst="rect">
              <a:avLst/>
            </a:prstGeom>
          </p:spPr>
        </p:pic>
        <p:sp>
          <p:nvSpPr>
            <p:cNvPr id="58" name="object 58"/>
            <p:cNvSpPr/>
            <p:nvPr/>
          </p:nvSpPr>
          <p:spPr>
            <a:xfrm>
              <a:off x="10094975" y="2090928"/>
              <a:ext cx="1900555" cy="2585085"/>
            </a:xfrm>
            <a:custGeom>
              <a:avLst/>
              <a:gdLst/>
              <a:ahLst/>
              <a:cxnLst/>
              <a:rect l="l" t="t" r="r" b="b"/>
              <a:pathLst>
                <a:path w="1900554" h="2585085">
                  <a:moveTo>
                    <a:pt x="1900427" y="0"/>
                  </a:moveTo>
                  <a:lnTo>
                    <a:pt x="0" y="0"/>
                  </a:lnTo>
                  <a:lnTo>
                    <a:pt x="0" y="2584703"/>
                  </a:lnTo>
                  <a:lnTo>
                    <a:pt x="1900427" y="2584703"/>
                  </a:lnTo>
                  <a:lnTo>
                    <a:pt x="1900427" y="0"/>
                  </a:lnTo>
                  <a:close/>
                </a:path>
              </a:pathLst>
            </a:custGeom>
            <a:solidFill>
              <a:srgbClr val="843B0C"/>
            </a:solidFill>
          </p:spPr>
          <p:txBody>
            <a:bodyPr wrap="square" lIns="0" tIns="0" rIns="0" bIns="0" rtlCol="0"/>
            <a:lstStyle/>
            <a:p>
              <a:endParaRPr/>
            </a:p>
          </p:txBody>
        </p:sp>
      </p:grpSp>
      <p:sp>
        <p:nvSpPr>
          <p:cNvPr id="59" name="object 59"/>
          <p:cNvSpPr txBox="1"/>
          <p:nvPr/>
        </p:nvSpPr>
        <p:spPr>
          <a:xfrm>
            <a:off x="10175240" y="2112340"/>
            <a:ext cx="1694814" cy="2464435"/>
          </a:xfrm>
          <a:prstGeom prst="rect">
            <a:avLst/>
          </a:prstGeom>
        </p:spPr>
        <p:txBody>
          <a:bodyPr vert="horz" wrap="square" lIns="0" tIns="12065" rIns="0" bIns="0" rtlCol="0">
            <a:spAutoFit/>
          </a:bodyPr>
          <a:lstStyle/>
          <a:p>
            <a:pPr marL="294640" marR="5080" indent="-282575">
              <a:lnSpc>
                <a:spcPct val="100000"/>
              </a:lnSpc>
              <a:spcBef>
                <a:spcPts val="95"/>
              </a:spcBef>
            </a:pPr>
            <a:r>
              <a:rPr sz="1600" b="1" spc="-5" dirty="0">
                <a:solidFill>
                  <a:srgbClr val="FFFFFF"/>
                </a:solidFill>
                <a:latin typeface="Calibri"/>
                <a:cs typeface="Calibri"/>
              </a:rPr>
              <a:t>⓰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60" dirty="0">
                <a:solidFill>
                  <a:srgbClr val="FFFFFF"/>
                </a:solidFill>
                <a:latin typeface="Calibri"/>
                <a:cs typeface="Calibri"/>
              </a:rPr>
              <a:t> </a:t>
            </a:r>
            <a:r>
              <a:rPr sz="1600" spc="-5" dirty="0">
                <a:solidFill>
                  <a:srgbClr val="FFFFFF"/>
                </a:solidFill>
                <a:latin typeface="Calibri"/>
                <a:cs typeface="Calibri"/>
              </a:rPr>
              <a:t>formatif </a:t>
            </a:r>
            <a:r>
              <a:rPr sz="1600" spc="-345"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r>
              <a:rPr sz="1600" spc="-25" dirty="0">
                <a:solidFill>
                  <a:srgbClr val="FFFFFF"/>
                </a:solidFill>
                <a:latin typeface="Calibri"/>
                <a:cs typeface="Calibri"/>
              </a:rPr>
              <a:t> </a:t>
            </a:r>
            <a:r>
              <a:rPr sz="1600" spc="-5" dirty="0">
                <a:solidFill>
                  <a:srgbClr val="FFFFFF"/>
                </a:solidFill>
                <a:latin typeface="Calibri"/>
                <a:cs typeface="Calibri"/>
              </a:rPr>
              <a:t>dan</a:t>
            </a:r>
            <a:endParaRPr sz="1600">
              <a:latin typeface="Calibri"/>
              <a:cs typeface="Calibri"/>
            </a:endParaRPr>
          </a:p>
          <a:p>
            <a:pPr marL="294640" marR="57785" indent="-282575">
              <a:lnSpc>
                <a:spcPct val="100000"/>
              </a:lnSpc>
              <a:spcBef>
                <a:spcPts val="5"/>
              </a:spcBef>
            </a:pPr>
            <a:r>
              <a:rPr sz="1600" b="1" spc="-10" dirty="0">
                <a:solidFill>
                  <a:srgbClr val="FFFFFF"/>
                </a:solidFill>
                <a:latin typeface="Calibri"/>
                <a:cs typeface="Calibri"/>
              </a:rPr>
              <a:t>⓱ </a:t>
            </a:r>
            <a:r>
              <a:rPr sz="1600" spc="-5" dirty="0">
                <a:solidFill>
                  <a:srgbClr val="FFFFFF"/>
                </a:solidFill>
                <a:latin typeface="Calibri"/>
                <a:cs typeface="Calibri"/>
              </a:rPr>
              <a:t>Melakukan </a:t>
            </a:r>
            <a:r>
              <a:rPr sz="1600" dirty="0">
                <a:solidFill>
                  <a:srgbClr val="FFFFFF"/>
                </a:solidFill>
                <a:latin typeface="Calibri"/>
                <a:cs typeface="Calibri"/>
              </a:rPr>
              <a:t> </a:t>
            </a:r>
            <a:r>
              <a:rPr sz="1600" spc="-5" dirty="0">
                <a:solidFill>
                  <a:srgbClr val="FFFFFF"/>
                </a:solidFill>
                <a:latin typeface="Calibri"/>
                <a:cs typeface="Calibri"/>
              </a:rPr>
              <a:t>evaluasi</a:t>
            </a:r>
            <a:r>
              <a:rPr sz="1600" spc="-70" dirty="0">
                <a:solidFill>
                  <a:srgbClr val="FFFFFF"/>
                </a:solidFill>
                <a:latin typeface="Calibri"/>
                <a:cs typeface="Calibri"/>
              </a:rPr>
              <a:t> </a:t>
            </a:r>
            <a:r>
              <a:rPr sz="1600" spc="-5" dirty="0">
                <a:solidFill>
                  <a:srgbClr val="FFFFFF"/>
                </a:solidFill>
                <a:latin typeface="Calibri"/>
                <a:cs typeface="Calibri"/>
              </a:rPr>
              <a:t>sumatif </a:t>
            </a:r>
            <a:r>
              <a:rPr sz="1600" spc="-350" dirty="0">
                <a:solidFill>
                  <a:srgbClr val="FFFFFF"/>
                </a:solidFill>
                <a:latin typeface="Calibri"/>
                <a:cs typeface="Calibri"/>
              </a:rPr>
              <a:t> </a:t>
            </a:r>
            <a:r>
              <a:rPr sz="1600" spc="-10" dirty="0">
                <a:solidFill>
                  <a:srgbClr val="FFFFFF"/>
                </a:solidFill>
                <a:latin typeface="Calibri"/>
                <a:cs typeface="Calibri"/>
              </a:rPr>
              <a:t>thd </a:t>
            </a:r>
            <a:r>
              <a:rPr sz="1600" spc="-5" dirty="0">
                <a:solidFill>
                  <a:srgbClr val="FFFFFF"/>
                </a:solidFill>
                <a:latin typeface="Calibri"/>
                <a:cs typeface="Calibri"/>
              </a:rPr>
              <a:t> implementasi </a:t>
            </a:r>
            <a:r>
              <a:rPr sz="1600" dirty="0">
                <a:solidFill>
                  <a:srgbClr val="FFFFFF"/>
                </a:solidFill>
                <a:latin typeface="Calibri"/>
                <a:cs typeface="Calibri"/>
              </a:rPr>
              <a:t> </a:t>
            </a:r>
            <a:r>
              <a:rPr sz="1600" spc="-10" dirty="0">
                <a:solidFill>
                  <a:srgbClr val="FFFFFF"/>
                </a:solidFill>
                <a:latin typeface="Calibri"/>
                <a:cs typeface="Calibri"/>
              </a:rPr>
              <a:t>kurikulum.</a:t>
            </a:r>
            <a:endParaRPr sz="1600">
              <a:latin typeface="Calibri"/>
              <a:cs typeface="Calibri"/>
            </a:endParaRPr>
          </a:p>
        </p:txBody>
      </p:sp>
      <p:grpSp>
        <p:nvGrpSpPr>
          <p:cNvPr id="60" name="object 60"/>
          <p:cNvGrpSpPr/>
          <p:nvPr/>
        </p:nvGrpSpPr>
        <p:grpSpPr>
          <a:xfrm>
            <a:off x="4593335" y="1322806"/>
            <a:ext cx="3439795" cy="869315"/>
            <a:chOff x="4593335" y="1322806"/>
            <a:chExt cx="3439795" cy="869315"/>
          </a:xfrm>
        </p:grpSpPr>
        <p:pic>
          <p:nvPicPr>
            <p:cNvPr id="61" name="object 61"/>
            <p:cNvPicPr/>
            <p:nvPr/>
          </p:nvPicPr>
          <p:blipFill>
            <a:blip r:embed="rId27" cstate="print"/>
            <a:stretch>
              <a:fillRect/>
            </a:stretch>
          </p:blipFill>
          <p:spPr>
            <a:xfrm>
              <a:off x="4593335" y="1331963"/>
              <a:ext cx="3439668" cy="778776"/>
            </a:xfrm>
            <a:prstGeom prst="rect">
              <a:avLst/>
            </a:prstGeom>
          </p:spPr>
        </p:pic>
        <p:pic>
          <p:nvPicPr>
            <p:cNvPr id="62" name="object 62"/>
            <p:cNvPicPr/>
            <p:nvPr/>
          </p:nvPicPr>
          <p:blipFill>
            <a:blip r:embed="rId28" cstate="print"/>
            <a:stretch>
              <a:fillRect/>
            </a:stretch>
          </p:blipFill>
          <p:spPr>
            <a:xfrm>
              <a:off x="5280660" y="1322806"/>
              <a:ext cx="1850135" cy="868705"/>
            </a:xfrm>
            <a:prstGeom prst="rect">
              <a:avLst/>
            </a:prstGeom>
          </p:spPr>
        </p:pic>
        <p:sp>
          <p:nvSpPr>
            <p:cNvPr id="63" name="object 63"/>
            <p:cNvSpPr/>
            <p:nvPr/>
          </p:nvSpPr>
          <p:spPr>
            <a:xfrm>
              <a:off x="4652771" y="1371599"/>
              <a:ext cx="3325495" cy="666115"/>
            </a:xfrm>
            <a:custGeom>
              <a:avLst/>
              <a:gdLst/>
              <a:ahLst/>
              <a:cxnLst/>
              <a:rect l="l" t="t" r="r" b="b"/>
              <a:pathLst>
                <a:path w="3325495" h="666114">
                  <a:moveTo>
                    <a:pt x="3154680" y="0"/>
                  </a:moveTo>
                  <a:lnTo>
                    <a:pt x="3154680" y="79121"/>
                  </a:lnTo>
                  <a:lnTo>
                    <a:pt x="3112261" y="79121"/>
                  </a:lnTo>
                  <a:lnTo>
                    <a:pt x="3112261" y="0"/>
                  </a:lnTo>
                  <a:lnTo>
                    <a:pt x="0" y="0"/>
                  </a:lnTo>
                  <a:lnTo>
                    <a:pt x="0" y="665988"/>
                  </a:lnTo>
                  <a:lnTo>
                    <a:pt x="3112261" y="665988"/>
                  </a:lnTo>
                  <a:lnTo>
                    <a:pt x="3112261" y="586867"/>
                  </a:lnTo>
                  <a:lnTo>
                    <a:pt x="3154680" y="586867"/>
                  </a:lnTo>
                  <a:lnTo>
                    <a:pt x="3154680" y="665988"/>
                  </a:lnTo>
                  <a:lnTo>
                    <a:pt x="3325368" y="332994"/>
                  </a:lnTo>
                  <a:lnTo>
                    <a:pt x="3154680" y="0"/>
                  </a:lnTo>
                  <a:close/>
                </a:path>
              </a:pathLst>
            </a:custGeom>
            <a:solidFill>
              <a:srgbClr val="006500"/>
            </a:solidFill>
          </p:spPr>
          <p:txBody>
            <a:bodyPr wrap="square" lIns="0" tIns="0" rIns="0" bIns="0" rtlCol="0"/>
            <a:lstStyle/>
            <a:p>
              <a:endParaRPr/>
            </a:p>
          </p:txBody>
        </p:sp>
      </p:grpSp>
      <p:sp>
        <p:nvSpPr>
          <p:cNvPr id="64" name="object 64"/>
          <p:cNvSpPr txBox="1"/>
          <p:nvPr/>
        </p:nvSpPr>
        <p:spPr>
          <a:xfrm>
            <a:off x="5465444" y="1411351"/>
            <a:ext cx="1487170" cy="574675"/>
          </a:xfrm>
          <a:prstGeom prst="rect">
            <a:avLst/>
          </a:prstGeom>
        </p:spPr>
        <p:txBody>
          <a:bodyPr vert="horz" wrap="square" lIns="0" tIns="12700" rIns="0" bIns="0" rtlCol="0">
            <a:spAutoFit/>
          </a:bodyPr>
          <a:lstStyle/>
          <a:p>
            <a:pPr marL="1270" algn="ctr">
              <a:lnSpc>
                <a:spcPct val="100000"/>
              </a:lnSpc>
              <a:spcBef>
                <a:spcPts val="100"/>
              </a:spcBef>
            </a:pPr>
            <a:r>
              <a:rPr sz="1800" dirty="0">
                <a:solidFill>
                  <a:srgbClr val="FFFFFF"/>
                </a:solidFill>
                <a:latin typeface="Trebuchet MS"/>
                <a:cs typeface="Trebuchet MS"/>
              </a:rPr>
              <a:t>STEP-III</a:t>
            </a:r>
            <a:endParaRPr sz="1800">
              <a:latin typeface="Trebuchet MS"/>
              <a:cs typeface="Trebuchet MS"/>
            </a:endParaRPr>
          </a:p>
          <a:p>
            <a:pPr algn="ctr">
              <a:lnSpc>
                <a:spcPct val="100000"/>
              </a:lnSpc>
            </a:pPr>
            <a:r>
              <a:rPr sz="1800" spc="-20" dirty="0">
                <a:solidFill>
                  <a:srgbClr val="FFFFFF"/>
                </a:solidFill>
                <a:latin typeface="Trebuchet MS"/>
                <a:cs typeface="Trebuchet MS"/>
              </a:rPr>
              <a:t>DEVELOPMENT</a:t>
            </a:r>
            <a:endParaRPr sz="1800">
              <a:latin typeface="Trebuchet MS"/>
              <a:cs typeface="Trebuchet MS"/>
            </a:endParaRPr>
          </a:p>
        </p:txBody>
      </p:sp>
      <p:grpSp>
        <p:nvGrpSpPr>
          <p:cNvPr id="65" name="object 65"/>
          <p:cNvGrpSpPr/>
          <p:nvPr/>
        </p:nvGrpSpPr>
        <p:grpSpPr>
          <a:xfrm>
            <a:off x="15240" y="2036065"/>
            <a:ext cx="2364105" cy="4822190"/>
            <a:chOff x="15240" y="2036065"/>
            <a:chExt cx="2364105" cy="4822190"/>
          </a:xfrm>
        </p:grpSpPr>
        <p:pic>
          <p:nvPicPr>
            <p:cNvPr id="66" name="object 66"/>
            <p:cNvPicPr/>
            <p:nvPr/>
          </p:nvPicPr>
          <p:blipFill>
            <a:blip r:embed="rId29" cstate="print"/>
            <a:stretch>
              <a:fillRect/>
            </a:stretch>
          </p:blipFill>
          <p:spPr>
            <a:xfrm>
              <a:off x="45720" y="2051299"/>
              <a:ext cx="2333244" cy="4806697"/>
            </a:xfrm>
            <a:prstGeom prst="rect">
              <a:avLst/>
            </a:prstGeom>
          </p:spPr>
        </p:pic>
        <p:pic>
          <p:nvPicPr>
            <p:cNvPr id="67" name="object 67"/>
            <p:cNvPicPr/>
            <p:nvPr/>
          </p:nvPicPr>
          <p:blipFill>
            <a:blip r:embed="rId30" cstate="print"/>
            <a:stretch>
              <a:fillRect/>
            </a:stretch>
          </p:blipFill>
          <p:spPr>
            <a:xfrm>
              <a:off x="15240" y="2036065"/>
              <a:ext cx="2346960" cy="4821931"/>
            </a:xfrm>
            <a:prstGeom prst="rect">
              <a:avLst/>
            </a:prstGeom>
          </p:spPr>
        </p:pic>
        <p:sp>
          <p:nvSpPr>
            <p:cNvPr id="68" name="object 68"/>
            <p:cNvSpPr/>
            <p:nvPr/>
          </p:nvSpPr>
          <p:spPr>
            <a:xfrm>
              <a:off x="105155" y="2090927"/>
              <a:ext cx="2219325" cy="4695825"/>
            </a:xfrm>
            <a:custGeom>
              <a:avLst/>
              <a:gdLst/>
              <a:ahLst/>
              <a:cxnLst/>
              <a:rect l="l" t="t" r="r" b="b"/>
              <a:pathLst>
                <a:path w="2219325" h="4695825">
                  <a:moveTo>
                    <a:pt x="2218944" y="0"/>
                  </a:moveTo>
                  <a:lnTo>
                    <a:pt x="0" y="0"/>
                  </a:lnTo>
                  <a:lnTo>
                    <a:pt x="0" y="4695444"/>
                  </a:lnTo>
                  <a:lnTo>
                    <a:pt x="2218944" y="4695444"/>
                  </a:lnTo>
                  <a:lnTo>
                    <a:pt x="2218944" y="0"/>
                  </a:lnTo>
                  <a:close/>
                </a:path>
              </a:pathLst>
            </a:custGeom>
            <a:solidFill>
              <a:srgbClr val="2583C5"/>
            </a:solidFill>
          </p:spPr>
          <p:txBody>
            <a:bodyPr wrap="square" lIns="0" tIns="0" rIns="0" bIns="0" rtlCol="0"/>
            <a:lstStyle/>
            <a:p>
              <a:endParaRPr/>
            </a:p>
          </p:txBody>
        </p:sp>
      </p:grpSp>
      <p:sp>
        <p:nvSpPr>
          <p:cNvPr id="69" name="object 69"/>
          <p:cNvSpPr txBox="1"/>
          <p:nvPr/>
        </p:nvSpPr>
        <p:spPr>
          <a:xfrm>
            <a:off x="183895" y="2112340"/>
            <a:ext cx="2013585" cy="4658995"/>
          </a:xfrm>
          <a:prstGeom prst="rect">
            <a:avLst/>
          </a:prstGeom>
        </p:spPr>
        <p:txBody>
          <a:bodyPr vert="horz" wrap="square" lIns="0" tIns="12065" rIns="0" bIns="0" rtlCol="0">
            <a:spAutoFit/>
          </a:bodyPr>
          <a:lstStyle/>
          <a:p>
            <a:pPr marL="243840" marR="17780" indent="-231775">
              <a:lnSpc>
                <a:spcPct val="100000"/>
              </a:lnSpc>
              <a:spcBef>
                <a:spcPts val="95"/>
              </a:spcBef>
            </a:pPr>
            <a:r>
              <a:rPr sz="1600" b="1" dirty="0">
                <a:solidFill>
                  <a:srgbClr val="FFFFFF"/>
                </a:solidFill>
                <a:latin typeface="Calibri"/>
                <a:cs typeface="Calibri"/>
              </a:rPr>
              <a:t>❶</a:t>
            </a:r>
            <a:r>
              <a:rPr sz="1600" dirty="0">
                <a:solidFill>
                  <a:srgbClr val="FFFFFF"/>
                </a:solidFill>
                <a:latin typeface="Calibri"/>
                <a:cs typeface="Calibri"/>
              </a:rPr>
              <a:t>Analisis </a:t>
            </a:r>
            <a:r>
              <a:rPr sz="1600" spc="5" dirty="0">
                <a:solidFill>
                  <a:srgbClr val="FFFFFF"/>
                </a:solidFill>
                <a:latin typeface="Calibri"/>
                <a:cs typeface="Calibri"/>
              </a:rPr>
              <a:t> </a:t>
            </a:r>
            <a:r>
              <a:rPr sz="1600" spc="-15" dirty="0">
                <a:solidFill>
                  <a:srgbClr val="FFFFFF"/>
                </a:solidFill>
                <a:latin typeface="Calibri"/>
                <a:cs typeface="Calibri"/>
              </a:rPr>
              <a:t>k</a:t>
            </a:r>
            <a:r>
              <a:rPr sz="1600" spc="-5" dirty="0">
                <a:solidFill>
                  <a:srgbClr val="FFFFFF"/>
                </a:solidFill>
                <a:latin typeface="Calibri"/>
                <a:cs typeface="Calibri"/>
              </a:rPr>
              <a:t>ebu</a:t>
            </a:r>
            <a:r>
              <a:rPr sz="1600" dirty="0">
                <a:solidFill>
                  <a:srgbClr val="FFFFFF"/>
                </a:solidFill>
                <a:latin typeface="Calibri"/>
                <a:cs typeface="Calibri"/>
              </a:rPr>
              <a:t>t</a:t>
            </a:r>
            <a:r>
              <a:rPr sz="1600" spc="-10" dirty="0">
                <a:solidFill>
                  <a:srgbClr val="FFFFFF"/>
                </a:solidFill>
                <a:latin typeface="Calibri"/>
                <a:cs typeface="Calibri"/>
              </a:rPr>
              <a:t>uh</a:t>
            </a:r>
            <a:r>
              <a:rPr sz="1600" dirty="0">
                <a:solidFill>
                  <a:srgbClr val="FFFFFF"/>
                </a:solidFill>
                <a:latin typeface="Calibri"/>
                <a:cs typeface="Calibri"/>
              </a:rPr>
              <a:t>a</a:t>
            </a:r>
            <a:r>
              <a:rPr sz="1600" spc="-5" dirty="0">
                <a:solidFill>
                  <a:srgbClr val="FFFFFF"/>
                </a:solidFill>
                <a:latin typeface="Calibri"/>
                <a:cs typeface="Calibri"/>
              </a:rPr>
              <a:t>n</a:t>
            </a:r>
            <a:r>
              <a:rPr sz="1600" spc="-10" dirty="0">
                <a:solidFill>
                  <a:srgbClr val="FFFFFF"/>
                </a:solidFill>
                <a:latin typeface="Calibri"/>
                <a:cs typeface="Calibri"/>
              </a:rPr>
              <a:t>/</a:t>
            </a:r>
            <a:r>
              <a:rPr sz="1600" spc="-5" dirty="0">
                <a:solidFill>
                  <a:srgbClr val="FFFFFF"/>
                </a:solidFill>
                <a:latin typeface="Calibri"/>
                <a:cs typeface="Calibri"/>
              </a:rPr>
              <a:t>i</a:t>
            </a:r>
            <a:r>
              <a:rPr sz="1600" spc="-10" dirty="0">
                <a:solidFill>
                  <a:srgbClr val="FFFFFF"/>
                </a:solidFill>
                <a:latin typeface="Calibri"/>
                <a:cs typeface="Calibri"/>
              </a:rPr>
              <a:t>den</a:t>
            </a:r>
            <a:r>
              <a:rPr sz="1600" spc="-5" dirty="0">
                <a:solidFill>
                  <a:srgbClr val="FFFFFF"/>
                </a:solidFill>
                <a:latin typeface="Calibri"/>
                <a:cs typeface="Calibri"/>
              </a:rPr>
              <a:t>tifi</a:t>
            </a:r>
            <a:r>
              <a:rPr sz="1600" spc="-15" dirty="0">
                <a:solidFill>
                  <a:srgbClr val="FFFFFF"/>
                </a:solidFill>
                <a:latin typeface="Calibri"/>
                <a:cs typeface="Calibri"/>
              </a:rPr>
              <a:t>k</a:t>
            </a:r>
            <a:r>
              <a:rPr sz="1600" spc="-5" dirty="0">
                <a:solidFill>
                  <a:srgbClr val="FFFFFF"/>
                </a:solidFill>
                <a:latin typeface="Calibri"/>
                <a:cs typeface="Calibri"/>
              </a:rPr>
              <a:t>a  si </a:t>
            </a:r>
            <a:r>
              <a:rPr sz="1600" spc="-10" dirty="0">
                <a:solidFill>
                  <a:srgbClr val="FFFFFF"/>
                </a:solidFill>
                <a:latin typeface="Calibri"/>
                <a:cs typeface="Calibri"/>
              </a:rPr>
              <a:t>“</a:t>
            </a:r>
            <a:r>
              <a:rPr sz="1600" i="1" spc="-10" dirty="0">
                <a:solidFill>
                  <a:srgbClr val="FFFFFF"/>
                </a:solidFill>
                <a:latin typeface="Calibri"/>
                <a:cs typeface="Calibri"/>
              </a:rPr>
              <a:t>performance </a:t>
            </a:r>
            <a:r>
              <a:rPr sz="1600" i="1" spc="-5" dirty="0">
                <a:solidFill>
                  <a:srgbClr val="FFFFFF"/>
                </a:solidFill>
                <a:latin typeface="Calibri"/>
                <a:cs typeface="Calibri"/>
              </a:rPr>
              <a:t> gap</a:t>
            </a:r>
            <a:r>
              <a:rPr sz="1600" spc="-5" dirty="0">
                <a:solidFill>
                  <a:srgbClr val="FFFFFF"/>
                </a:solidFill>
                <a:latin typeface="Calibri"/>
                <a:cs typeface="Calibri"/>
              </a:rPr>
              <a:t>”:</a:t>
            </a:r>
            <a:r>
              <a:rPr sz="1600" spc="15" dirty="0">
                <a:solidFill>
                  <a:srgbClr val="FFFFFF"/>
                </a:solidFill>
                <a:latin typeface="Calibri"/>
                <a:cs typeface="Calibri"/>
              </a:rPr>
              <a:t> </a:t>
            </a:r>
            <a:r>
              <a:rPr sz="1600" spc="-5" dirty="0">
                <a:solidFill>
                  <a:srgbClr val="FFFFFF"/>
                </a:solidFill>
                <a:latin typeface="Calibri"/>
                <a:cs typeface="Calibri"/>
              </a:rPr>
              <a:t>kebutuhan </a:t>
            </a:r>
            <a:r>
              <a:rPr sz="1600" dirty="0">
                <a:solidFill>
                  <a:srgbClr val="FFFFFF"/>
                </a:solidFill>
                <a:latin typeface="Calibri"/>
                <a:cs typeface="Calibri"/>
              </a:rPr>
              <a:t> </a:t>
            </a:r>
            <a:r>
              <a:rPr sz="1600" spc="-5" dirty="0">
                <a:solidFill>
                  <a:srgbClr val="FFFFFF"/>
                </a:solidFill>
                <a:latin typeface="Calibri"/>
                <a:cs typeface="Calibri"/>
              </a:rPr>
              <a:t>sosial, profesional, </a:t>
            </a:r>
            <a:r>
              <a:rPr sz="1600" dirty="0">
                <a:solidFill>
                  <a:srgbClr val="FFFFFF"/>
                </a:solidFill>
                <a:latin typeface="Calibri"/>
                <a:cs typeface="Calibri"/>
              </a:rPr>
              <a:t> </a:t>
            </a:r>
            <a:r>
              <a:rPr sz="1600" spc="-5" dirty="0">
                <a:solidFill>
                  <a:srgbClr val="FFFFFF"/>
                </a:solidFill>
                <a:latin typeface="Calibri"/>
                <a:cs typeface="Calibri"/>
              </a:rPr>
              <a:t>industri, standard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market</a:t>
            </a:r>
            <a:r>
              <a:rPr sz="1600" i="1" spc="5" dirty="0">
                <a:solidFill>
                  <a:srgbClr val="FFFFFF"/>
                </a:solidFill>
                <a:latin typeface="Calibri"/>
                <a:cs typeface="Calibri"/>
              </a:rPr>
              <a:t> </a:t>
            </a:r>
            <a:r>
              <a:rPr sz="1600" i="1" spc="-10" dirty="0">
                <a:solidFill>
                  <a:srgbClr val="FFFFFF"/>
                </a:solidFill>
                <a:latin typeface="Calibri"/>
                <a:cs typeface="Calibri"/>
              </a:rPr>
              <a:t>signal</a:t>
            </a:r>
            <a:r>
              <a:rPr sz="1600" spc="-10" dirty="0">
                <a:solidFill>
                  <a:srgbClr val="FFFFFF"/>
                </a:solidFill>
                <a:latin typeface="Calibri"/>
                <a:cs typeface="Calibri"/>
              </a:rPr>
              <a:t>), </a:t>
            </a:r>
            <a:r>
              <a:rPr sz="1600" spc="-5" dirty="0">
                <a:solidFill>
                  <a:srgbClr val="FFFFFF"/>
                </a:solidFill>
                <a:latin typeface="Calibri"/>
                <a:cs typeface="Calibri"/>
              </a:rPr>
              <a:t> </a:t>
            </a:r>
            <a:r>
              <a:rPr sz="1600" spc="-10" dirty="0">
                <a:solidFill>
                  <a:srgbClr val="FFFFFF"/>
                </a:solidFill>
                <a:latin typeface="Calibri"/>
                <a:cs typeface="Calibri"/>
              </a:rPr>
              <a:t>sumber</a:t>
            </a:r>
            <a:r>
              <a:rPr sz="1600" spc="10" dirty="0">
                <a:solidFill>
                  <a:srgbClr val="FFFFFF"/>
                </a:solidFill>
                <a:latin typeface="Calibri"/>
                <a:cs typeface="Calibri"/>
              </a:rPr>
              <a:t> </a:t>
            </a:r>
            <a:r>
              <a:rPr sz="1600" spc="-5" dirty="0">
                <a:solidFill>
                  <a:srgbClr val="FFFFFF"/>
                </a:solidFill>
                <a:latin typeface="Calibri"/>
                <a:cs typeface="Calibri"/>
              </a:rPr>
              <a:t>daya, </a:t>
            </a:r>
            <a:r>
              <a:rPr sz="1600" dirty="0">
                <a:solidFill>
                  <a:srgbClr val="FFFFFF"/>
                </a:solidFill>
                <a:latin typeface="Calibri"/>
                <a:cs typeface="Calibri"/>
              </a:rPr>
              <a:t> </a:t>
            </a:r>
            <a:r>
              <a:rPr sz="1600" spc="-5" dirty="0">
                <a:solidFill>
                  <a:srgbClr val="FFFFFF"/>
                </a:solidFill>
                <a:latin typeface="Calibri"/>
                <a:cs typeface="Calibri"/>
              </a:rPr>
              <a:t>pembiayaan, dan </a:t>
            </a:r>
            <a:r>
              <a:rPr sz="1600" dirty="0">
                <a:solidFill>
                  <a:srgbClr val="FFFFFF"/>
                </a:solidFill>
                <a:latin typeface="Calibri"/>
                <a:cs typeface="Calibri"/>
              </a:rPr>
              <a:t> </a:t>
            </a:r>
            <a:r>
              <a:rPr sz="1600" i="1" spc="-5" dirty="0">
                <a:solidFill>
                  <a:srgbClr val="FFFFFF"/>
                </a:solidFill>
                <a:latin typeface="Calibri"/>
                <a:cs typeface="Calibri"/>
              </a:rPr>
              <a:t>scientific</a:t>
            </a:r>
            <a:r>
              <a:rPr sz="1600" i="1" spc="-35" dirty="0">
                <a:solidFill>
                  <a:srgbClr val="FFFFFF"/>
                </a:solidFill>
                <a:latin typeface="Calibri"/>
                <a:cs typeface="Calibri"/>
              </a:rPr>
              <a:t> </a:t>
            </a:r>
            <a:r>
              <a:rPr sz="1600" i="1" spc="-5" dirty="0">
                <a:solidFill>
                  <a:srgbClr val="FFFFFF"/>
                </a:solidFill>
                <a:latin typeface="Calibri"/>
                <a:cs typeface="Calibri"/>
              </a:rPr>
              <a:t>vision</a:t>
            </a:r>
            <a:r>
              <a:rPr sz="1600" spc="-5" dirty="0">
                <a:solidFill>
                  <a:srgbClr val="FFFFFF"/>
                </a:solidFill>
                <a:latin typeface="Calibri"/>
                <a:cs typeface="Calibri"/>
              </a:rPr>
              <a:t>;</a:t>
            </a:r>
            <a:endParaRPr sz="1600">
              <a:latin typeface="Calibri"/>
              <a:cs typeface="Calibri"/>
            </a:endParaRPr>
          </a:p>
          <a:p>
            <a:pPr marL="243840" marR="5080" indent="-231775">
              <a:lnSpc>
                <a:spcPct val="100000"/>
              </a:lnSpc>
              <a:spcBef>
                <a:spcPts val="5"/>
              </a:spcBef>
            </a:pPr>
            <a:r>
              <a:rPr sz="1600" b="1" spc="-5" dirty="0">
                <a:solidFill>
                  <a:srgbClr val="FFFFFF"/>
                </a:solidFill>
                <a:latin typeface="Calibri"/>
                <a:cs typeface="Calibri"/>
              </a:rPr>
              <a:t>❷</a:t>
            </a:r>
            <a:r>
              <a:rPr sz="1600" spc="-5" dirty="0">
                <a:solidFill>
                  <a:srgbClr val="FFFFFF"/>
                </a:solidFill>
                <a:latin typeface="Calibri"/>
                <a:cs typeface="Calibri"/>
              </a:rPr>
              <a:t>Landasan </a:t>
            </a:r>
            <a:r>
              <a:rPr sz="1600" spc="-10" dirty="0">
                <a:solidFill>
                  <a:srgbClr val="FFFFFF"/>
                </a:solidFill>
                <a:latin typeface="Calibri"/>
                <a:cs typeface="Calibri"/>
              </a:rPr>
              <a:t>kurukulum </a:t>
            </a:r>
            <a:r>
              <a:rPr sz="1600" spc="-350" dirty="0">
                <a:solidFill>
                  <a:srgbClr val="FFFFFF"/>
                </a:solidFill>
                <a:latin typeface="Calibri"/>
                <a:cs typeface="Calibri"/>
              </a:rPr>
              <a:t> </a:t>
            </a:r>
            <a:r>
              <a:rPr sz="1600" spc="-5" dirty="0">
                <a:solidFill>
                  <a:srgbClr val="FFFFFF"/>
                </a:solidFill>
                <a:latin typeface="Calibri"/>
                <a:cs typeface="Calibri"/>
              </a:rPr>
              <a:t>(filosofis, sosiologis, </a:t>
            </a:r>
            <a:r>
              <a:rPr sz="1600" dirty="0">
                <a:solidFill>
                  <a:srgbClr val="FFFFFF"/>
                </a:solidFill>
                <a:latin typeface="Calibri"/>
                <a:cs typeface="Calibri"/>
              </a:rPr>
              <a:t> </a:t>
            </a:r>
            <a:r>
              <a:rPr sz="1600" spc="-5" dirty="0">
                <a:solidFill>
                  <a:srgbClr val="FFFFFF"/>
                </a:solidFill>
                <a:latin typeface="Calibri"/>
                <a:cs typeface="Calibri"/>
              </a:rPr>
              <a:t>psikologis, historis, </a:t>
            </a:r>
            <a:r>
              <a:rPr sz="1600" dirty="0">
                <a:solidFill>
                  <a:srgbClr val="FFFFFF"/>
                </a:solidFill>
                <a:latin typeface="Calibri"/>
                <a:cs typeface="Calibri"/>
              </a:rPr>
              <a:t> </a:t>
            </a:r>
            <a:r>
              <a:rPr sz="1600" spc="-5" dirty="0">
                <a:solidFill>
                  <a:srgbClr val="FFFFFF"/>
                </a:solidFill>
                <a:latin typeface="Calibri"/>
                <a:cs typeface="Calibri"/>
              </a:rPr>
              <a:t>yuridis),</a:t>
            </a:r>
            <a:r>
              <a:rPr sz="1600" spc="-55" dirty="0">
                <a:solidFill>
                  <a:srgbClr val="FFFFFF"/>
                </a:solidFill>
                <a:latin typeface="Calibri"/>
                <a:cs typeface="Calibri"/>
              </a:rPr>
              <a:t> </a:t>
            </a:r>
            <a:r>
              <a:rPr sz="1600" spc="-5" dirty="0">
                <a:solidFill>
                  <a:srgbClr val="FFFFFF"/>
                </a:solidFill>
                <a:latin typeface="Calibri"/>
                <a:cs typeface="Calibri"/>
              </a:rPr>
              <a:t>Menetapkan </a:t>
            </a:r>
            <a:r>
              <a:rPr sz="1600" spc="-350" dirty="0">
                <a:solidFill>
                  <a:srgbClr val="FFFFFF"/>
                </a:solidFill>
                <a:latin typeface="Calibri"/>
                <a:cs typeface="Calibri"/>
              </a:rPr>
              <a:t> </a:t>
            </a:r>
            <a:r>
              <a:rPr sz="1600" spc="-5" dirty="0">
                <a:solidFill>
                  <a:srgbClr val="FFFFFF"/>
                </a:solidFill>
                <a:latin typeface="Calibri"/>
                <a:cs typeface="Calibri"/>
              </a:rPr>
              <a:t>Visi, Misi,</a:t>
            </a:r>
            <a:r>
              <a:rPr sz="1600" dirty="0">
                <a:solidFill>
                  <a:srgbClr val="FFFFFF"/>
                </a:solidFill>
                <a:latin typeface="Calibri"/>
                <a:cs typeface="Calibri"/>
              </a:rPr>
              <a:t> </a:t>
            </a:r>
            <a:r>
              <a:rPr sz="1600" spc="-5" dirty="0">
                <a:solidFill>
                  <a:srgbClr val="FFFFFF"/>
                </a:solidFill>
                <a:latin typeface="Calibri"/>
                <a:cs typeface="Calibri"/>
              </a:rPr>
              <a:t>Tujuan </a:t>
            </a:r>
            <a:r>
              <a:rPr sz="1600" dirty="0">
                <a:solidFill>
                  <a:srgbClr val="FFFFFF"/>
                </a:solidFill>
                <a:latin typeface="Calibri"/>
                <a:cs typeface="Calibri"/>
              </a:rPr>
              <a:t> </a:t>
            </a:r>
            <a:r>
              <a:rPr sz="1600" spc="-5" dirty="0">
                <a:solidFill>
                  <a:srgbClr val="FFFFFF"/>
                </a:solidFill>
                <a:latin typeface="Calibri"/>
                <a:cs typeface="Calibri"/>
              </a:rPr>
              <a:t>Pendidikan, Strategi, </a:t>
            </a:r>
            <a:r>
              <a:rPr sz="1600" dirty="0">
                <a:solidFill>
                  <a:srgbClr val="FFFFFF"/>
                </a:solidFill>
                <a:latin typeface="Calibri"/>
                <a:cs typeface="Calibri"/>
              </a:rPr>
              <a:t> </a:t>
            </a:r>
            <a:r>
              <a:rPr sz="1600" spc="-5" dirty="0">
                <a:solidFill>
                  <a:srgbClr val="FFFFFF"/>
                </a:solidFill>
                <a:latin typeface="Calibri"/>
                <a:cs typeface="Calibri"/>
              </a:rPr>
              <a:t>“</a:t>
            </a:r>
            <a:r>
              <a:rPr sz="1600" i="1" spc="-5" dirty="0">
                <a:solidFill>
                  <a:srgbClr val="FFFFFF"/>
                </a:solidFill>
                <a:latin typeface="Calibri"/>
                <a:cs typeface="Calibri"/>
              </a:rPr>
              <a:t>university</a:t>
            </a:r>
            <a:r>
              <a:rPr sz="1600" i="1" spc="-15" dirty="0">
                <a:solidFill>
                  <a:srgbClr val="FFFFFF"/>
                </a:solidFill>
                <a:latin typeface="Calibri"/>
                <a:cs typeface="Calibri"/>
              </a:rPr>
              <a:t> </a:t>
            </a:r>
            <a:r>
              <a:rPr sz="1600" i="1" spc="-5" dirty="0">
                <a:solidFill>
                  <a:srgbClr val="FFFFFF"/>
                </a:solidFill>
                <a:latin typeface="Calibri"/>
                <a:cs typeface="Calibri"/>
              </a:rPr>
              <a:t>velues</a:t>
            </a:r>
            <a:r>
              <a:rPr sz="1600" spc="-5" dirty="0">
                <a:solidFill>
                  <a:srgbClr val="FFFFFF"/>
                </a:solidFill>
                <a:latin typeface="Calibri"/>
                <a:cs typeface="Calibri"/>
              </a:rPr>
              <a:t>”</a:t>
            </a:r>
            <a:r>
              <a:rPr sz="1600" spc="-10" dirty="0">
                <a:solidFill>
                  <a:srgbClr val="FFFFFF"/>
                </a:solidFill>
                <a:latin typeface="Calibri"/>
                <a:cs typeface="Calibri"/>
              </a:rPr>
              <a:t> </a:t>
            </a:r>
            <a:r>
              <a:rPr sz="1600" spc="-5" dirty="0">
                <a:solidFill>
                  <a:srgbClr val="FFFFFF"/>
                </a:solidFill>
                <a:latin typeface="Calibri"/>
                <a:cs typeface="Calibri"/>
              </a:rPr>
              <a:t>;</a:t>
            </a:r>
            <a:endParaRPr sz="1600">
              <a:latin typeface="Calibri"/>
              <a:cs typeface="Calibri"/>
            </a:endParaRPr>
          </a:p>
          <a:p>
            <a:pPr marL="243840" marR="302260" indent="-186055">
              <a:lnSpc>
                <a:spcPct val="100000"/>
              </a:lnSpc>
              <a:spcBef>
                <a:spcPts val="5"/>
              </a:spcBef>
            </a:pPr>
            <a:r>
              <a:rPr sz="1600" b="1" spc="-5" dirty="0">
                <a:solidFill>
                  <a:srgbClr val="FFFFFF"/>
                </a:solidFill>
                <a:latin typeface="Calibri"/>
                <a:cs typeface="Calibri"/>
              </a:rPr>
              <a:t>❸</a:t>
            </a:r>
            <a:r>
              <a:rPr sz="1600" spc="-5" dirty="0">
                <a:solidFill>
                  <a:srgbClr val="FFFFFF"/>
                </a:solidFill>
                <a:latin typeface="Calibri"/>
                <a:cs typeface="Calibri"/>
              </a:rPr>
              <a:t>Penetapan</a:t>
            </a:r>
            <a:r>
              <a:rPr sz="1600" spc="-65" dirty="0">
                <a:solidFill>
                  <a:srgbClr val="FFFFFF"/>
                </a:solidFill>
                <a:latin typeface="Calibri"/>
                <a:cs typeface="Calibri"/>
              </a:rPr>
              <a:t> </a:t>
            </a:r>
            <a:r>
              <a:rPr sz="1600" spc="-5" dirty="0">
                <a:solidFill>
                  <a:srgbClr val="FFFFFF"/>
                </a:solidFill>
                <a:latin typeface="Calibri"/>
                <a:cs typeface="Calibri"/>
              </a:rPr>
              <a:t>profil </a:t>
            </a:r>
            <a:r>
              <a:rPr sz="1600" spc="-345" dirty="0">
                <a:solidFill>
                  <a:srgbClr val="FFFFFF"/>
                </a:solidFill>
                <a:latin typeface="Calibri"/>
                <a:cs typeface="Calibri"/>
              </a:rPr>
              <a:t> </a:t>
            </a:r>
            <a:r>
              <a:rPr sz="1600" spc="-5" dirty="0">
                <a:solidFill>
                  <a:srgbClr val="FFFFFF"/>
                </a:solidFill>
                <a:latin typeface="Calibri"/>
                <a:cs typeface="Calibri"/>
              </a:rPr>
              <a:t>lulusan;</a:t>
            </a:r>
            <a:endParaRPr sz="1600">
              <a:latin typeface="Calibri"/>
              <a:cs typeface="Calibri"/>
            </a:endParaRPr>
          </a:p>
        </p:txBody>
      </p:sp>
      <p:grpSp>
        <p:nvGrpSpPr>
          <p:cNvPr id="70" name="object 70"/>
          <p:cNvGrpSpPr/>
          <p:nvPr/>
        </p:nvGrpSpPr>
        <p:grpSpPr>
          <a:xfrm>
            <a:off x="2325623" y="1306042"/>
            <a:ext cx="2440305" cy="869315"/>
            <a:chOff x="2325623" y="1306042"/>
            <a:chExt cx="2440305" cy="869315"/>
          </a:xfrm>
        </p:grpSpPr>
        <p:pic>
          <p:nvPicPr>
            <p:cNvPr id="71" name="object 71"/>
            <p:cNvPicPr/>
            <p:nvPr/>
          </p:nvPicPr>
          <p:blipFill>
            <a:blip r:embed="rId31" cstate="print"/>
            <a:stretch>
              <a:fillRect/>
            </a:stretch>
          </p:blipFill>
          <p:spPr>
            <a:xfrm>
              <a:off x="2325623" y="1307604"/>
              <a:ext cx="2439924" cy="793991"/>
            </a:xfrm>
            <a:prstGeom prst="rect">
              <a:avLst/>
            </a:prstGeom>
          </p:spPr>
        </p:pic>
        <p:pic>
          <p:nvPicPr>
            <p:cNvPr id="72" name="object 72"/>
            <p:cNvPicPr/>
            <p:nvPr/>
          </p:nvPicPr>
          <p:blipFill>
            <a:blip r:embed="rId32" cstate="print"/>
            <a:stretch>
              <a:fillRect/>
            </a:stretch>
          </p:blipFill>
          <p:spPr>
            <a:xfrm>
              <a:off x="2872739" y="1306042"/>
              <a:ext cx="1136903" cy="868705"/>
            </a:xfrm>
            <a:prstGeom prst="rect">
              <a:avLst/>
            </a:prstGeom>
          </p:spPr>
        </p:pic>
        <p:sp>
          <p:nvSpPr>
            <p:cNvPr id="73" name="object 73"/>
            <p:cNvSpPr/>
            <p:nvPr/>
          </p:nvSpPr>
          <p:spPr>
            <a:xfrm>
              <a:off x="2385059" y="1347216"/>
              <a:ext cx="2326005" cy="681355"/>
            </a:xfrm>
            <a:custGeom>
              <a:avLst/>
              <a:gdLst/>
              <a:ahLst/>
              <a:cxnLst/>
              <a:rect l="l" t="t" r="r" b="b"/>
              <a:pathLst>
                <a:path w="2326004" h="681355">
                  <a:moveTo>
                    <a:pt x="2150998" y="0"/>
                  </a:moveTo>
                  <a:lnTo>
                    <a:pt x="2150998" y="80898"/>
                  </a:lnTo>
                  <a:lnTo>
                    <a:pt x="2114295" y="80898"/>
                  </a:lnTo>
                  <a:lnTo>
                    <a:pt x="2114295" y="0"/>
                  </a:lnTo>
                  <a:lnTo>
                    <a:pt x="0" y="0"/>
                  </a:lnTo>
                  <a:lnTo>
                    <a:pt x="0" y="681227"/>
                  </a:lnTo>
                  <a:lnTo>
                    <a:pt x="2114295" y="681227"/>
                  </a:lnTo>
                  <a:lnTo>
                    <a:pt x="2114295" y="600328"/>
                  </a:lnTo>
                  <a:lnTo>
                    <a:pt x="2150998" y="600328"/>
                  </a:lnTo>
                  <a:lnTo>
                    <a:pt x="2150998" y="681227"/>
                  </a:lnTo>
                  <a:lnTo>
                    <a:pt x="2325623" y="340613"/>
                  </a:lnTo>
                  <a:lnTo>
                    <a:pt x="2150998" y="0"/>
                  </a:lnTo>
                  <a:close/>
                </a:path>
              </a:pathLst>
            </a:custGeom>
            <a:solidFill>
              <a:srgbClr val="001F5F"/>
            </a:solidFill>
          </p:spPr>
          <p:txBody>
            <a:bodyPr wrap="square" lIns="0" tIns="0" rIns="0" bIns="0" rtlCol="0"/>
            <a:lstStyle/>
            <a:p>
              <a:endParaRPr/>
            </a:p>
          </p:txBody>
        </p:sp>
      </p:grpSp>
      <p:sp>
        <p:nvSpPr>
          <p:cNvPr id="74" name="object 74"/>
          <p:cNvSpPr txBox="1"/>
          <p:nvPr/>
        </p:nvSpPr>
        <p:spPr>
          <a:xfrm>
            <a:off x="3056635" y="1395222"/>
            <a:ext cx="773430" cy="574040"/>
          </a:xfrm>
          <a:prstGeom prst="rect">
            <a:avLst/>
          </a:prstGeom>
        </p:spPr>
        <p:txBody>
          <a:bodyPr vert="horz" wrap="square" lIns="0" tIns="12700" rIns="0" bIns="0" rtlCol="0">
            <a:spAutoFit/>
          </a:bodyPr>
          <a:lstStyle/>
          <a:p>
            <a:pPr marL="12700" marR="5080" indent="22860">
              <a:lnSpc>
                <a:spcPct val="100000"/>
              </a:lnSpc>
              <a:spcBef>
                <a:spcPts val="100"/>
              </a:spcBef>
            </a:pPr>
            <a:r>
              <a:rPr sz="1800" spc="-10" dirty="0">
                <a:solidFill>
                  <a:srgbClr val="FFFFFF"/>
                </a:solidFill>
                <a:latin typeface="Trebuchet MS"/>
                <a:cs typeface="Trebuchet MS"/>
              </a:rPr>
              <a:t>STEP-II </a:t>
            </a:r>
            <a:r>
              <a:rPr sz="1800" spc="-530" dirty="0">
                <a:solidFill>
                  <a:srgbClr val="FFFFFF"/>
                </a:solidFill>
                <a:latin typeface="Trebuchet MS"/>
                <a:cs typeface="Trebuchet MS"/>
              </a:rPr>
              <a:t> </a:t>
            </a:r>
            <a:r>
              <a:rPr sz="1800" spc="60" dirty="0">
                <a:solidFill>
                  <a:srgbClr val="FFFFFF"/>
                </a:solidFill>
                <a:latin typeface="Trebuchet MS"/>
                <a:cs typeface="Trebuchet MS"/>
              </a:rPr>
              <a:t>DE</a:t>
            </a:r>
            <a:r>
              <a:rPr sz="1800" spc="45" dirty="0">
                <a:solidFill>
                  <a:srgbClr val="FFFFFF"/>
                </a:solidFill>
                <a:latin typeface="Trebuchet MS"/>
                <a:cs typeface="Trebuchet MS"/>
              </a:rPr>
              <a:t>S</a:t>
            </a:r>
            <a:r>
              <a:rPr sz="1800" spc="50" dirty="0">
                <a:solidFill>
                  <a:srgbClr val="FFFFFF"/>
                </a:solidFill>
                <a:latin typeface="Trebuchet MS"/>
                <a:cs typeface="Trebuchet MS"/>
              </a:rPr>
              <a:t>I</a:t>
            </a:r>
            <a:r>
              <a:rPr sz="1800" spc="-85" dirty="0">
                <a:solidFill>
                  <a:srgbClr val="FFFFFF"/>
                </a:solidFill>
                <a:latin typeface="Trebuchet MS"/>
                <a:cs typeface="Trebuchet MS"/>
              </a:rPr>
              <a:t>G</a:t>
            </a:r>
            <a:r>
              <a:rPr sz="1800" spc="-75" dirty="0">
                <a:solidFill>
                  <a:srgbClr val="FFFFFF"/>
                </a:solidFill>
                <a:latin typeface="Trebuchet MS"/>
                <a:cs typeface="Trebuchet MS"/>
              </a:rPr>
              <a:t>N</a:t>
            </a:r>
            <a:endParaRPr sz="1800">
              <a:latin typeface="Trebuchet MS"/>
              <a:cs typeface="Trebuchet MS"/>
            </a:endParaRPr>
          </a:p>
        </p:txBody>
      </p:sp>
      <p:grpSp>
        <p:nvGrpSpPr>
          <p:cNvPr id="75" name="object 75"/>
          <p:cNvGrpSpPr/>
          <p:nvPr/>
        </p:nvGrpSpPr>
        <p:grpSpPr>
          <a:xfrm>
            <a:off x="50292" y="1306042"/>
            <a:ext cx="2482850" cy="869315"/>
            <a:chOff x="50292" y="1306042"/>
            <a:chExt cx="2482850" cy="869315"/>
          </a:xfrm>
        </p:grpSpPr>
        <p:pic>
          <p:nvPicPr>
            <p:cNvPr id="76" name="object 76"/>
            <p:cNvPicPr/>
            <p:nvPr/>
          </p:nvPicPr>
          <p:blipFill>
            <a:blip r:embed="rId33" cstate="print"/>
            <a:stretch>
              <a:fillRect/>
            </a:stretch>
          </p:blipFill>
          <p:spPr>
            <a:xfrm>
              <a:off x="50292" y="1307604"/>
              <a:ext cx="2482596" cy="793991"/>
            </a:xfrm>
            <a:prstGeom prst="rect">
              <a:avLst/>
            </a:prstGeom>
          </p:spPr>
        </p:pic>
        <p:pic>
          <p:nvPicPr>
            <p:cNvPr id="77" name="object 77"/>
            <p:cNvPicPr/>
            <p:nvPr/>
          </p:nvPicPr>
          <p:blipFill>
            <a:blip r:embed="rId34" cstate="print"/>
            <a:stretch>
              <a:fillRect/>
            </a:stretch>
          </p:blipFill>
          <p:spPr>
            <a:xfrm>
              <a:off x="495299" y="1306042"/>
              <a:ext cx="1324356" cy="868705"/>
            </a:xfrm>
            <a:prstGeom prst="rect">
              <a:avLst/>
            </a:prstGeom>
          </p:spPr>
        </p:pic>
        <p:sp>
          <p:nvSpPr>
            <p:cNvPr id="78" name="object 78"/>
            <p:cNvSpPr/>
            <p:nvPr/>
          </p:nvSpPr>
          <p:spPr>
            <a:xfrm>
              <a:off x="109727" y="1347216"/>
              <a:ext cx="2368550" cy="681355"/>
            </a:xfrm>
            <a:custGeom>
              <a:avLst/>
              <a:gdLst/>
              <a:ahLst/>
              <a:cxnLst/>
              <a:rect l="l" t="t" r="r" b="b"/>
              <a:pathLst>
                <a:path w="2368550" h="681355">
                  <a:moveTo>
                    <a:pt x="2193671" y="0"/>
                  </a:moveTo>
                  <a:lnTo>
                    <a:pt x="2193671" y="80898"/>
                  </a:lnTo>
                  <a:lnTo>
                    <a:pt x="2102104" y="80898"/>
                  </a:lnTo>
                  <a:lnTo>
                    <a:pt x="2102104" y="0"/>
                  </a:lnTo>
                  <a:lnTo>
                    <a:pt x="0" y="0"/>
                  </a:lnTo>
                  <a:lnTo>
                    <a:pt x="0" y="681227"/>
                  </a:lnTo>
                  <a:lnTo>
                    <a:pt x="2102104" y="681227"/>
                  </a:lnTo>
                  <a:lnTo>
                    <a:pt x="2102104" y="600328"/>
                  </a:lnTo>
                  <a:lnTo>
                    <a:pt x="2193671" y="600328"/>
                  </a:lnTo>
                  <a:lnTo>
                    <a:pt x="2193671" y="681227"/>
                  </a:lnTo>
                  <a:lnTo>
                    <a:pt x="2368296" y="340613"/>
                  </a:lnTo>
                  <a:lnTo>
                    <a:pt x="2193671" y="0"/>
                  </a:lnTo>
                  <a:close/>
                </a:path>
              </a:pathLst>
            </a:custGeom>
            <a:solidFill>
              <a:srgbClr val="2583C5"/>
            </a:solidFill>
          </p:spPr>
          <p:txBody>
            <a:bodyPr wrap="square" lIns="0" tIns="0" rIns="0" bIns="0" rtlCol="0"/>
            <a:lstStyle/>
            <a:p>
              <a:endParaRPr/>
            </a:p>
          </p:txBody>
        </p:sp>
      </p:grpSp>
      <p:sp>
        <p:nvSpPr>
          <p:cNvPr id="79" name="object 79"/>
          <p:cNvSpPr txBox="1"/>
          <p:nvPr/>
        </p:nvSpPr>
        <p:spPr>
          <a:xfrm>
            <a:off x="679500" y="1394841"/>
            <a:ext cx="962025" cy="574040"/>
          </a:xfrm>
          <a:prstGeom prst="rect">
            <a:avLst/>
          </a:prstGeom>
        </p:spPr>
        <p:txBody>
          <a:bodyPr vert="horz" wrap="square" lIns="0" tIns="12700" rIns="0" bIns="0" rtlCol="0">
            <a:spAutoFit/>
          </a:bodyPr>
          <a:lstStyle/>
          <a:p>
            <a:pPr marL="12700" marR="5080" indent="152400">
              <a:lnSpc>
                <a:spcPct val="100000"/>
              </a:lnSpc>
              <a:spcBef>
                <a:spcPts val="100"/>
              </a:spcBef>
            </a:pPr>
            <a:r>
              <a:rPr sz="1800" spc="-15" dirty="0">
                <a:solidFill>
                  <a:srgbClr val="FFFFFF"/>
                </a:solidFill>
                <a:latin typeface="Trebuchet MS"/>
                <a:cs typeface="Trebuchet MS"/>
              </a:rPr>
              <a:t>STEP-I </a:t>
            </a:r>
            <a:r>
              <a:rPr sz="1800" spc="-10" dirty="0">
                <a:solidFill>
                  <a:srgbClr val="FFFFFF"/>
                </a:solidFill>
                <a:latin typeface="Trebuchet MS"/>
                <a:cs typeface="Trebuchet MS"/>
              </a:rPr>
              <a:t> </a:t>
            </a:r>
            <a:r>
              <a:rPr sz="1800" spc="-75" dirty="0">
                <a:solidFill>
                  <a:srgbClr val="FFFFFF"/>
                </a:solidFill>
                <a:latin typeface="Trebuchet MS"/>
                <a:cs typeface="Trebuchet MS"/>
              </a:rPr>
              <a:t>ANAL</a:t>
            </a:r>
            <a:r>
              <a:rPr sz="1800" spc="-80" dirty="0">
                <a:solidFill>
                  <a:srgbClr val="FFFFFF"/>
                </a:solidFill>
                <a:latin typeface="Trebuchet MS"/>
                <a:cs typeface="Trebuchet MS"/>
              </a:rPr>
              <a:t>Y</a:t>
            </a:r>
            <a:r>
              <a:rPr sz="1800" spc="110" dirty="0">
                <a:solidFill>
                  <a:srgbClr val="FFFFFF"/>
                </a:solidFill>
                <a:latin typeface="Trebuchet MS"/>
                <a:cs typeface="Trebuchet MS"/>
              </a:rPr>
              <a:t>S</a:t>
            </a:r>
            <a:r>
              <a:rPr sz="1800" spc="50" dirty="0">
                <a:solidFill>
                  <a:srgbClr val="FFFFFF"/>
                </a:solidFill>
                <a:latin typeface="Trebuchet MS"/>
                <a:cs typeface="Trebuchet MS"/>
              </a:rPr>
              <a:t>I</a:t>
            </a:r>
            <a:r>
              <a:rPr sz="1800" spc="120" dirty="0">
                <a:solidFill>
                  <a:srgbClr val="FFFFFF"/>
                </a:solidFill>
                <a:latin typeface="Trebuchet MS"/>
                <a:cs typeface="Trebuchet MS"/>
              </a:rPr>
              <a:t>S</a:t>
            </a:r>
            <a:endParaRPr sz="1800">
              <a:latin typeface="Trebuchet MS"/>
              <a:cs typeface="Trebuchet MS"/>
            </a:endParaRPr>
          </a:p>
        </p:txBody>
      </p:sp>
      <p:sp>
        <p:nvSpPr>
          <p:cNvPr id="80" name="object 80"/>
          <p:cNvSpPr/>
          <p:nvPr/>
        </p:nvSpPr>
        <p:spPr>
          <a:xfrm>
            <a:off x="1075563" y="664095"/>
            <a:ext cx="10055225" cy="792480"/>
          </a:xfrm>
          <a:custGeom>
            <a:avLst/>
            <a:gdLst/>
            <a:ahLst/>
            <a:cxnLst/>
            <a:rect l="l" t="t" r="r" b="b"/>
            <a:pathLst>
              <a:path w="10055225" h="792480">
                <a:moveTo>
                  <a:pt x="2849499" y="85725"/>
                </a:moveTo>
                <a:lnTo>
                  <a:pt x="2820924" y="57150"/>
                </a:lnTo>
                <a:lnTo>
                  <a:pt x="2763774" y="0"/>
                </a:lnTo>
                <a:lnTo>
                  <a:pt x="2763583" y="190"/>
                </a:lnTo>
                <a:lnTo>
                  <a:pt x="2763393" y="0"/>
                </a:lnTo>
                <a:lnTo>
                  <a:pt x="2706243" y="57150"/>
                </a:lnTo>
                <a:lnTo>
                  <a:pt x="2338565" y="57150"/>
                </a:lnTo>
                <a:lnTo>
                  <a:pt x="57150" y="57150"/>
                </a:lnTo>
                <a:lnTo>
                  <a:pt x="57150" y="510794"/>
                </a:lnTo>
                <a:lnTo>
                  <a:pt x="0" y="510794"/>
                </a:lnTo>
                <a:lnTo>
                  <a:pt x="85725" y="682244"/>
                </a:lnTo>
                <a:lnTo>
                  <a:pt x="157162" y="539369"/>
                </a:lnTo>
                <a:lnTo>
                  <a:pt x="171450" y="510794"/>
                </a:lnTo>
                <a:lnTo>
                  <a:pt x="114300" y="510794"/>
                </a:lnTo>
                <a:lnTo>
                  <a:pt x="114300" y="114300"/>
                </a:lnTo>
                <a:lnTo>
                  <a:pt x="2338565" y="114300"/>
                </a:lnTo>
                <a:lnTo>
                  <a:pt x="2338565" y="510794"/>
                </a:lnTo>
                <a:lnTo>
                  <a:pt x="2281415" y="510794"/>
                </a:lnTo>
                <a:lnTo>
                  <a:pt x="2367140" y="682244"/>
                </a:lnTo>
                <a:lnTo>
                  <a:pt x="2438577" y="539369"/>
                </a:lnTo>
                <a:lnTo>
                  <a:pt x="2452865" y="510794"/>
                </a:lnTo>
                <a:lnTo>
                  <a:pt x="2395715" y="510794"/>
                </a:lnTo>
                <a:lnTo>
                  <a:pt x="2395715" y="114300"/>
                </a:lnTo>
                <a:lnTo>
                  <a:pt x="2706243" y="114300"/>
                </a:lnTo>
                <a:lnTo>
                  <a:pt x="2763393" y="171450"/>
                </a:lnTo>
                <a:lnTo>
                  <a:pt x="2763583" y="171259"/>
                </a:lnTo>
                <a:lnTo>
                  <a:pt x="2763774" y="171450"/>
                </a:lnTo>
                <a:lnTo>
                  <a:pt x="2820924" y="114300"/>
                </a:lnTo>
                <a:lnTo>
                  <a:pt x="2849499" y="85725"/>
                </a:lnTo>
                <a:close/>
              </a:path>
              <a:path w="10055225" h="792480">
                <a:moveTo>
                  <a:pt x="7932534" y="534670"/>
                </a:moveTo>
                <a:lnTo>
                  <a:pt x="7875384" y="534670"/>
                </a:lnTo>
                <a:lnTo>
                  <a:pt x="7875384" y="470662"/>
                </a:lnTo>
                <a:lnTo>
                  <a:pt x="7875384" y="413512"/>
                </a:lnTo>
                <a:lnTo>
                  <a:pt x="4945380" y="413512"/>
                </a:lnTo>
                <a:lnTo>
                  <a:pt x="4945380" y="393941"/>
                </a:lnTo>
                <a:lnTo>
                  <a:pt x="4945380" y="392417"/>
                </a:lnTo>
                <a:lnTo>
                  <a:pt x="4945380" y="365366"/>
                </a:lnTo>
                <a:lnTo>
                  <a:pt x="5002530" y="308216"/>
                </a:lnTo>
                <a:lnTo>
                  <a:pt x="5001768" y="307454"/>
                </a:lnTo>
                <a:lnTo>
                  <a:pt x="5002530" y="306692"/>
                </a:lnTo>
                <a:lnTo>
                  <a:pt x="4916805" y="220967"/>
                </a:lnTo>
                <a:lnTo>
                  <a:pt x="4831080" y="306692"/>
                </a:lnTo>
                <a:lnTo>
                  <a:pt x="4831842" y="307454"/>
                </a:lnTo>
                <a:lnTo>
                  <a:pt x="4831080" y="308216"/>
                </a:lnTo>
                <a:lnTo>
                  <a:pt x="4888230" y="365366"/>
                </a:lnTo>
                <a:lnTo>
                  <a:pt x="4888230" y="470662"/>
                </a:lnTo>
                <a:lnTo>
                  <a:pt x="4888230" y="484111"/>
                </a:lnTo>
                <a:lnTo>
                  <a:pt x="5104511" y="484111"/>
                </a:lnTo>
                <a:lnTo>
                  <a:pt x="5104511" y="536194"/>
                </a:lnTo>
                <a:lnTo>
                  <a:pt x="5047361" y="536194"/>
                </a:lnTo>
                <a:lnTo>
                  <a:pt x="5133086" y="707644"/>
                </a:lnTo>
                <a:lnTo>
                  <a:pt x="5204523" y="564769"/>
                </a:lnTo>
                <a:lnTo>
                  <a:pt x="5218811" y="536194"/>
                </a:lnTo>
                <a:lnTo>
                  <a:pt x="5161661" y="536194"/>
                </a:lnTo>
                <a:lnTo>
                  <a:pt x="5161661" y="484111"/>
                </a:lnTo>
                <a:lnTo>
                  <a:pt x="5161661" y="470662"/>
                </a:lnTo>
                <a:lnTo>
                  <a:pt x="7818234" y="470662"/>
                </a:lnTo>
                <a:lnTo>
                  <a:pt x="7818234" y="534670"/>
                </a:lnTo>
                <a:lnTo>
                  <a:pt x="7761084" y="534670"/>
                </a:lnTo>
                <a:lnTo>
                  <a:pt x="7846809" y="706120"/>
                </a:lnTo>
                <a:lnTo>
                  <a:pt x="7918247" y="563245"/>
                </a:lnTo>
                <a:lnTo>
                  <a:pt x="7932534" y="534670"/>
                </a:lnTo>
                <a:close/>
              </a:path>
              <a:path w="10055225" h="792480">
                <a:moveTo>
                  <a:pt x="9997935" y="57150"/>
                </a:moveTo>
                <a:lnTo>
                  <a:pt x="7241667" y="57150"/>
                </a:lnTo>
                <a:lnTo>
                  <a:pt x="7241667" y="0"/>
                </a:lnTo>
                <a:lnTo>
                  <a:pt x="7070217" y="85725"/>
                </a:lnTo>
                <a:lnTo>
                  <a:pt x="7241667" y="171450"/>
                </a:lnTo>
                <a:lnTo>
                  <a:pt x="7241667" y="114300"/>
                </a:lnTo>
                <a:lnTo>
                  <a:pt x="9940785" y="114300"/>
                </a:lnTo>
                <a:lnTo>
                  <a:pt x="9940785" y="649478"/>
                </a:lnTo>
                <a:lnTo>
                  <a:pt x="9997935" y="649478"/>
                </a:lnTo>
                <a:lnTo>
                  <a:pt x="9997935" y="620903"/>
                </a:lnTo>
                <a:lnTo>
                  <a:pt x="9997935" y="114300"/>
                </a:lnTo>
                <a:lnTo>
                  <a:pt x="9997935" y="85725"/>
                </a:lnTo>
                <a:lnTo>
                  <a:pt x="9997935" y="57150"/>
                </a:lnTo>
                <a:close/>
              </a:path>
              <a:path w="10055225" h="792480">
                <a:moveTo>
                  <a:pt x="10055085" y="706628"/>
                </a:moveTo>
                <a:lnTo>
                  <a:pt x="9997935" y="706628"/>
                </a:lnTo>
                <a:lnTo>
                  <a:pt x="9940785" y="706628"/>
                </a:lnTo>
                <a:lnTo>
                  <a:pt x="9883635" y="706628"/>
                </a:lnTo>
                <a:lnTo>
                  <a:pt x="9969360" y="792353"/>
                </a:lnTo>
                <a:lnTo>
                  <a:pt x="10055085" y="706628"/>
                </a:lnTo>
                <a:close/>
              </a:path>
            </a:pathLst>
          </a:custGeom>
          <a:solidFill>
            <a:srgbClr val="009900"/>
          </a:solidFill>
        </p:spPr>
        <p:txBody>
          <a:bodyPr wrap="square" lIns="0" tIns="0" rIns="0" bIns="0" rtlCol="0"/>
          <a:lstStyle/>
          <a:p>
            <a:endParaRPr/>
          </a:p>
        </p:txBody>
      </p:sp>
      <p:sp>
        <p:nvSpPr>
          <p:cNvPr id="82" name="Rectangle 81">
            <a:extLst>
              <a:ext uri="{FF2B5EF4-FFF2-40B4-BE49-F238E27FC236}">
                <a16:creationId xmlns:a16="http://schemas.microsoft.com/office/drawing/2014/main" id="{2D3D2FFC-EEEF-EB55-A7EF-92B8D77444A7}"/>
              </a:ext>
            </a:extLst>
          </p:cNvPr>
          <p:cNvSpPr/>
          <p:nvPr/>
        </p:nvSpPr>
        <p:spPr>
          <a:xfrm>
            <a:off x="1" y="489978"/>
            <a:ext cx="12192000" cy="6368022"/>
          </a:xfrm>
          <a:prstGeom prst="rect">
            <a:avLst/>
          </a:prstGeom>
          <a:solidFill>
            <a:schemeClr val="accent1">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TextBox 82">
            <a:extLst>
              <a:ext uri="{FF2B5EF4-FFF2-40B4-BE49-F238E27FC236}">
                <a16:creationId xmlns:a16="http://schemas.microsoft.com/office/drawing/2014/main" id="{ED27401E-A85F-7FE1-8D96-A23B11F05315}"/>
              </a:ext>
            </a:extLst>
          </p:cNvPr>
          <p:cNvSpPr txBox="1"/>
          <p:nvPr/>
        </p:nvSpPr>
        <p:spPr>
          <a:xfrm>
            <a:off x="3282695" y="2243400"/>
            <a:ext cx="5872480" cy="378565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l"/>
            <a:r>
              <a:rPr lang="en-ID" sz="2400" b="1" i="0" u="none" strike="noStrike" baseline="0" dirty="0">
                <a:solidFill>
                  <a:schemeClr val="tx1"/>
                </a:solidFill>
                <a:latin typeface="Calibri-Bold"/>
              </a:rPr>
              <a:t>(A) </a:t>
            </a:r>
            <a:r>
              <a:rPr lang="en-ID" sz="2400" b="1" i="0" u="none" strike="noStrike" baseline="0" dirty="0" err="1">
                <a:solidFill>
                  <a:schemeClr val="tx1"/>
                </a:solidFill>
                <a:latin typeface="Calibri-Bold"/>
              </a:rPr>
              <a:t>Evaluasi</a:t>
            </a:r>
            <a:r>
              <a:rPr lang="en-ID" sz="2400" b="1" i="0" u="none" strike="noStrike" baseline="0" dirty="0">
                <a:solidFill>
                  <a:schemeClr val="tx1"/>
                </a:solidFill>
                <a:latin typeface="Calibri-Bold"/>
              </a:rPr>
              <a:t> dan </a:t>
            </a:r>
            <a:r>
              <a:rPr lang="en-ID" sz="2400" b="1" i="0" u="none" strike="noStrike" baseline="0" dirty="0" err="1">
                <a:solidFill>
                  <a:schemeClr val="tx1"/>
                </a:solidFill>
                <a:latin typeface="Calibri-Bold"/>
              </a:rPr>
              <a:t>pemutakhiran</a:t>
            </a:r>
            <a:endParaRPr lang="en-ID" sz="2400" b="1" i="0" u="none" strike="noStrike" baseline="0" dirty="0">
              <a:solidFill>
                <a:schemeClr val="tx1"/>
              </a:solidFill>
              <a:latin typeface="Calibri-Bold"/>
            </a:endParaRPr>
          </a:p>
          <a:p>
            <a:pPr algn="l"/>
            <a:r>
              <a:rPr lang="en-ID" sz="2400" b="1" i="0" u="none" strike="noStrike" baseline="0" dirty="0" err="1">
                <a:solidFill>
                  <a:schemeClr val="tx1"/>
                </a:solidFill>
                <a:latin typeface="Calibri-Bold"/>
              </a:rPr>
              <a:t>kurikulum</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secara</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berkala</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tiap</a:t>
            </a:r>
            <a:r>
              <a:rPr lang="en-ID" sz="2400" b="1" i="0" u="none" strike="noStrike" baseline="0" dirty="0">
                <a:solidFill>
                  <a:schemeClr val="tx1"/>
                </a:solidFill>
                <a:latin typeface="Calibri-Bold"/>
              </a:rPr>
              <a:t> 4 </a:t>
            </a:r>
            <a:r>
              <a:rPr lang="en-ID" sz="2400" b="1" i="0" u="none" strike="noStrike" baseline="0" dirty="0" err="1">
                <a:solidFill>
                  <a:schemeClr val="tx1"/>
                </a:solidFill>
                <a:latin typeface="Calibri-Bold"/>
              </a:rPr>
              <a:t>s.d.</a:t>
            </a:r>
            <a:r>
              <a:rPr lang="en-ID" sz="2400" b="1" i="0" u="none" strike="noStrike" baseline="0" dirty="0">
                <a:solidFill>
                  <a:schemeClr val="tx1"/>
                </a:solidFill>
                <a:latin typeface="Calibri-Bold"/>
              </a:rPr>
              <a:t> 5</a:t>
            </a:r>
          </a:p>
          <a:p>
            <a:pPr algn="l"/>
            <a:r>
              <a:rPr lang="en-ID" sz="2400" b="1" i="0" u="none" strike="noStrike" baseline="0" dirty="0" err="1">
                <a:solidFill>
                  <a:schemeClr val="tx1"/>
                </a:solidFill>
                <a:latin typeface="Calibri-Bold"/>
              </a:rPr>
              <a:t>tahun</a:t>
            </a:r>
            <a:r>
              <a:rPr lang="en-ID" sz="2400" b="1" i="0" u="none" strike="noStrike" baseline="0" dirty="0">
                <a:solidFill>
                  <a:schemeClr val="tx1"/>
                </a:solidFill>
                <a:latin typeface="Calibri-Bold"/>
              </a:rPr>
              <a:t> yang </a:t>
            </a:r>
            <a:r>
              <a:rPr lang="en-ID" sz="2400" b="1" i="0" u="none" strike="noStrike" baseline="0" dirty="0" err="1">
                <a:solidFill>
                  <a:schemeClr val="tx1"/>
                </a:solidFill>
                <a:latin typeface="Calibri-Bold"/>
              </a:rPr>
              <a:t>melibatkan</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pemangku</a:t>
            </a:r>
            <a:endParaRPr lang="en-ID" sz="2400" b="1" i="0" u="none" strike="noStrike" baseline="0" dirty="0">
              <a:solidFill>
                <a:schemeClr val="tx1"/>
              </a:solidFill>
              <a:latin typeface="Calibri-Bold"/>
            </a:endParaRPr>
          </a:p>
          <a:p>
            <a:pPr algn="l"/>
            <a:r>
              <a:rPr lang="en-ID" sz="2400" b="1" i="0" u="none" strike="noStrike" baseline="0" dirty="0" err="1">
                <a:solidFill>
                  <a:schemeClr val="tx1"/>
                </a:solidFill>
                <a:latin typeface="Calibri-Bold"/>
              </a:rPr>
              <a:t>kepentingan</a:t>
            </a:r>
            <a:r>
              <a:rPr lang="en-ID" sz="2400" b="1" i="0" u="none" strike="noStrike" baseline="0" dirty="0">
                <a:solidFill>
                  <a:schemeClr val="tx1"/>
                </a:solidFill>
                <a:latin typeface="Calibri-Bold"/>
              </a:rPr>
              <a:t> internal dan </a:t>
            </a:r>
            <a:r>
              <a:rPr lang="en-ID" sz="2400" b="1" i="0" u="none" strike="noStrike" baseline="0" dirty="0" err="1">
                <a:solidFill>
                  <a:schemeClr val="tx1"/>
                </a:solidFill>
                <a:latin typeface="Calibri-Bold"/>
              </a:rPr>
              <a:t>eksternal</a:t>
            </a:r>
            <a:r>
              <a:rPr lang="en-ID" sz="2400" b="1" i="0" u="none" strike="noStrike" baseline="0" dirty="0">
                <a:solidFill>
                  <a:schemeClr val="tx1"/>
                </a:solidFill>
                <a:latin typeface="Calibri-Bold"/>
              </a:rPr>
              <a:t>,</a:t>
            </a:r>
          </a:p>
          <a:p>
            <a:pPr algn="l"/>
            <a:r>
              <a:rPr lang="en-ID" sz="2400" b="1" i="0" u="none" strike="noStrike" baseline="0" dirty="0" err="1">
                <a:solidFill>
                  <a:schemeClr val="tx1"/>
                </a:solidFill>
                <a:latin typeface="Calibri-Bold"/>
              </a:rPr>
              <a:t>serta</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direview</a:t>
            </a:r>
            <a:r>
              <a:rPr lang="en-ID" sz="2400" b="1" i="0" u="none" strike="noStrike" baseline="0" dirty="0">
                <a:solidFill>
                  <a:schemeClr val="tx1"/>
                </a:solidFill>
                <a:latin typeface="Calibri-Bold"/>
              </a:rPr>
              <a:t> oleh </a:t>
            </a:r>
            <a:r>
              <a:rPr lang="en-ID" sz="2400" b="1" i="0" u="none" strike="noStrike" baseline="0" dirty="0" err="1">
                <a:solidFill>
                  <a:schemeClr val="tx1"/>
                </a:solidFill>
                <a:latin typeface="Calibri-Bold"/>
              </a:rPr>
              <a:t>pakar</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bidang</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ilmu</a:t>
            </a:r>
            <a:endParaRPr lang="en-ID" sz="2400" b="1" i="0" u="none" strike="noStrike" baseline="0" dirty="0">
              <a:solidFill>
                <a:schemeClr val="tx1"/>
              </a:solidFill>
              <a:latin typeface="Calibri-Bold"/>
            </a:endParaRPr>
          </a:p>
          <a:p>
            <a:pPr algn="l"/>
            <a:r>
              <a:rPr lang="it-IT" sz="2400" b="1" i="0" u="none" strike="noStrike" baseline="0" dirty="0">
                <a:solidFill>
                  <a:schemeClr val="tx1"/>
                </a:solidFill>
                <a:latin typeface="Calibri-Bold"/>
              </a:rPr>
              <a:t>program studi, industri, asosiasi, serta</a:t>
            </a:r>
          </a:p>
          <a:p>
            <a:pPr algn="l"/>
            <a:r>
              <a:rPr lang="en-ID" sz="2400" b="1" i="0" u="none" strike="noStrike" baseline="0" dirty="0" err="1">
                <a:solidFill>
                  <a:schemeClr val="tx1"/>
                </a:solidFill>
                <a:latin typeface="Calibri-Bold"/>
              </a:rPr>
              <a:t>sesuai</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perkembangan</a:t>
            </a:r>
            <a:r>
              <a:rPr lang="en-ID" sz="2400" b="1" i="0" u="none" strike="noStrike" baseline="0" dirty="0">
                <a:solidFill>
                  <a:schemeClr val="tx1"/>
                </a:solidFill>
                <a:latin typeface="Calibri-Bold"/>
              </a:rPr>
              <a:t> IPTEKS dan</a:t>
            </a:r>
          </a:p>
          <a:p>
            <a:pPr algn="l"/>
            <a:r>
              <a:rPr lang="en-ID" sz="2400" b="1" i="0" u="none" strike="noStrike" baseline="0" dirty="0" err="1">
                <a:solidFill>
                  <a:schemeClr val="tx1"/>
                </a:solidFill>
                <a:latin typeface="Calibri-Bold"/>
              </a:rPr>
              <a:t>kebutuhan</a:t>
            </a:r>
            <a:r>
              <a:rPr lang="en-ID" sz="2400" b="1" i="0" u="none" strike="noStrike" baseline="0" dirty="0">
                <a:solidFill>
                  <a:schemeClr val="tx1"/>
                </a:solidFill>
                <a:latin typeface="Calibri-Bold"/>
              </a:rPr>
              <a:t> </a:t>
            </a:r>
            <a:r>
              <a:rPr lang="en-ID" sz="2400" b="1" i="0" u="none" strike="noStrike" baseline="0" dirty="0" err="1">
                <a:solidFill>
                  <a:schemeClr val="tx1"/>
                </a:solidFill>
                <a:latin typeface="Calibri-Bold"/>
              </a:rPr>
              <a:t>pengguna</a:t>
            </a:r>
            <a:r>
              <a:rPr lang="en-ID" sz="2400" b="1" i="0" u="none" strike="noStrike" baseline="0" dirty="0">
                <a:solidFill>
                  <a:schemeClr val="tx1"/>
                </a:solidFill>
                <a:latin typeface="Calibri-Bold"/>
              </a:rPr>
              <a:t>.</a:t>
            </a:r>
          </a:p>
          <a:p>
            <a:pPr algn="l"/>
            <a:r>
              <a:rPr lang="en-ID" sz="2400" b="1" i="0" u="none" strike="noStrike" baseline="0" dirty="0">
                <a:solidFill>
                  <a:schemeClr val="tx1"/>
                </a:solidFill>
                <a:latin typeface="Calibri-Bold"/>
              </a:rPr>
              <a:t>(</a:t>
            </a:r>
            <a:r>
              <a:rPr lang="en-ID" sz="2400" b="1" i="0" u="none" strike="noStrike" baseline="0" dirty="0" err="1">
                <a:solidFill>
                  <a:schemeClr val="tx1"/>
                </a:solidFill>
                <a:latin typeface="Calibri-Bold"/>
              </a:rPr>
              <a:t>Kriteria</a:t>
            </a:r>
            <a:r>
              <a:rPr lang="en-ID" sz="2400" b="1" i="0" u="none" strike="noStrike" baseline="0" dirty="0">
                <a:solidFill>
                  <a:schemeClr val="tx1"/>
                </a:solidFill>
                <a:latin typeface="Calibri-Bold"/>
              </a:rPr>
              <a:t> C.6.4.a), APS 4.0) =&gt; Nilai 4</a:t>
            </a:r>
            <a:endParaRPr lang="en-ID" sz="2400" b="0" i="0" u="none" strike="noStrike" baseline="0" dirty="0">
              <a:solidFill>
                <a:schemeClr val="tx1"/>
              </a:solidFill>
              <a:latin typeface="Calibri-Bold"/>
            </a:endParaRPr>
          </a:p>
          <a:p>
            <a:endParaRPr lang="en-ID" sz="2400" dirty="0">
              <a:solidFill>
                <a:schemeClr val="tx1"/>
              </a:solidFill>
            </a:endParaRPr>
          </a:p>
        </p:txBody>
      </p:sp>
    </p:spTree>
    <p:extLst>
      <p:ext uri="{BB962C8B-B14F-4D97-AF65-F5344CB8AC3E}">
        <p14:creationId xmlns:p14="http://schemas.microsoft.com/office/powerpoint/2010/main" val="25889531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209931" y="56522"/>
            <a:ext cx="1722882" cy="474713"/>
          </a:xfrm>
          <a:prstGeom prst="rect">
            <a:avLst/>
          </a:prstGeom>
        </p:spPr>
      </p:pic>
      <p:pic>
        <p:nvPicPr>
          <p:cNvPr id="8" name="object 8"/>
          <p:cNvPicPr/>
          <p:nvPr/>
        </p:nvPicPr>
        <p:blipFill>
          <a:blip r:embed="rId3" cstate="print"/>
          <a:stretch>
            <a:fillRect/>
          </a:stretch>
        </p:blipFill>
        <p:spPr>
          <a:xfrm>
            <a:off x="264884" y="111373"/>
            <a:ext cx="1584870" cy="337185"/>
          </a:xfrm>
          <a:prstGeom prst="rect">
            <a:avLst/>
          </a:prstGeom>
        </p:spPr>
      </p:pic>
      <p:pic>
        <p:nvPicPr>
          <p:cNvPr id="9" name="object 9"/>
          <p:cNvPicPr/>
          <p:nvPr/>
        </p:nvPicPr>
        <p:blipFill>
          <a:blip r:embed="rId4" cstate="print"/>
          <a:stretch>
            <a:fillRect/>
          </a:stretch>
        </p:blipFill>
        <p:spPr>
          <a:xfrm>
            <a:off x="1878711" y="56522"/>
            <a:ext cx="1858517" cy="474713"/>
          </a:xfrm>
          <a:prstGeom prst="rect">
            <a:avLst/>
          </a:prstGeom>
        </p:spPr>
      </p:pic>
      <p:sp>
        <p:nvSpPr>
          <p:cNvPr id="11" name="object 11"/>
          <p:cNvSpPr/>
          <p:nvPr/>
        </p:nvSpPr>
        <p:spPr>
          <a:xfrm>
            <a:off x="1938273" y="115945"/>
            <a:ext cx="1711960" cy="328295"/>
          </a:xfrm>
          <a:custGeom>
            <a:avLst/>
            <a:gdLst/>
            <a:ahLst/>
            <a:cxnLst/>
            <a:rect l="l" t="t" r="r" b="b"/>
            <a:pathLst>
              <a:path w="1711960" h="328295">
                <a:moveTo>
                  <a:pt x="1295019" y="56896"/>
                </a:moveTo>
                <a:lnTo>
                  <a:pt x="1208150" y="56896"/>
                </a:lnTo>
                <a:lnTo>
                  <a:pt x="1208244" y="250755"/>
                </a:lnTo>
                <a:lnTo>
                  <a:pt x="1212976" y="296037"/>
                </a:lnTo>
                <a:lnTo>
                  <a:pt x="1242270" y="324290"/>
                </a:lnTo>
                <a:lnTo>
                  <a:pt x="1266951" y="328041"/>
                </a:lnTo>
                <a:lnTo>
                  <a:pt x="1275093" y="327610"/>
                </a:lnTo>
                <a:lnTo>
                  <a:pt x="1309878" y="310007"/>
                </a:lnTo>
                <a:lnTo>
                  <a:pt x="1310640" y="301879"/>
                </a:lnTo>
                <a:lnTo>
                  <a:pt x="1397507" y="301879"/>
                </a:lnTo>
                <a:lnTo>
                  <a:pt x="1397507" y="274447"/>
                </a:lnTo>
                <a:lnTo>
                  <a:pt x="1299209" y="274447"/>
                </a:lnTo>
                <a:lnTo>
                  <a:pt x="1297050" y="273177"/>
                </a:lnTo>
                <a:lnTo>
                  <a:pt x="1296289" y="270510"/>
                </a:lnTo>
                <a:lnTo>
                  <a:pt x="1295715" y="266983"/>
                </a:lnTo>
                <a:lnTo>
                  <a:pt x="1295320" y="260207"/>
                </a:lnTo>
                <a:lnTo>
                  <a:pt x="1295106" y="250755"/>
                </a:lnTo>
                <a:lnTo>
                  <a:pt x="1295019" y="56896"/>
                </a:lnTo>
                <a:close/>
              </a:path>
              <a:path w="1711960" h="328295">
                <a:moveTo>
                  <a:pt x="1397507" y="301879"/>
                </a:moveTo>
                <a:lnTo>
                  <a:pt x="1310640" y="301879"/>
                </a:lnTo>
                <a:lnTo>
                  <a:pt x="1309369" y="323342"/>
                </a:lnTo>
                <a:lnTo>
                  <a:pt x="1397507" y="323342"/>
                </a:lnTo>
                <a:lnTo>
                  <a:pt x="1397507" y="301879"/>
                </a:lnTo>
                <a:close/>
              </a:path>
              <a:path w="1711960" h="328295">
                <a:moveTo>
                  <a:pt x="1397507" y="56896"/>
                </a:moveTo>
                <a:lnTo>
                  <a:pt x="1310640" y="56896"/>
                </a:lnTo>
                <a:lnTo>
                  <a:pt x="1310528" y="250755"/>
                </a:lnTo>
                <a:lnTo>
                  <a:pt x="1310354" y="259318"/>
                </a:lnTo>
                <a:lnTo>
                  <a:pt x="1309997" y="266472"/>
                </a:lnTo>
                <a:lnTo>
                  <a:pt x="1309496" y="270256"/>
                </a:lnTo>
                <a:lnTo>
                  <a:pt x="1308734" y="273050"/>
                </a:lnTo>
                <a:lnTo>
                  <a:pt x="1306449" y="274447"/>
                </a:lnTo>
                <a:lnTo>
                  <a:pt x="1397507" y="274447"/>
                </a:lnTo>
                <a:lnTo>
                  <a:pt x="1397507" y="56896"/>
                </a:lnTo>
                <a:close/>
              </a:path>
              <a:path w="1711960" h="328295">
                <a:moveTo>
                  <a:pt x="971931" y="56896"/>
                </a:moveTo>
                <a:lnTo>
                  <a:pt x="885063" y="56896"/>
                </a:lnTo>
                <a:lnTo>
                  <a:pt x="885156" y="250755"/>
                </a:lnTo>
                <a:lnTo>
                  <a:pt x="889889" y="296037"/>
                </a:lnTo>
                <a:lnTo>
                  <a:pt x="919182" y="324290"/>
                </a:lnTo>
                <a:lnTo>
                  <a:pt x="943863" y="328041"/>
                </a:lnTo>
                <a:lnTo>
                  <a:pt x="952005" y="327610"/>
                </a:lnTo>
                <a:lnTo>
                  <a:pt x="986790" y="310007"/>
                </a:lnTo>
                <a:lnTo>
                  <a:pt x="987551" y="301879"/>
                </a:lnTo>
                <a:lnTo>
                  <a:pt x="1074419" y="301879"/>
                </a:lnTo>
                <a:lnTo>
                  <a:pt x="1074419" y="274447"/>
                </a:lnTo>
                <a:lnTo>
                  <a:pt x="976121" y="274447"/>
                </a:lnTo>
                <a:lnTo>
                  <a:pt x="973963" y="273177"/>
                </a:lnTo>
                <a:lnTo>
                  <a:pt x="973200" y="270510"/>
                </a:lnTo>
                <a:lnTo>
                  <a:pt x="972627" y="266983"/>
                </a:lnTo>
                <a:lnTo>
                  <a:pt x="972232" y="260207"/>
                </a:lnTo>
                <a:lnTo>
                  <a:pt x="972017" y="250755"/>
                </a:lnTo>
                <a:lnTo>
                  <a:pt x="971931" y="56896"/>
                </a:lnTo>
                <a:close/>
              </a:path>
              <a:path w="1711960" h="328295">
                <a:moveTo>
                  <a:pt x="1074419" y="301879"/>
                </a:moveTo>
                <a:lnTo>
                  <a:pt x="987551" y="301879"/>
                </a:lnTo>
                <a:lnTo>
                  <a:pt x="986282" y="323342"/>
                </a:lnTo>
                <a:lnTo>
                  <a:pt x="1074419" y="323342"/>
                </a:lnTo>
                <a:lnTo>
                  <a:pt x="1074419" y="301879"/>
                </a:lnTo>
                <a:close/>
              </a:path>
              <a:path w="1711960" h="328295">
                <a:moveTo>
                  <a:pt x="1074419" y="56896"/>
                </a:moveTo>
                <a:lnTo>
                  <a:pt x="987551" y="56896"/>
                </a:lnTo>
                <a:lnTo>
                  <a:pt x="987440" y="250755"/>
                </a:lnTo>
                <a:lnTo>
                  <a:pt x="987266" y="259318"/>
                </a:lnTo>
                <a:lnTo>
                  <a:pt x="986909" y="266472"/>
                </a:lnTo>
                <a:lnTo>
                  <a:pt x="986409" y="270256"/>
                </a:lnTo>
                <a:lnTo>
                  <a:pt x="985646" y="273050"/>
                </a:lnTo>
                <a:lnTo>
                  <a:pt x="983361" y="274447"/>
                </a:lnTo>
                <a:lnTo>
                  <a:pt x="1074419" y="274447"/>
                </a:lnTo>
                <a:lnTo>
                  <a:pt x="1074419" y="56896"/>
                </a:lnTo>
                <a:close/>
              </a:path>
              <a:path w="1711960" h="328295">
                <a:moveTo>
                  <a:pt x="667639" y="56896"/>
                </a:moveTo>
                <a:lnTo>
                  <a:pt x="578484" y="56896"/>
                </a:lnTo>
                <a:lnTo>
                  <a:pt x="578484" y="323342"/>
                </a:lnTo>
                <a:lnTo>
                  <a:pt x="667639" y="323342"/>
                </a:lnTo>
                <a:lnTo>
                  <a:pt x="667639" y="56896"/>
                </a:lnTo>
                <a:close/>
              </a:path>
              <a:path w="1711960" h="328295">
                <a:moveTo>
                  <a:pt x="302895" y="56896"/>
                </a:moveTo>
                <a:lnTo>
                  <a:pt x="216027" y="56896"/>
                </a:lnTo>
                <a:lnTo>
                  <a:pt x="216120" y="250755"/>
                </a:lnTo>
                <a:lnTo>
                  <a:pt x="220853" y="296037"/>
                </a:lnTo>
                <a:lnTo>
                  <a:pt x="250146" y="324290"/>
                </a:lnTo>
                <a:lnTo>
                  <a:pt x="274828" y="328041"/>
                </a:lnTo>
                <a:lnTo>
                  <a:pt x="282969" y="327610"/>
                </a:lnTo>
                <a:lnTo>
                  <a:pt x="317754" y="310007"/>
                </a:lnTo>
                <a:lnTo>
                  <a:pt x="318516" y="301879"/>
                </a:lnTo>
                <a:lnTo>
                  <a:pt x="405384" y="301879"/>
                </a:lnTo>
                <a:lnTo>
                  <a:pt x="405384" y="274447"/>
                </a:lnTo>
                <a:lnTo>
                  <a:pt x="307086" y="274447"/>
                </a:lnTo>
                <a:lnTo>
                  <a:pt x="304927" y="273177"/>
                </a:lnTo>
                <a:lnTo>
                  <a:pt x="304165" y="270510"/>
                </a:lnTo>
                <a:lnTo>
                  <a:pt x="303591" y="266983"/>
                </a:lnTo>
                <a:lnTo>
                  <a:pt x="303196" y="260207"/>
                </a:lnTo>
                <a:lnTo>
                  <a:pt x="302981" y="250755"/>
                </a:lnTo>
                <a:lnTo>
                  <a:pt x="302895" y="56896"/>
                </a:lnTo>
                <a:close/>
              </a:path>
              <a:path w="1711960" h="328295">
                <a:moveTo>
                  <a:pt x="405384" y="301879"/>
                </a:moveTo>
                <a:lnTo>
                  <a:pt x="318516" y="301879"/>
                </a:lnTo>
                <a:lnTo>
                  <a:pt x="317246" y="323342"/>
                </a:lnTo>
                <a:lnTo>
                  <a:pt x="405384" y="323342"/>
                </a:lnTo>
                <a:lnTo>
                  <a:pt x="405384" y="301879"/>
                </a:lnTo>
                <a:close/>
              </a:path>
              <a:path w="1711960" h="328295">
                <a:moveTo>
                  <a:pt x="405384" y="56896"/>
                </a:moveTo>
                <a:lnTo>
                  <a:pt x="318516" y="56896"/>
                </a:lnTo>
                <a:lnTo>
                  <a:pt x="318404" y="250755"/>
                </a:lnTo>
                <a:lnTo>
                  <a:pt x="318230" y="259318"/>
                </a:lnTo>
                <a:lnTo>
                  <a:pt x="317873" y="266472"/>
                </a:lnTo>
                <a:lnTo>
                  <a:pt x="317373" y="270256"/>
                </a:lnTo>
                <a:lnTo>
                  <a:pt x="316611" y="273050"/>
                </a:lnTo>
                <a:lnTo>
                  <a:pt x="314325" y="274447"/>
                </a:lnTo>
                <a:lnTo>
                  <a:pt x="405384" y="274447"/>
                </a:lnTo>
                <a:lnTo>
                  <a:pt x="405384" y="56896"/>
                </a:lnTo>
                <a:close/>
              </a:path>
              <a:path w="1711960" h="328295">
                <a:moveTo>
                  <a:pt x="1508506" y="56896"/>
                </a:moveTo>
                <a:lnTo>
                  <a:pt x="1422781" y="56896"/>
                </a:lnTo>
                <a:lnTo>
                  <a:pt x="1422781" y="323342"/>
                </a:lnTo>
                <a:lnTo>
                  <a:pt x="1507109" y="323342"/>
                </a:lnTo>
                <a:lnTo>
                  <a:pt x="1507236" y="119125"/>
                </a:lnTo>
                <a:lnTo>
                  <a:pt x="1507744" y="112903"/>
                </a:lnTo>
                <a:lnTo>
                  <a:pt x="1508632" y="110490"/>
                </a:lnTo>
                <a:lnTo>
                  <a:pt x="1512189" y="106680"/>
                </a:lnTo>
                <a:lnTo>
                  <a:pt x="1514220" y="105791"/>
                </a:lnTo>
                <a:lnTo>
                  <a:pt x="1710186" y="105791"/>
                </a:lnTo>
                <a:lnTo>
                  <a:pt x="1709148" y="97040"/>
                </a:lnTo>
                <a:lnTo>
                  <a:pt x="1707388" y="88392"/>
                </a:lnTo>
                <a:lnTo>
                  <a:pt x="1704934" y="81407"/>
                </a:lnTo>
                <a:lnTo>
                  <a:pt x="1507109" y="81407"/>
                </a:lnTo>
                <a:lnTo>
                  <a:pt x="1508506" y="56896"/>
                </a:lnTo>
                <a:close/>
              </a:path>
              <a:path w="1711960" h="328295">
                <a:moveTo>
                  <a:pt x="1614678" y="105791"/>
                </a:moveTo>
                <a:lnTo>
                  <a:pt x="1519936" y="105791"/>
                </a:lnTo>
                <a:lnTo>
                  <a:pt x="1522221" y="107696"/>
                </a:lnTo>
                <a:lnTo>
                  <a:pt x="1523238" y="111759"/>
                </a:lnTo>
                <a:lnTo>
                  <a:pt x="1524634" y="323342"/>
                </a:lnTo>
                <a:lnTo>
                  <a:pt x="1609090" y="323342"/>
                </a:lnTo>
                <a:lnTo>
                  <a:pt x="1609209" y="136032"/>
                </a:lnTo>
                <a:lnTo>
                  <a:pt x="1612265" y="107823"/>
                </a:lnTo>
                <a:lnTo>
                  <a:pt x="1614678" y="105791"/>
                </a:lnTo>
                <a:close/>
              </a:path>
              <a:path w="1711960" h="328295">
                <a:moveTo>
                  <a:pt x="1710186" y="105791"/>
                </a:moveTo>
                <a:lnTo>
                  <a:pt x="1621663" y="105791"/>
                </a:lnTo>
                <a:lnTo>
                  <a:pt x="1623949" y="107823"/>
                </a:lnTo>
                <a:lnTo>
                  <a:pt x="1625219" y="112014"/>
                </a:lnTo>
                <a:lnTo>
                  <a:pt x="1625979" y="116780"/>
                </a:lnTo>
                <a:lnTo>
                  <a:pt x="1626525" y="124650"/>
                </a:lnTo>
                <a:lnTo>
                  <a:pt x="1626877" y="136032"/>
                </a:lnTo>
                <a:lnTo>
                  <a:pt x="1626996" y="323342"/>
                </a:lnTo>
                <a:lnTo>
                  <a:pt x="1711451" y="323342"/>
                </a:lnTo>
                <a:lnTo>
                  <a:pt x="1711451" y="135509"/>
                </a:lnTo>
                <a:lnTo>
                  <a:pt x="1711191" y="120575"/>
                </a:lnTo>
                <a:lnTo>
                  <a:pt x="1710412" y="107696"/>
                </a:lnTo>
                <a:lnTo>
                  <a:pt x="1710186" y="105791"/>
                </a:lnTo>
                <a:close/>
              </a:path>
              <a:path w="1711960" h="328295">
                <a:moveTo>
                  <a:pt x="1553718" y="52069"/>
                </a:moveTo>
                <a:lnTo>
                  <a:pt x="1516806" y="64208"/>
                </a:lnTo>
                <a:lnTo>
                  <a:pt x="1507109" y="81407"/>
                </a:lnTo>
                <a:lnTo>
                  <a:pt x="1603629" y="81407"/>
                </a:lnTo>
                <a:lnTo>
                  <a:pt x="1594491" y="68572"/>
                </a:lnTo>
                <a:lnTo>
                  <a:pt x="1583102" y="59404"/>
                </a:lnTo>
                <a:lnTo>
                  <a:pt x="1569499" y="53903"/>
                </a:lnTo>
                <a:lnTo>
                  <a:pt x="1553718" y="52069"/>
                </a:lnTo>
                <a:close/>
              </a:path>
              <a:path w="1711960" h="328295">
                <a:moveTo>
                  <a:pt x="1653413" y="52069"/>
                </a:moveTo>
                <a:lnTo>
                  <a:pt x="1612102" y="69199"/>
                </a:lnTo>
                <a:lnTo>
                  <a:pt x="1603629" y="81407"/>
                </a:lnTo>
                <a:lnTo>
                  <a:pt x="1704934" y="81407"/>
                </a:lnTo>
                <a:lnTo>
                  <a:pt x="1673129" y="54721"/>
                </a:lnTo>
                <a:lnTo>
                  <a:pt x="1653413" y="52069"/>
                </a:lnTo>
                <a:close/>
              </a:path>
              <a:path w="1711960" h="328295">
                <a:moveTo>
                  <a:pt x="517270" y="56896"/>
                </a:moveTo>
                <a:lnTo>
                  <a:pt x="430656" y="56896"/>
                </a:lnTo>
                <a:lnTo>
                  <a:pt x="430656" y="323342"/>
                </a:lnTo>
                <a:lnTo>
                  <a:pt x="517398" y="323342"/>
                </a:lnTo>
                <a:lnTo>
                  <a:pt x="517398" y="217169"/>
                </a:lnTo>
                <a:lnTo>
                  <a:pt x="517539" y="200261"/>
                </a:lnTo>
                <a:lnTo>
                  <a:pt x="524509" y="159639"/>
                </a:lnTo>
                <a:lnTo>
                  <a:pt x="563880" y="151003"/>
                </a:lnTo>
                <a:lnTo>
                  <a:pt x="563880" y="90805"/>
                </a:lnTo>
                <a:lnTo>
                  <a:pt x="514223" y="90805"/>
                </a:lnTo>
                <a:lnTo>
                  <a:pt x="517270" y="56896"/>
                </a:lnTo>
                <a:close/>
              </a:path>
              <a:path w="1711960" h="328295">
                <a:moveTo>
                  <a:pt x="563880" y="52069"/>
                </a:moveTo>
                <a:lnTo>
                  <a:pt x="546048" y="55407"/>
                </a:lnTo>
                <a:lnTo>
                  <a:pt x="531812" y="62960"/>
                </a:lnTo>
                <a:lnTo>
                  <a:pt x="521196" y="74751"/>
                </a:lnTo>
                <a:lnTo>
                  <a:pt x="514223" y="90805"/>
                </a:lnTo>
                <a:lnTo>
                  <a:pt x="563880" y="90805"/>
                </a:lnTo>
                <a:lnTo>
                  <a:pt x="563880" y="52069"/>
                </a:lnTo>
                <a:close/>
              </a:path>
              <a:path w="1711960" h="328295">
                <a:moveTo>
                  <a:pt x="1187323" y="0"/>
                </a:moveTo>
                <a:lnTo>
                  <a:pt x="1098169" y="0"/>
                </a:lnTo>
                <a:lnTo>
                  <a:pt x="1098169" y="323342"/>
                </a:lnTo>
                <a:lnTo>
                  <a:pt x="1187323" y="323342"/>
                </a:lnTo>
                <a:lnTo>
                  <a:pt x="1187323" y="0"/>
                </a:lnTo>
                <a:close/>
              </a:path>
              <a:path w="1711960" h="328295">
                <a:moveTo>
                  <a:pt x="778001" y="0"/>
                </a:moveTo>
                <a:lnTo>
                  <a:pt x="691261" y="0"/>
                </a:lnTo>
                <a:lnTo>
                  <a:pt x="691261" y="323342"/>
                </a:lnTo>
                <a:lnTo>
                  <a:pt x="778001" y="323342"/>
                </a:lnTo>
                <a:lnTo>
                  <a:pt x="778129" y="210693"/>
                </a:lnTo>
                <a:lnTo>
                  <a:pt x="848919" y="210693"/>
                </a:lnTo>
                <a:lnTo>
                  <a:pt x="836803" y="164084"/>
                </a:lnTo>
                <a:lnTo>
                  <a:pt x="846244" y="132461"/>
                </a:lnTo>
                <a:lnTo>
                  <a:pt x="778129" y="132461"/>
                </a:lnTo>
                <a:lnTo>
                  <a:pt x="778001" y="0"/>
                </a:lnTo>
                <a:close/>
              </a:path>
              <a:path w="1711960" h="328295">
                <a:moveTo>
                  <a:pt x="848919" y="210693"/>
                </a:moveTo>
                <a:lnTo>
                  <a:pt x="778129" y="210693"/>
                </a:lnTo>
                <a:lnTo>
                  <a:pt x="795400" y="323342"/>
                </a:lnTo>
                <a:lnTo>
                  <a:pt x="878205" y="323342"/>
                </a:lnTo>
                <a:lnTo>
                  <a:pt x="848919" y="210693"/>
                </a:lnTo>
                <a:close/>
              </a:path>
              <a:path w="1711960" h="328295">
                <a:moveTo>
                  <a:pt x="868807" y="56896"/>
                </a:moveTo>
                <a:lnTo>
                  <a:pt x="795655" y="56896"/>
                </a:lnTo>
                <a:lnTo>
                  <a:pt x="778129" y="132461"/>
                </a:lnTo>
                <a:lnTo>
                  <a:pt x="846244" y="132461"/>
                </a:lnTo>
                <a:lnTo>
                  <a:pt x="868807" y="56896"/>
                </a:lnTo>
                <a:close/>
              </a:path>
              <a:path w="1711960" h="328295">
                <a:moveTo>
                  <a:pt x="667639" y="0"/>
                </a:moveTo>
                <a:lnTo>
                  <a:pt x="578484" y="0"/>
                </a:lnTo>
                <a:lnTo>
                  <a:pt x="578484" y="49148"/>
                </a:lnTo>
                <a:lnTo>
                  <a:pt x="667639" y="49148"/>
                </a:lnTo>
                <a:lnTo>
                  <a:pt x="667639" y="0"/>
                </a:lnTo>
                <a:close/>
              </a:path>
              <a:path w="1711960" h="328295">
                <a:moveTo>
                  <a:pt x="90170" y="0"/>
                </a:moveTo>
                <a:lnTo>
                  <a:pt x="0" y="0"/>
                </a:lnTo>
                <a:lnTo>
                  <a:pt x="0" y="323342"/>
                </a:lnTo>
                <a:lnTo>
                  <a:pt x="90170" y="323342"/>
                </a:lnTo>
                <a:lnTo>
                  <a:pt x="90170" y="188087"/>
                </a:lnTo>
                <a:lnTo>
                  <a:pt x="168858" y="188087"/>
                </a:lnTo>
                <a:lnTo>
                  <a:pt x="156718" y="146431"/>
                </a:lnTo>
                <a:lnTo>
                  <a:pt x="164380" y="122555"/>
                </a:lnTo>
                <a:lnTo>
                  <a:pt x="90170" y="122555"/>
                </a:lnTo>
                <a:lnTo>
                  <a:pt x="90170" y="0"/>
                </a:lnTo>
                <a:close/>
              </a:path>
              <a:path w="1711960" h="328295">
                <a:moveTo>
                  <a:pt x="168858" y="188087"/>
                </a:moveTo>
                <a:lnTo>
                  <a:pt x="90170" y="188087"/>
                </a:lnTo>
                <a:lnTo>
                  <a:pt x="116331" y="323342"/>
                </a:lnTo>
                <a:lnTo>
                  <a:pt x="208280" y="323342"/>
                </a:lnTo>
                <a:lnTo>
                  <a:pt x="168858" y="188087"/>
                </a:lnTo>
                <a:close/>
              </a:path>
              <a:path w="1711960" h="328295">
                <a:moveTo>
                  <a:pt x="203708" y="0"/>
                </a:moveTo>
                <a:lnTo>
                  <a:pt x="119634" y="0"/>
                </a:lnTo>
                <a:lnTo>
                  <a:pt x="90170" y="122555"/>
                </a:lnTo>
                <a:lnTo>
                  <a:pt x="164380" y="122555"/>
                </a:lnTo>
                <a:lnTo>
                  <a:pt x="203708" y="0"/>
                </a:lnTo>
                <a:close/>
              </a:path>
            </a:pathLst>
          </a:custGeom>
          <a:solidFill>
            <a:srgbClr val="392F2A"/>
          </a:solidFill>
        </p:spPr>
        <p:txBody>
          <a:bodyPr wrap="square" lIns="0" tIns="0" rIns="0" bIns="0" rtlCol="0"/>
          <a:lstStyle/>
          <a:p>
            <a:endParaRPr/>
          </a:p>
        </p:txBody>
      </p:sp>
      <p:sp>
        <p:nvSpPr>
          <p:cNvPr id="12" name="object 12"/>
          <p:cNvSpPr/>
          <p:nvPr/>
        </p:nvSpPr>
        <p:spPr>
          <a:xfrm>
            <a:off x="1938273" y="115945"/>
            <a:ext cx="1711960" cy="328295"/>
          </a:xfrm>
          <a:custGeom>
            <a:avLst/>
            <a:gdLst/>
            <a:ahLst/>
            <a:cxnLst/>
            <a:rect l="l" t="t" r="r" b="b"/>
            <a:pathLst>
              <a:path w="1711960" h="328295">
                <a:moveTo>
                  <a:pt x="1208150" y="56896"/>
                </a:moveTo>
                <a:lnTo>
                  <a:pt x="1295019" y="56896"/>
                </a:lnTo>
                <a:lnTo>
                  <a:pt x="1295019" y="236855"/>
                </a:lnTo>
                <a:lnTo>
                  <a:pt x="1295092" y="250168"/>
                </a:lnTo>
                <a:lnTo>
                  <a:pt x="1299209" y="274447"/>
                </a:lnTo>
                <a:lnTo>
                  <a:pt x="1302639" y="274447"/>
                </a:lnTo>
                <a:lnTo>
                  <a:pt x="1306449" y="274447"/>
                </a:lnTo>
                <a:lnTo>
                  <a:pt x="1310640" y="234950"/>
                </a:lnTo>
                <a:lnTo>
                  <a:pt x="1310640" y="56896"/>
                </a:lnTo>
                <a:lnTo>
                  <a:pt x="1397507" y="56896"/>
                </a:lnTo>
                <a:lnTo>
                  <a:pt x="1397507" y="323342"/>
                </a:lnTo>
                <a:lnTo>
                  <a:pt x="1309369" y="323342"/>
                </a:lnTo>
                <a:lnTo>
                  <a:pt x="1310640" y="301879"/>
                </a:lnTo>
                <a:lnTo>
                  <a:pt x="1309878" y="310007"/>
                </a:lnTo>
                <a:lnTo>
                  <a:pt x="1275093" y="327610"/>
                </a:lnTo>
                <a:lnTo>
                  <a:pt x="1266951" y="328041"/>
                </a:lnTo>
                <a:lnTo>
                  <a:pt x="1257978" y="327632"/>
                </a:lnTo>
                <a:lnTo>
                  <a:pt x="1220420" y="308737"/>
                </a:lnTo>
                <a:lnTo>
                  <a:pt x="1208516" y="263509"/>
                </a:lnTo>
                <a:lnTo>
                  <a:pt x="1208150" y="235204"/>
                </a:lnTo>
                <a:lnTo>
                  <a:pt x="1208150" y="56896"/>
                </a:lnTo>
                <a:close/>
              </a:path>
              <a:path w="1711960" h="328295">
                <a:moveTo>
                  <a:pt x="885063" y="56896"/>
                </a:moveTo>
                <a:lnTo>
                  <a:pt x="971931" y="56896"/>
                </a:lnTo>
                <a:lnTo>
                  <a:pt x="971931" y="236855"/>
                </a:lnTo>
                <a:lnTo>
                  <a:pt x="972004" y="250168"/>
                </a:lnTo>
                <a:lnTo>
                  <a:pt x="976121" y="274447"/>
                </a:lnTo>
                <a:lnTo>
                  <a:pt x="979550" y="274447"/>
                </a:lnTo>
                <a:lnTo>
                  <a:pt x="983361" y="274447"/>
                </a:lnTo>
                <a:lnTo>
                  <a:pt x="987551" y="234950"/>
                </a:lnTo>
                <a:lnTo>
                  <a:pt x="987551" y="56896"/>
                </a:lnTo>
                <a:lnTo>
                  <a:pt x="1074419" y="56896"/>
                </a:lnTo>
                <a:lnTo>
                  <a:pt x="1074419" y="323342"/>
                </a:lnTo>
                <a:lnTo>
                  <a:pt x="986282" y="323342"/>
                </a:lnTo>
                <a:lnTo>
                  <a:pt x="987551" y="301879"/>
                </a:lnTo>
                <a:lnTo>
                  <a:pt x="986790" y="310007"/>
                </a:lnTo>
                <a:lnTo>
                  <a:pt x="952005" y="327610"/>
                </a:lnTo>
                <a:lnTo>
                  <a:pt x="943863" y="328041"/>
                </a:lnTo>
                <a:lnTo>
                  <a:pt x="934890" y="327632"/>
                </a:lnTo>
                <a:lnTo>
                  <a:pt x="897332" y="308737"/>
                </a:lnTo>
                <a:lnTo>
                  <a:pt x="885428" y="263509"/>
                </a:lnTo>
                <a:lnTo>
                  <a:pt x="885063" y="235204"/>
                </a:lnTo>
                <a:lnTo>
                  <a:pt x="885063" y="56896"/>
                </a:lnTo>
                <a:close/>
              </a:path>
              <a:path w="1711960" h="328295">
                <a:moveTo>
                  <a:pt x="578484" y="56896"/>
                </a:moveTo>
                <a:lnTo>
                  <a:pt x="667639" y="56896"/>
                </a:lnTo>
                <a:lnTo>
                  <a:pt x="667639" y="323342"/>
                </a:lnTo>
                <a:lnTo>
                  <a:pt x="578484" y="323342"/>
                </a:lnTo>
                <a:lnTo>
                  <a:pt x="578484" y="56896"/>
                </a:lnTo>
                <a:close/>
              </a:path>
              <a:path w="1711960" h="328295">
                <a:moveTo>
                  <a:pt x="216027" y="56896"/>
                </a:moveTo>
                <a:lnTo>
                  <a:pt x="302895" y="56896"/>
                </a:lnTo>
                <a:lnTo>
                  <a:pt x="302895" y="236855"/>
                </a:lnTo>
                <a:lnTo>
                  <a:pt x="302968" y="250168"/>
                </a:lnTo>
                <a:lnTo>
                  <a:pt x="307086" y="274447"/>
                </a:lnTo>
                <a:lnTo>
                  <a:pt x="310515" y="274447"/>
                </a:lnTo>
                <a:lnTo>
                  <a:pt x="314325" y="274447"/>
                </a:lnTo>
                <a:lnTo>
                  <a:pt x="318516" y="234950"/>
                </a:lnTo>
                <a:lnTo>
                  <a:pt x="318516" y="56896"/>
                </a:lnTo>
                <a:lnTo>
                  <a:pt x="405384" y="56896"/>
                </a:lnTo>
                <a:lnTo>
                  <a:pt x="405384" y="323342"/>
                </a:lnTo>
                <a:lnTo>
                  <a:pt x="317246" y="323342"/>
                </a:lnTo>
                <a:lnTo>
                  <a:pt x="318516" y="301879"/>
                </a:lnTo>
                <a:lnTo>
                  <a:pt x="317754" y="310007"/>
                </a:lnTo>
                <a:lnTo>
                  <a:pt x="282969" y="327610"/>
                </a:lnTo>
                <a:lnTo>
                  <a:pt x="274828" y="328041"/>
                </a:lnTo>
                <a:lnTo>
                  <a:pt x="265854" y="327632"/>
                </a:lnTo>
                <a:lnTo>
                  <a:pt x="228296" y="308737"/>
                </a:lnTo>
                <a:lnTo>
                  <a:pt x="216392" y="263509"/>
                </a:lnTo>
                <a:lnTo>
                  <a:pt x="216027" y="235204"/>
                </a:lnTo>
                <a:lnTo>
                  <a:pt x="216027" y="56896"/>
                </a:lnTo>
                <a:close/>
              </a:path>
              <a:path w="1711960" h="328295">
                <a:moveTo>
                  <a:pt x="1553718" y="52069"/>
                </a:moveTo>
                <a:lnTo>
                  <a:pt x="1569499" y="53903"/>
                </a:lnTo>
                <a:lnTo>
                  <a:pt x="1583102" y="59404"/>
                </a:lnTo>
                <a:lnTo>
                  <a:pt x="1594491" y="68572"/>
                </a:lnTo>
                <a:lnTo>
                  <a:pt x="1603629" y="81407"/>
                </a:lnTo>
                <a:lnTo>
                  <a:pt x="1607480" y="74908"/>
                </a:lnTo>
                <a:lnTo>
                  <a:pt x="1645485" y="52565"/>
                </a:lnTo>
                <a:lnTo>
                  <a:pt x="1653413" y="52069"/>
                </a:lnTo>
                <a:lnTo>
                  <a:pt x="1663723" y="52734"/>
                </a:lnTo>
                <a:lnTo>
                  <a:pt x="1700926" y="74358"/>
                </a:lnTo>
                <a:lnTo>
                  <a:pt x="1711191" y="120575"/>
                </a:lnTo>
                <a:lnTo>
                  <a:pt x="1711451" y="135509"/>
                </a:lnTo>
                <a:lnTo>
                  <a:pt x="1711451" y="323342"/>
                </a:lnTo>
                <a:lnTo>
                  <a:pt x="1626996" y="323342"/>
                </a:lnTo>
                <a:lnTo>
                  <a:pt x="1626996" y="150748"/>
                </a:lnTo>
                <a:lnTo>
                  <a:pt x="1626879" y="136124"/>
                </a:lnTo>
                <a:lnTo>
                  <a:pt x="1621663" y="105791"/>
                </a:lnTo>
                <a:lnTo>
                  <a:pt x="1618233" y="105791"/>
                </a:lnTo>
                <a:lnTo>
                  <a:pt x="1614678" y="105791"/>
                </a:lnTo>
                <a:lnTo>
                  <a:pt x="1609090" y="150748"/>
                </a:lnTo>
                <a:lnTo>
                  <a:pt x="1609090" y="323342"/>
                </a:lnTo>
                <a:lnTo>
                  <a:pt x="1524634" y="323342"/>
                </a:lnTo>
                <a:lnTo>
                  <a:pt x="1524634" y="154940"/>
                </a:lnTo>
                <a:lnTo>
                  <a:pt x="1524541" y="138299"/>
                </a:lnTo>
                <a:lnTo>
                  <a:pt x="1519936" y="105791"/>
                </a:lnTo>
                <a:lnTo>
                  <a:pt x="1516506" y="105791"/>
                </a:lnTo>
                <a:lnTo>
                  <a:pt x="1514220" y="105791"/>
                </a:lnTo>
                <a:lnTo>
                  <a:pt x="1512189" y="106680"/>
                </a:lnTo>
                <a:lnTo>
                  <a:pt x="1510411" y="108585"/>
                </a:lnTo>
                <a:lnTo>
                  <a:pt x="1508632" y="110490"/>
                </a:lnTo>
                <a:lnTo>
                  <a:pt x="1507744" y="112903"/>
                </a:lnTo>
                <a:lnTo>
                  <a:pt x="1507490" y="115950"/>
                </a:lnTo>
                <a:lnTo>
                  <a:pt x="1507236" y="119125"/>
                </a:lnTo>
                <a:lnTo>
                  <a:pt x="1507109" y="127127"/>
                </a:lnTo>
                <a:lnTo>
                  <a:pt x="1507109" y="139954"/>
                </a:lnTo>
                <a:lnTo>
                  <a:pt x="1507109" y="323342"/>
                </a:lnTo>
                <a:lnTo>
                  <a:pt x="1422781" y="323342"/>
                </a:lnTo>
                <a:lnTo>
                  <a:pt x="1422781" y="56896"/>
                </a:lnTo>
                <a:lnTo>
                  <a:pt x="1508506" y="56896"/>
                </a:lnTo>
                <a:lnTo>
                  <a:pt x="1507109" y="81407"/>
                </a:lnTo>
                <a:lnTo>
                  <a:pt x="1508944" y="74928"/>
                </a:lnTo>
                <a:lnTo>
                  <a:pt x="1545288" y="52567"/>
                </a:lnTo>
                <a:lnTo>
                  <a:pt x="1553718" y="52069"/>
                </a:lnTo>
                <a:close/>
              </a:path>
              <a:path w="1711960" h="328295">
                <a:moveTo>
                  <a:pt x="563880" y="52069"/>
                </a:moveTo>
                <a:lnTo>
                  <a:pt x="563880" y="151003"/>
                </a:lnTo>
                <a:lnTo>
                  <a:pt x="552588" y="151334"/>
                </a:lnTo>
                <a:lnTo>
                  <a:pt x="543274" y="152320"/>
                </a:lnTo>
                <a:lnTo>
                  <a:pt x="517953" y="186864"/>
                </a:lnTo>
                <a:lnTo>
                  <a:pt x="517398" y="217169"/>
                </a:lnTo>
                <a:lnTo>
                  <a:pt x="517398" y="323342"/>
                </a:lnTo>
                <a:lnTo>
                  <a:pt x="430656" y="323342"/>
                </a:lnTo>
                <a:lnTo>
                  <a:pt x="430656" y="56896"/>
                </a:lnTo>
                <a:lnTo>
                  <a:pt x="517270" y="56896"/>
                </a:lnTo>
                <a:lnTo>
                  <a:pt x="514223" y="90805"/>
                </a:lnTo>
                <a:lnTo>
                  <a:pt x="521196" y="74751"/>
                </a:lnTo>
                <a:lnTo>
                  <a:pt x="531812" y="62960"/>
                </a:lnTo>
                <a:lnTo>
                  <a:pt x="546048" y="55407"/>
                </a:lnTo>
                <a:lnTo>
                  <a:pt x="563880" y="52069"/>
                </a:lnTo>
                <a:close/>
              </a:path>
              <a:path w="1711960" h="328295">
                <a:moveTo>
                  <a:pt x="1098169" y="0"/>
                </a:moveTo>
                <a:lnTo>
                  <a:pt x="1187323" y="0"/>
                </a:lnTo>
                <a:lnTo>
                  <a:pt x="1187323" y="323342"/>
                </a:lnTo>
                <a:lnTo>
                  <a:pt x="1098169" y="323342"/>
                </a:lnTo>
                <a:lnTo>
                  <a:pt x="1098169" y="0"/>
                </a:lnTo>
                <a:close/>
              </a:path>
              <a:path w="1711960" h="328295">
                <a:moveTo>
                  <a:pt x="691261" y="0"/>
                </a:moveTo>
                <a:lnTo>
                  <a:pt x="778001" y="0"/>
                </a:lnTo>
                <a:lnTo>
                  <a:pt x="778129" y="132461"/>
                </a:lnTo>
                <a:lnTo>
                  <a:pt x="795655" y="56896"/>
                </a:lnTo>
                <a:lnTo>
                  <a:pt x="868807" y="56896"/>
                </a:lnTo>
                <a:lnTo>
                  <a:pt x="836803" y="164084"/>
                </a:lnTo>
                <a:lnTo>
                  <a:pt x="878205" y="323342"/>
                </a:lnTo>
                <a:lnTo>
                  <a:pt x="795400" y="323342"/>
                </a:lnTo>
                <a:lnTo>
                  <a:pt x="778129" y="210693"/>
                </a:lnTo>
                <a:lnTo>
                  <a:pt x="778001" y="323342"/>
                </a:lnTo>
                <a:lnTo>
                  <a:pt x="691261" y="323342"/>
                </a:lnTo>
                <a:lnTo>
                  <a:pt x="691261" y="0"/>
                </a:lnTo>
                <a:close/>
              </a:path>
              <a:path w="1711960" h="328295">
                <a:moveTo>
                  <a:pt x="578484" y="0"/>
                </a:moveTo>
                <a:lnTo>
                  <a:pt x="667639" y="0"/>
                </a:lnTo>
                <a:lnTo>
                  <a:pt x="667639" y="49148"/>
                </a:lnTo>
                <a:lnTo>
                  <a:pt x="578484" y="49148"/>
                </a:lnTo>
                <a:lnTo>
                  <a:pt x="578484" y="0"/>
                </a:lnTo>
                <a:close/>
              </a:path>
              <a:path w="1711960" h="328295">
                <a:moveTo>
                  <a:pt x="0" y="0"/>
                </a:moveTo>
                <a:lnTo>
                  <a:pt x="90170" y="0"/>
                </a:lnTo>
                <a:lnTo>
                  <a:pt x="90170" y="122555"/>
                </a:lnTo>
                <a:lnTo>
                  <a:pt x="119634" y="0"/>
                </a:lnTo>
                <a:lnTo>
                  <a:pt x="203708" y="0"/>
                </a:lnTo>
                <a:lnTo>
                  <a:pt x="156718" y="146431"/>
                </a:lnTo>
                <a:lnTo>
                  <a:pt x="208280" y="323342"/>
                </a:lnTo>
                <a:lnTo>
                  <a:pt x="116331" y="323342"/>
                </a:lnTo>
                <a:lnTo>
                  <a:pt x="90170" y="188087"/>
                </a:lnTo>
                <a:lnTo>
                  <a:pt x="90170" y="323342"/>
                </a:lnTo>
                <a:lnTo>
                  <a:pt x="0" y="323342"/>
                </a:lnTo>
                <a:lnTo>
                  <a:pt x="0" y="0"/>
                </a:lnTo>
                <a:close/>
              </a:path>
            </a:pathLst>
          </a:custGeom>
          <a:ln w="9144">
            <a:solidFill>
              <a:srgbClr val="FFFFFF"/>
            </a:solidFill>
          </a:ln>
        </p:spPr>
        <p:txBody>
          <a:bodyPr wrap="square" lIns="0" tIns="0" rIns="0" bIns="0" rtlCol="0"/>
          <a:lstStyle/>
          <a:p>
            <a:endParaRPr/>
          </a:p>
        </p:txBody>
      </p:sp>
      <p:pic>
        <p:nvPicPr>
          <p:cNvPr id="13" name="object 13"/>
          <p:cNvPicPr/>
          <p:nvPr/>
        </p:nvPicPr>
        <p:blipFill>
          <a:blip r:embed="rId5" cstate="print"/>
          <a:stretch>
            <a:fillRect/>
          </a:stretch>
        </p:blipFill>
        <p:spPr>
          <a:xfrm>
            <a:off x="5954244" y="1046974"/>
            <a:ext cx="2218235" cy="2329464"/>
          </a:xfrm>
          <a:prstGeom prst="rect">
            <a:avLst/>
          </a:prstGeom>
        </p:spPr>
      </p:pic>
      <p:sp>
        <p:nvSpPr>
          <p:cNvPr id="14" name="object 14"/>
          <p:cNvSpPr txBox="1"/>
          <p:nvPr/>
        </p:nvSpPr>
        <p:spPr>
          <a:xfrm>
            <a:off x="6204965" y="1909064"/>
            <a:ext cx="1218565" cy="726440"/>
          </a:xfrm>
          <a:prstGeom prst="rect">
            <a:avLst/>
          </a:prstGeom>
        </p:spPr>
        <p:txBody>
          <a:bodyPr vert="horz" wrap="square" lIns="0" tIns="48895" rIns="0" bIns="0" rtlCol="0">
            <a:spAutoFit/>
          </a:bodyPr>
          <a:lstStyle/>
          <a:p>
            <a:pPr marL="93345" marR="5080" indent="-81280">
              <a:lnSpc>
                <a:spcPts val="2640"/>
              </a:lnSpc>
              <a:spcBef>
                <a:spcPts val="385"/>
              </a:spcBef>
            </a:pPr>
            <a:r>
              <a:rPr sz="2400" b="1" dirty="0">
                <a:solidFill>
                  <a:srgbClr val="FFFFFF"/>
                </a:solidFill>
                <a:latin typeface="Calibri"/>
                <a:cs typeface="Calibri"/>
              </a:rPr>
              <a:t>Landasan  </a:t>
            </a:r>
            <a:r>
              <a:rPr sz="2400" b="1" spc="-5" dirty="0">
                <a:solidFill>
                  <a:srgbClr val="FFFFFF"/>
                </a:solidFill>
                <a:latin typeface="Calibri"/>
                <a:cs typeface="Calibri"/>
              </a:rPr>
              <a:t>Filosofis</a:t>
            </a:r>
            <a:endParaRPr sz="2400">
              <a:latin typeface="Calibri"/>
              <a:cs typeface="Calibri"/>
            </a:endParaRPr>
          </a:p>
        </p:txBody>
      </p:sp>
      <p:pic>
        <p:nvPicPr>
          <p:cNvPr id="15" name="object 15"/>
          <p:cNvPicPr/>
          <p:nvPr/>
        </p:nvPicPr>
        <p:blipFill>
          <a:blip r:embed="rId6" cstate="print"/>
          <a:stretch>
            <a:fillRect/>
          </a:stretch>
        </p:blipFill>
        <p:spPr>
          <a:xfrm>
            <a:off x="5978651" y="2727960"/>
            <a:ext cx="2361438" cy="2629662"/>
          </a:xfrm>
          <a:prstGeom prst="rect">
            <a:avLst/>
          </a:prstGeom>
        </p:spPr>
      </p:pic>
      <p:sp>
        <p:nvSpPr>
          <p:cNvPr id="16" name="object 16"/>
          <p:cNvSpPr txBox="1"/>
          <p:nvPr/>
        </p:nvSpPr>
        <p:spPr>
          <a:xfrm>
            <a:off x="6718807" y="3399535"/>
            <a:ext cx="1275080" cy="726440"/>
          </a:xfrm>
          <a:prstGeom prst="rect">
            <a:avLst/>
          </a:prstGeom>
        </p:spPr>
        <p:txBody>
          <a:bodyPr vert="horz" wrap="square" lIns="0" tIns="48895" rIns="0" bIns="0" rtlCol="0">
            <a:spAutoFit/>
          </a:bodyPr>
          <a:lstStyle/>
          <a:p>
            <a:pPr marL="12700" marR="5080" indent="28575">
              <a:lnSpc>
                <a:spcPts val="2640"/>
              </a:lnSpc>
              <a:spcBef>
                <a:spcPts val="385"/>
              </a:spcBef>
            </a:pPr>
            <a:r>
              <a:rPr sz="2400" b="1" dirty="0">
                <a:solidFill>
                  <a:srgbClr val="FFFFFF"/>
                </a:solidFill>
                <a:latin typeface="Calibri"/>
                <a:cs typeface="Calibri"/>
              </a:rPr>
              <a:t>Landasan </a:t>
            </a:r>
            <a:r>
              <a:rPr sz="2400" b="1" spc="-530" dirty="0">
                <a:solidFill>
                  <a:srgbClr val="FFFFFF"/>
                </a:solidFill>
                <a:latin typeface="Calibri"/>
                <a:cs typeface="Calibri"/>
              </a:rPr>
              <a:t> </a:t>
            </a:r>
            <a:r>
              <a:rPr sz="2400" b="1" dirty="0">
                <a:solidFill>
                  <a:srgbClr val="FFFFFF"/>
                </a:solidFill>
                <a:latin typeface="Calibri"/>
                <a:cs typeface="Calibri"/>
              </a:rPr>
              <a:t>S</a:t>
            </a:r>
            <a:r>
              <a:rPr sz="2400" b="1" spc="5" dirty="0">
                <a:solidFill>
                  <a:srgbClr val="FFFFFF"/>
                </a:solidFill>
                <a:latin typeface="Calibri"/>
                <a:cs typeface="Calibri"/>
              </a:rPr>
              <a:t>o</a:t>
            </a:r>
            <a:r>
              <a:rPr sz="2400" b="1" dirty="0">
                <a:solidFill>
                  <a:srgbClr val="FFFFFF"/>
                </a:solidFill>
                <a:latin typeface="Calibri"/>
                <a:cs typeface="Calibri"/>
              </a:rPr>
              <a:t>siol</a:t>
            </a:r>
            <a:r>
              <a:rPr sz="2400" b="1" spc="5" dirty="0">
                <a:solidFill>
                  <a:srgbClr val="FFFFFF"/>
                </a:solidFill>
                <a:latin typeface="Calibri"/>
                <a:cs typeface="Calibri"/>
              </a:rPr>
              <a:t>o</a:t>
            </a:r>
            <a:r>
              <a:rPr sz="2400" b="1" spc="-5" dirty="0">
                <a:solidFill>
                  <a:srgbClr val="FFFFFF"/>
                </a:solidFill>
                <a:latin typeface="Calibri"/>
                <a:cs typeface="Calibri"/>
              </a:rPr>
              <a:t>gis</a:t>
            </a:r>
            <a:endParaRPr sz="2400">
              <a:latin typeface="Calibri"/>
              <a:cs typeface="Calibri"/>
            </a:endParaRPr>
          </a:p>
        </p:txBody>
      </p:sp>
      <p:pic>
        <p:nvPicPr>
          <p:cNvPr id="17" name="object 17"/>
          <p:cNvPicPr/>
          <p:nvPr/>
        </p:nvPicPr>
        <p:blipFill>
          <a:blip r:embed="rId7" cstate="print"/>
          <a:stretch>
            <a:fillRect/>
          </a:stretch>
        </p:blipFill>
        <p:spPr>
          <a:xfrm>
            <a:off x="4538471" y="3506723"/>
            <a:ext cx="2760725" cy="2361438"/>
          </a:xfrm>
          <a:prstGeom prst="rect">
            <a:avLst/>
          </a:prstGeom>
        </p:spPr>
      </p:pic>
      <p:sp>
        <p:nvSpPr>
          <p:cNvPr id="18" name="object 18"/>
          <p:cNvSpPr txBox="1"/>
          <p:nvPr/>
        </p:nvSpPr>
        <p:spPr>
          <a:xfrm>
            <a:off x="5288407" y="4645914"/>
            <a:ext cx="1263015" cy="727075"/>
          </a:xfrm>
          <a:prstGeom prst="rect">
            <a:avLst/>
          </a:prstGeom>
        </p:spPr>
        <p:txBody>
          <a:bodyPr vert="horz" wrap="square" lIns="0" tIns="48895" rIns="0" bIns="0" rtlCol="0">
            <a:spAutoFit/>
          </a:bodyPr>
          <a:lstStyle/>
          <a:p>
            <a:pPr marL="12700" marR="5080" indent="22860">
              <a:lnSpc>
                <a:spcPts val="2640"/>
              </a:lnSpc>
              <a:spcBef>
                <a:spcPts val="385"/>
              </a:spcBef>
            </a:pPr>
            <a:r>
              <a:rPr sz="2400" b="1" dirty="0">
                <a:solidFill>
                  <a:srgbClr val="FFFFFF"/>
                </a:solidFill>
                <a:latin typeface="Calibri"/>
                <a:cs typeface="Calibri"/>
              </a:rPr>
              <a:t>Landasan </a:t>
            </a:r>
            <a:r>
              <a:rPr sz="2400" b="1" spc="-530" dirty="0">
                <a:solidFill>
                  <a:srgbClr val="FFFFFF"/>
                </a:solidFill>
                <a:latin typeface="Calibri"/>
                <a:cs typeface="Calibri"/>
              </a:rPr>
              <a:t> </a:t>
            </a:r>
            <a:r>
              <a:rPr sz="2400" b="1" spc="-35" dirty="0">
                <a:solidFill>
                  <a:srgbClr val="FFFFFF"/>
                </a:solidFill>
                <a:latin typeface="Calibri"/>
                <a:cs typeface="Calibri"/>
              </a:rPr>
              <a:t>P</a:t>
            </a:r>
            <a:r>
              <a:rPr sz="2400" b="1" dirty="0">
                <a:solidFill>
                  <a:srgbClr val="FFFFFF"/>
                </a:solidFill>
                <a:latin typeface="Calibri"/>
                <a:cs typeface="Calibri"/>
              </a:rPr>
              <a:t>si</a:t>
            </a:r>
            <a:r>
              <a:rPr sz="2400" b="1" spc="-75" dirty="0">
                <a:solidFill>
                  <a:srgbClr val="FFFFFF"/>
                </a:solidFill>
                <a:latin typeface="Calibri"/>
                <a:cs typeface="Calibri"/>
              </a:rPr>
              <a:t>k</a:t>
            </a:r>
            <a:r>
              <a:rPr sz="2400" b="1" dirty="0">
                <a:solidFill>
                  <a:srgbClr val="FFFFFF"/>
                </a:solidFill>
                <a:latin typeface="Calibri"/>
                <a:cs typeface="Calibri"/>
              </a:rPr>
              <a:t>ologis</a:t>
            </a:r>
            <a:endParaRPr sz="2400">
              <a:latin typeface="Calibri"/>
              <a:cs typeface="Calibri"/>
            </a:endParaRPr>
          </a:p>
        </p:txBody>
      </p:sp>
      <p:pic>
        <p:nvPicPr>
          <p:cNvPr id="19" name="object 19"/>
          <p:cNvPicPr/>
          <p:nvPr/>
        </p:nvPicPr>
        <p:blipFill>
          <a:blip r:embed="rId8" cstate="print"/>
          <a:stretch>
            <a:fillRect/>
          </a:stretch>
        </p:blipFill>
        <p:spPr>
          <a:xfrm>
            <a:off x="3497579" y="2727960"/>
            <a:ext cx="2361438" cy="2629662"/>
          </a:xfrm>
          <a:prstGeom prst="rect">
            <a:avLst/>
          </a:prstGeom>
        </p:spPr>
      </p:pic>
      <p:sp>
        <p:nvSpPr>
          <p:cNvPr id="20" name="object 20"/>
          <p:cNvSpPr txBox="1"/>
          <p:nvPr/>
        </p:nvSpPr>
        <p:spPr>
          <a:xfrm>
            <a:off x="3875277" y="3399535"/>
            <a:ext cx="1218565" cy="726440"/>
          </a:xfrm>
          <a:prstGeom prst="rect">
            <a:avLst/>
          </a:prstGeom>
        </p:spPr>
        <p:txBody>
          <a:bodyPr vert="horz" wrap="square" lIns="0" tIns="48895" rIns="0" bIns="0" rtlCol="0">
            <a:spAutoFit/>
          </a:bodyPr>
          <a:lstStyle/>
          <a:p>
            <a:pPr marL="129539" marR="5080" indent="-117475">
              <a:lnSpc>
                <a:spcPts val="2640"/>
              </a:lnSpc>
              <a:spcBef>
                <a:spcPts val="385"/>
              </a:spcBef>
            </a:pPr>
            <a:r>
              <a:rPr sz="2400" b="1" dirty="0">
                <a:solidFill>
                  <a:srgbClr val="FFFFFF"/>
                </a:solidFill>
                <a:latin typeface="Calibri"/>
                <a:cs typeface="Calibri"/>
              </a:rPr>
              <a:t>Landasan  </a:t>
            </a:r>
            <a:r>
              <a:rPr sz="2400" b="1" spc="-10" dirty="0">
                <a:solidFill>
                  <a:srgbClr val="FFFFFF"/>
                </a:solidFill>
                <a:latin typeface="Calibri"/>
                <a:cs typeface="Calibri"/>
              </a:rPr>
              <a:t>Historis</a:t>
            </a:r>
            <a:endParaRPr sz="2400">
              <a:latin typeface="Calibri"/>
              <a:cs typeface="Calibri"/>
            </a:endParaRPr>
          </a:p>
        </p:txBody>
      </p:sp>
      <p:pic>
        <p:nvPicPr>
          <p:cNvPr id="21" name="object 21"/>
          <p:cNvPicPr/>
          <p:nvPr/>
        </p:nvPicPr>
        <p:blipFill>
          <a:blip r:embed="rId9" cstate="print"/>
          <a:stretch>
            <a:fillRect/>
          </a:stretch>
        </p:blipFill>
        <p:spPr>
          <a:xfrm>
            <a:off x="3646932" y="1033271"/>
            <a:ext cx="2250185" cy="2361438"/>
          </a:xfrm>
          <a:prstGeom prst="rect">
            <a:avLst/>
          </a:prstGeom>
        </p:spPr>
      </p:pic>
      <p:sp>
        <p:nvSpPr>
          <p:cNvPr id="22" name="object 22"/>
          <p:cNvSpPr txBox="1"/>
          <p:nvPr/>
        </p:nvSpPr>
        <p:spPr>
          <a:xfrm>
            <a:off x="4416678" y="1909064"/>
            <a:ext cx="1218565" cy="726440"/>
          </a:xfrm>
          <a:prstGeom prst="rect">
            <a:avLst/>
          </a:prstGeom>
        </p:spPr>
        <p:txBody>
          <a:bodyPr vert="horz" wrap="square" lIns="0" tIns="48895" rIns="0" bIns="0" rtlCol="0">
            <a:spAutoFit/>
          </a:bodyPr>
          <a:lstStyle/>
          <a:p>
            <a:pPr marL="154305" marR="5080" indent="-142240">
              <a:lnSpc>
                <a:spcPts val="2640"/>
              </a:lnSpc>
              <a:spcBef>
                <a:spcPts val="385"/>
              </a:spcBef>
            </a:pPr>
            <a:r>
              <a:rPr sz="2400" b="1" dirty="0">
                <a:solidFill>
                  <a:srgbClr val="FFFFFF"/>
                </a:solidFill>
                <a:latin typeface="Calibri"/>
                <a:cs typeface="Calibri"/>
              </a:rPr>
              <a:t>Landasan  </a:t>
            </a:r>
            <a:r>
              <a:rPr sz="2400" b="1" spc="-10" dirty="0">
                <a:solidFill>
                  <a:srgbClr val="FFFFFF"/>
                </a:solidFill>
                <a:latin typeface="Calibri"/>
                <a:cs typeface="Calibri"/>
              </a:rPr>
              <a:t>Hukum</a:t>
            </a:r>
            <a:endParaRPr sz="2400">
              <a:latin typeface="Calibri"/>
              <a:cs typeface="Calibri"/>
            </a:endParaRPr>
          </a:p>
        </p:txBody>
      </p:sp>
      <p:grpSp>
        <p:nvGrpSpPr>
          <p:cNvPr id="23" name="object 23"/>
          <p:cNvGrpSpPr/>
          <p:nvPr/>
        </p:nvGrpSpPr>
        <p:grpSpPr>
          <a:xfrm>
            <a:off x="3284220" y="761999"/>
            <a:ext cx="5165725" cy="5214620"/>
            <a:chOff x="3284220" y="761999"/>
            <a:chExt cx="5165725" cy="5214620"/>
          </a:xfrm>
        </p:grpSpPr>
        <p:pic>
          <p:nvPicPr>
            <p:cNvPr id="24" name="object 24"/>
            <p:cNvPicPr/>
            <p:nvPr/>
          </p:nvPicPr>
          <p:blipFill>
            <a:blip r:embed="rId10" cstate="print"/>
            <a:stretch>
              <a:fillRect/>
            </a:stretch>
          </p:blipFill>
          <p:spPr>
            <a:xfrm>
              <a:off x="5940551" y="925068"/>
              <a:ext cx="2442210" cy="1773174"/>
            </a:xfrm>
            <a:prstGeom prst="rect">
              <a:avLst/>
            </a:prstGeom>
          </p:spPr>
        </p:pic>
        <p:pic>
          <p:nvPicPr>
            <p:cNvPr id="25" name="object 25"/>
            <p:cNvPicPr/>
            <p:nvPr/>
          </p:nvPicPr>
          <p:blipFill>
            <a:blip r:embed="rId11" cstate="print"/>
            <a:stretch>
              <a:fillRect/>
            </a:stretch>
          </p:blipFill>
          <p:spPr>
            <a:xfrm>
              <a:off x="7293864" y="2694431"/>
              <a:ext cx="1155953" cy="2757678"/>
            </a:xfrm>
            <a:prstGeom prst="rect">
              <a:avLst/>
            </a:prstGeom>
          </p:spPr>
        </p:pic>
        <p:pic>
          <p:nvPicPr>
            <p:cNvPr id="26" name="object 26"/>
            <p:cNvPicPr/>
            <p:nvPr/>
          </p:nvPicPr>
          <p:blipFill>
            <a:blip r:embed="rId12" cstate="print"/>
            <a:stretch>
              <a:fillRect/>
            </a:stretch>
          </p:blipFill>
          <p:spPr>
            <a:xfrm>
              <a:off x="4550663" y="5202936"/>
              <a:ext cx="2812541" cy="773430"/>
            </a:xfrm>
            <a:prstGeom prst="rect">
              <a:avLst/>
            </a:prstGeom>
          </p:spPr>
        </p:pic>
        <p:pic>
          <p:nvPicPr>
            <p:cNvPr id="27" name="object 27"/>
            <p:cNvPicPr/>
            <p:nvPr/>
          </p:nvPicPr>
          <p:blipFill>
            <a:blip r:embed="rId13" cstate="print"/>
            <a:stretch>
              <a:fillRect/>
            </a:stretch>
          </p:blipFill>
          <p:spPr>
            <a:xfrm>
              <a:off x="3284220" y="2734055"/>
              <a:ext cx="1326642" cy="2710433"/>
            </a:xfrm>
            <a:prstGeom prst="rect">
              <a:avLst/>
            </a:prstGeom>
          </p:spPr>
        </p:pic>
        <p:pic>
          <p:nvPicPr>
            <p:cNvPr id="28" name="object 28"/>
            <p:cNvPicPr/>
            <p:nvPr/>
          </p:nvPicPr>
          <p:blipFill>
            <a:blip r:embed="rId14" cstate="print"/>
            <a:stretch>
              <a:fillRect/>
            </a:stretch>
          </p:blipFill>
          <p:spPr>
            <a:xfrm>
              <a:off x="3546347" y="761999"/>
              <a:ext cx="2352293" cy="1977389"/>
            </a:xfrm>
            <a:prstGeom prst="rect">
              <a:avLst/>
            </a:prstGeom>
          </p:spPr>
        </p:pic>
        <p:pic>
          <p:nvPicPr>
            <p:cNvPr id="29" name="object 29"/>
            <p:cNvPicPr/>
            <p:nvPr/>
          </p:nvPicPr>
          <p:blipFill>
            <a:blip r:embed="rId15" cstate="print"/>
            <a:stretch>
              <a:fillRect/>
            </a:stretch>
          </p:blipFill>
          <p:spPr>
            <a:xfrm>
              <a:off x="5199888" y="2766059"/>
              <a:ext cx="1439417" cy="1396745"/>
            </a:xfrm>
            <a:prstGeom prst="rect">
              <a:avLst/>
            </a:prstGeom>
          </p:spPr>
        </p:pic>
      </p:grpSp>
      <p:sp>
        <p:nvSpPr>
          <p:cNvPr id="30" name="object 30"/>
          <p:cNvSpPr txBox="1"/>
          <p:nvPr/>
        </p:nvSpPr>
        <p:spPr>
          <a:xfrm>
            <a:off x="5527675" y="3093466"/>
            <a:ext cx="786765" cy="695960"/>
          </a:xfrm>
          <a:prstGeom prst="rect">
            <a:avLst/>
          </a:prstGeom>
        </p:spPr>
        <p:txBody>
          <a:bodyPr vert="horz" wrap="square" lIns="0" tIns="12065" rIns="0" bIns="0" rtlCol="0">
            <a:spAutoFit/>
          </a:bodyPr>
          <a:lstStyle/>
          <a:p>
            <a:pPr marL="12700" marR="5080" indent="112395">
              <a:lnSpc>
                <a:spcPct val="100000"/>
              </a:lnSpc>
              <a:spcBef>
                <a:spcPts val="95"/>
              </a:spcBef>
            </a:pPr>
            <a:r>
              <a:rPr sz="2200" spc="-5" dirty="0">
                <a:solidFill>
                  <a:srgbClr val="FFFFFF"/>
                </a:solidFill>
                <a:latin typeface="Impact"/>
                <a:cs typeface="Impact"/>
              </a:rPr>
              <a:t>KURI </a:t>
            </a:r>
            <a:r>
              <a:rPr sz="2200" dirty="0">
                <a:solidFill>
                  <a:srgbClr val="FFFFFF"/>
                </a:solidFill>
                <a:latin typeface="Impact"/>
                <a:cs typeface="Impact"/>
              </a:rPr>
              <a:t> </a:t>
            </a:r>
            <a:r>
              <a:rPr sz="2200" spc="-5" dirty="0">
                <a:solidFill>
                  <a:srgbClr val="FFFFFF"/>
                </a:solidFill>
                <a:latin typeface="Impact"/>
                <a:cs typeface="Impact"/>
              </a:rPr>
              <a:t>KULUM</a:t>
            </a:r>
            <a:endParaRPr sz="2200">
              <a:latin typeface="Impact"/>
              <a:cs typeface="Impact"/>
            </a:endParaRPr>
          </a:p>
        </p:txBody>
      </p:sp>
      <p:sp>
        <p:nvSpPr>
          <p:cNvPr id="31" name="object 31"/>
          <p:cNvSpPr txBox="1"/>
          <p:nvPr/>
        </p:nvSpPr>
        <p:spPr>
          <a:xfrm>
            <a:off x="8592692" y="721563"/>
            <a:ext cx="3353435" cy="2221230"/>
          </a:xfrm>
          <a:prstGeom prst="rect">
            <a:avLst/>
          </a:prstGeom>
        </p:spPr>
        <p:txBody>
          <a:bodyPr vert="horz" wrap="square" lIns="0" tIns="12700" rIns="0" bIns="0" rtlCol="0">
            <a:spAutoFit/>
          </a:bodyPr>
          <a:lstStyle/>
          <a:p>
            <a:pPr marL="12700" marR="5080">
              <a:lnSpc>
                <a:spcPct val="100000"/>
              </a:lnSpc>
              <a:spcBef>
                <a:spcPts val="100"/>
              </a:spcBef>
            </a:pPr>
            <a:r>
              <a:rPr sz="1800" spc="-5" dirty="0">
                <a:latin typeface="Calibri"/>
                <a:cs typeface="Calibri"/>
              </a:rPr>
              <a:t>Memberikan</a:t>
            </a:r>
            <a:r>
              <a:rPr sz="1800" spc="5" dirty="0">
                <a:latin typeface="Calibri"/>
                <a:cs typeface="Calibri"/>
              </a:rPr>
              <a:t> </a:t>
            </a:r>
            <a:r>
              <a:rPr sz="1800" dirty="0">
                <a:latin typeface="Calibri"/>
                <a:cs typeface="Calibri"/>
              </a:rPr>
              <a:t>landasan</a:t>
            </a:r>
            <a:r>
              <a:rPr sz="1800" spc="-10" dirty="0">
                <a:latin typeface="Calibri"/>
                <a:cs typeface="Calibri"/>
              </a:rPr>
              <a:t> kurikulum </a:t>
            </a:r>
            <a:r>
              <a:rPr sz="1800" spc="-5" dirty="0">
                <a:latin typeface="Calibri"/>
                <a:cs typeface="Calibri"/>
              </a:rPr>
              <a:t> </a:t>
            </a:r>
            <a:r>
              <a:rPr sz="1800" spc="-10" dirty="0">
                <a:latin typeface="Calibri"/>
                <a:cs typeface="Calibri"/>
              </a:rPr>
              <a:t>secara</a:t>
            </a:r>
            <a:r>
              <a:rPr sz="1800" dirty="0">
                <a:latin typeface="Calibri"/>
                <a:cs typeface="Calibri"/>
              </a:rPr>
              <a:t> </a:t>
            </a:r>
            <a:r>
              <a:rPr sz="1800" spc="-5" dirty="0">
                <a:latin typeface="Calibri"/>
                <a:cs typeface="Calibri"/>
              </a:rPr>
              <a:t>filosofis</a:t>
            </a:r>
            <a:r>
              <a:rPr sz="1800" spc="5" dirty="0">
                <a:latin typeface="Calibri"/>
                <a:cs typeface="Calibri"/>
              </a:rPr>
              <a:t> </a:t>
            </a:r>
            <a:r>
              <a:rPr sz="1800" spc="-5" dirty="0">
                <a:latin typeface="Calibri"/>
                <a:cs typeface="Calibri"/>
              </a:rPr>
              <a:t>bagaimana </a:t>
            </a:r>
            <a:r>
              <a:rPr sz="1800" dirty="0">
                <a:latin typeface="Calibri"/>
                <a:cs typeface="Calibri"/>
              </a:rPr>
              <a:t> </a:t>
            </a:r>
            <a:r>
              <a:rPr sz="1800" spc="-5" dirty="0">
                <a:latin typeface="Calibri"/>
                <a:cs typeface="Calibri"/>
              </a:rPr>
              <a:t>pengetahuan</a:t>
            </a:r>
            <a:r>
              <a:rPr sz="1800" spc="10" dirty="0">
                <a:latin typeface="Calibri"/>
                <a:cs typeface="Calibri"/>
              </a:rPr>
              <a:t> </a:t>
            </a:r>
            <a:r>
              <a:rPr sz="1800" spc="-10" dirty="0">
                <a:latin typeface="Calibri"/>
                <a:cs typeface="Calibri"/>
              </a:rPr>
              <a:t>dikaji</a:t>
            </a:r>
            <a:r>
              <a:rPr sz="1800" dirty="0">
                <a:latin typeface="Calibri"/>
                <a:cs typeface="Calibri"/>
              </a:rPr>
              <a:t> </a:t>
            </a:r>
            <a:r>
              <a:rPr sz="1800" spc="-5" dirty="0">
                <a:latin typeface="Calibri"/>
                <a:cs typeface="Calibri"/>
              </a:rPr>
              <a:t>dan dipelajari </a:t>
            </a:r>
            <a:r>
              <a:rPr sz="1800" dirty="0">
                <a:latin typeface="Calibri"/>
                <a:cs typeface="Calibri"/>
              </a:rPr>
              <a:t> </a:t>
            </a:r>
            <a:r>
              <a:rPr sz="1800" spc="-10" dirty="0">
                <a:latin typeface="Calibri"/>
                <a:cs typeface="Calibri"/>
              </a:rPr>
              <a:t>agar </a:t>
            </a:r>
            <a:r>
              <a:rPr sz="1800" spc="-5" dirty="0">
                <a:latin typeface="Calibri"/>
                <a:cs typeface="Calibri"/>
              </a:rPr>
              <a:t>mahasiswa </a:t>
            </a:r>
            <a:r>
              <a:rPr sz="1800" dirty="0">
                <a:latin typeface="Calibri"/>
                <a:cs typeface="Calibri"/>
              </a:rPr>
              <a:t>memahami </a:t>
            </a:r>
            <a:r>
              <a:rPr sz="1800" spc="-15" dirty="0">
                <a:latin typeface="Calibri"/>
                <a:cs typeface="Calibri"/>
              </a:rPr>
              <a:t>hakikat </a:t>
            </a:r>
            <a:r>
              <a:rPr sz="1800" spc="-395" dirty="0">
                <a:latin typeface="Calibri"/>
                <a:cs typeface="Calibri"/>
              </a:rPr>
              <a:t> </a:t>
            </a:r>
            <a:r>
              <a:rPr sz="1800" spc="-5" dirty="0">
                <a:latin typeface="Calibri"/>
                <a:cs typeface="Calibri"/>
              </a:rPr>
              <a:t>hidup</a:t>
            </a:r>
            <a:r>
              <a:rPr sz="1800" spc="15" dirty="0">
                <a:latin typeface="Calibri"/>
                <a:cs typeface="Calibri"/>
              </a:rPr>
              <a:t> </a:t>
            </a:r>
            <a:r>
              <a:rPr sz="1800" spc="-5" dirty="0">
                <a:latin typeface="Calibri"/>
                <a:cs typeface="Calibri"/>
              </a:rPr>
              <a:t>dan</a:t>
            </a:r>
            <a:r>
              <a:rPr sz="1800" spc="15" dirty="0">
                <a:latin typeface="Calibri"/>
                <a:cs typeface="Calibri"/>
              </a:rPr>
              <a:t> </a:t>
            </a:r>
            <a:r>
              <a:rPr sz="1800" spc="-5" dirty="0">
                <a:latin typeface="Calibri"/>
                <a:cs typeface="Calibri"/>
              </a:rPr>
              <a:t>memiliki</a:t>
            </a:r>
            <a:r>
              <a:rPr sz="1800" spc="5" dirty="0">
                <a:latin typeface="Calibri"/>
                <a:cs typeface="Calibri"/>
              </a:rPr>
              <a:t> </a:t>
            </a:r>
            <a:r>
              <a:rPr sz="1800" spc="-10" dirty="0">
                <a:latin typeface="Calibri"/>
                <a:cs typeface="Calibri"/>
              </a:rPr>
              <a:t>kemampuan </a:t>
            </a:r>
            <a:r>
              <a:rPr sz="1800" spc="-5" dirty="0">
                <a:latin typeface="Calibri"/>
                <a:cs typeface="Calibri"/>
              </a:rPr>
              <a:t> </a:t>
            </a:r>
            <a:r>
              <a:rPr sz="1800" spc="-10" dirty="0">
                <a:latin typeface="Calibri"/>
                <a:cs typeface="Calibri"/>
              </a:rPr>
              <a:t>yang</a:t>
            </a:r>
            <a:r>
              <a:rPr sz="1800" dirty="0">
                <a:latin typeface="Calibri"/>
                <a:cs typeface="Calibri"/>
              </a:rPr>
              <a:t> mampu</a:t>
            </a:r>
            <a:r>
              <a:rPr sz="1800" spc="-10" dirty="0">
                <a:latin typeface="Calibri"/>
                <a:cs typeface="Calibri"/>
              </a:rPr>
              <a:t> meningkatkan</a:t>
            </a:r>
            <a:r>
              <a:rPr sz="1800" spc="-5" dirty="0">
                <a:latin typeface="Calibri"/>
                <a:cs typeface="Calibri"/>
              </a:rPr>
              <a:t> </a:t>
            </a:r>
            <a:r>
              <a:rPr sz="1800" spc="-15" dirty="0">
                <a:latin typeface="Calibri"/>
                <a:cs typeface="Calibri"/>
              </a:rPr>
              <a:t>kualitas </a:t>
            </a:r>
            <a:r>
              <a:rPr sz="1800" spc="-395" dirty="0">
                <a:latin typeface="Calibri"/>
                <a:cs typeface="Calibri"/>
              </a:rPr>
              <a:t> </a:t>
            </a:r>
            <a:r>
              <a:rPr sz="1800" spc="-10" dirty="0">
                <a:latin typeface="Calibri"/>
                <a:cs typeface="Calibri"/>
              </a:rPr>
              <a:t>hidupnya</a:t>
            </a:r>
            <a:r>
              <a:rPr sz="1800" spc="5" dirty="0">
                <a:latin typeface="Calibri"/>
                <a:cs typeface="Calibri"/>
              </a:rPr>
              <a:t> </a:t>
            </a:r>
            <a:r>
              <a:rPr sz="1800" spc="-5" dirty="0">
                <a:latin typeface="Calibri"/>
                <a:cs typeface="Calibri"/>
              </a:rPr>
              <a:t>baik</a:t>
            </a:r>
            <a:r>
              <a:rPr sz="1800" dirty="0">
                <a:latin typeface="Calibri"/>
                <a:cs typeface="Calibri"/>
              </a:rPr>
              <a:t> </a:t>
            </a:r>
            <a:r>
              <a:rPr sz="1800" spc="-10" dirty="0">
                <a:latin typeface="Calibri"/>
                <a:cs typeface="Calibri"/>
              </a:rPr>
              <a:t>secara </a:t>
            </a:r>
            <a:r>
              <a:rPr sz="1800" spc="-5" dirty="0">
                <a:latin typeface="Calibri"/>
                <a:cs typeface="Calibri"/>
              </a:rPr>
              <a:t>individu, </a:t>
            </a:r>
            <a:r>
              <a:rPr sz="1800" dirty="0">
                <a:latin typeface="Calibri"/>
                <a:cs typeface="Calibri"/>
              </a:rPr>
              <a:t> maupun</a:t>
            </a:r>
            <a:r>
              <a:rPr sz="1800" spc="15" dirty="0">
                <a:latin typeface="Calibri"/>
                <a:cs typeface="Calibri"/>
              </a:rPr>
              <a:t> </a:t>
            </a:r>
            <a:r>
              <a:rPr sz="1800" spc="-5" dirty="0">
                <a:latin typeface="Calibri"/>
                <a:cs typeface="Calibri"/>
              </a:rPr>
              <a:t>di</a:t>
            </a:r>
            <a:r>
              <a:rPr sz="1800" spc="5" dirty="0">
                <a:latin typeface="Calibri"/>
                <a:cs typeface="Calibri"/>
              </a:rPr>
              <a:t> </a:t>
            </a:r>
            <a:r>
              <a:rPr sz="1800" spc="-15" dirty="0">
                <a:latin typeface="Calibri"/>
                <a:cs typeface="Calibri"/>
              </a:rPr>
              <a:t>masyarakat</a:t>
            </a:r>
            <a:endParaRPr sz="1800">
              <a:latin typeface="Calibri"/>
              <a:cs typeface="Calibri"/>
            </a:endParaRPr>
          </a:p>
        </p:txBody>
      </p:sp>
      <p:sp>
        <p:nvSpPr>
          <p:cNvPr id="32" name="object 32"/>
          <p:cNvSpPr/>
          <p:nvPr/>
        </p:nvSpPr>
        <p:spPr>
          <a:xfrm>
            <a:off x="3196590" y="1175016"/>
            <a:ext cx="5387975" cy="4980305"/>
          </a:xfrm>
          <a:custGeom>
            <a:avLst/>
            <a:gdLst/>
            <a:ahLst/>
            <a:cxnLst/>
            <a:rect l="l" t="t" r="r" b="b"/>
            <a:pathLst>
              <a:path w="5387975" h="4980305">
                <a:moveTo>
                  <a:pt x="612267" y="3134855"/>
                </a:moveTo>
                <a:lnTo>
                  <a:pt x="561581" y="3071990"/>
                </a:lnTo>
                <a:lnTo>
                  <a:pt x="520153" y="3105327"/>
                </a:lnTo>
                <a:lnTo>
                  <a:pt x="493268" y="3102089"/>
                </a:lnTo>
                <a:lnTo>
                  <a:pt x="436880" y="3081896"/>
                </a:lnTo>
                <a:lnTo>
                  <a:pt x="394970" y="3057779"/>
                </a:lnTo>
                <a:lnTo>
                  <a:pt x="358381" y="3028188"/>
                </a:lnTo>
                <a:lnTo>
                  <a:pt x="329044" y="2994660"/>
                </a:lnTo>
                <a:lnTo>
                  <a:pt x="308610" y="2959087"/>
                </a:lnTo>
                <a:lnTo>
                  <a:pt x="297942" y="2922511"/>
                </a:lnTo>
                <a:lnTo>
                  <a:pt x="296799" y="2904477"/>
                </a:lnTo>
                <a:lnTo>
                  <a:pt x="296418" y="2893936"/>
                </a:lnTo>
                <a:lnTo>
                  <a:pt x="286245" y="2847073"/>
                </a:lnTo>
                <a:lnTo>
                  <a:pt x="264020" y="2803258"/>
                </a:lnTo>
                <a:lnTo>
                  <a:pt x="223393" y="2754490"/>
                </a:lnTo>
                <a:lnTo>
                  <a:pt x="192798" y="2729090"/>
                </a:lnTo>
                <a:lnTo>
                  <a:pt x="190919" y="2727693"/>
                </a:lnTo>
                <a:lnTo>
                  <a:pt x="181991" y="2721089"/>
                </a:lnTo>
                <a:lnTo>
                  <a:pt x="159004" y="2706611"/>
                </a:lnTo>
                <a:lnTo>
                  <a:pt x="134747" y="2693911"/>
                </a:lnTo>
                <a:lnTo>
                  <a:pt x="133604" y="2693403"/>
                </a:lnTo>
                <a:lnTo>
                  <a:pt x="132575" y="2692908"/>
                </a:lnTo>
                <a:lnTo>
                  <a:pt x="131432" y="2692514"/>
                </a:lnTo>
                <a:lnTo>
                  <a:pt x="115468" y="2687751"/>
                </a:lnTo>
                <a:lnTo>
                  <a:pt x="116509" y="2682748"/>
                </a:lnTo>
                <a:lnTo>
                  <a:pt x="123558" y="2648953"/>
                </a:lnTo>
                <a:lnTo>
                  <a:pt x="0" y="2681465"/>
                </a:lnTo>
                <a:lnTo>
                  <a:pt x="100190" y="2760840"/>
                </a:lnTo>
                <a:lnTo>
                  <a:pt x="107632" y="2725229"/>
                </a:lnTo>
                <a:lnTo>
                  <a:pt x="118960" y="2728658"/>
                </a:lnTo>
                <a:lnTo>
                  <a:pt x="159385" y="2751582"/>
                </a:lnTo>
                <a:lnTo>
                  <a:pt x="195961" y="2780919"/>
                </a:lnTo>
                <a:lnTo>
                  <a:pt x="225539" y="2814434"/>
                </a:lnTo>
                <a:lnTo>
                  <a:pt x="246380" y="2850007"/>
                </a:lnTo>
                <a:lnTo>
                  <a:pt x="258318" y="2895333"/>
                </a:lnTo>
                <a:lnTo>
                  <a:pt x="258699" y="2905760"/>
                </a:lnTo>
                <a:lnTo>
                  <a:pt x="259194" y="2917698"/>
                </a:lnTo>
                <a:lnTo>
                  <a:pt x="269748" y="2964167"/>
                </a:lnTo>
                <a:lnTo>
                  <a:pt x="291833" y="3007741"/>
                </a:lnTo>
                <a:lnTo>
                  <a:pt x="315201" y="3038208"/>
                </a:lnTo>
                <a:lnTo>
                  <a:pt x="353174" y="3074149"/>
                </a:lnTo>
                <a:lnTo>
                  <a:pt x="397751" y="3104388"/>
                </a:lnTo>
                <a:lnTo>
                  <a:pt x="447548" y="3127629"/>
                </a:lnTo>
                <a:lnTo>
                  <a:pt x="488556" y="3139808"/>
                </a:lnTo>
                <a:lnTo>
                  <a:pt x="515023" y="3143046"/>
                </a:lnTo>
                <a:lnTo>
                  <a:pt x="549262" y="3185541"/>
                </a:lnTo>
                <a:lnTo>
                  <a:pt x="596315" y="3147695"/>
                </a:lnTo>
                <a:lnTo>
                  <a:pt x="612267" y="3134855"/>
                </a:lnTo>
                <a:close/>
              </a:path>
              <a:path w="5387975" h="4980305">
                <a:moveTo>
                  <a:pt x="1220330" y="425831"/>
                </a:moveTo>
                <a:lnTo>
                  <a:pt x="1168768" y="363601"/>
                </a:lnTo>
                <a:lnTo>
                  <a:pt x="1128509" y="396963"/>
                </a:lnTo>
                <a:lnTo>
                  <a:pt x="1093787" y="392671"/>
                </a:lnTo>
                <a:lnTo>
                  <a:pt x="1044067" y="377317"/>
                </a:lnTo>
                <a:lnTo>
                  <a:pt x="1001903" y="356616"/>
                </a:lnTo>
                <a:lnTo>
                  <a:pt x="965454" y="331076"/>
                </a:lnTo>
                <a:lnTo>
                  <a:pt x="936117" y="302387"/>
                </a:lnTo>
                <a:lnTo>
                  <a:pt x="912749" y="264782"/>
                </a:lnTo>
                <a:lnTo>
                  <a:pt x="904862" y="227457"/>
                </a:lnTo>
                <a:lnTo>
                  <a:pt x="904481" y="218313"/>
                </a:lnTo>
                <a:lnTo>
                  <a:pt x="893953" y="176530"/>
                </a:lnTo>
                <a:lnTo>
                  <a:pt x="871347" y="138049"/>
                </a:lnTo>
                <a:lnTo>
                  <a:pt x="830453" y="95745"/>
                </a:lnTo>
                <a:lnTo>
                  <a:pt x="808532" y="79489"/>
                </a:lnTo>
                <a:lnTo>
                  <a:pt x="806958" y="78473"/>
                </a:lnTo>
                <a:lnTo>
                  <a:pt x="789038" y="66929"/>
                </a:lnTo>
                <a:lnTo>
                  <a:pt x="765924" y="54470"/>
                </a:lnTo>
                <a:lnTo>
                  <a:pt x="741794" y="43688"/>
                </a:lnTo>
                <a:lnTo>
                  <a:pt x="740791" y="43180"/>
                </a:lnTo>
                <a:lnTo>
                  <a:pt x="739762" y="42913"/>
                </a:lnTo>
                <a:lnTo>
                  <a:pt x="738759" y="42532"/>
                </a:lnTo>
                <a:lnTo>
                  <a:pt x="723709" y="38684"/>
                </a:lnTo>
                <a:lnTo>
                  <a:pt x="724509" y="34277"/>
                </a:lnTo>
                <a:lnTo>
                  <a:pt x="730745" y="0"/>
                </a:lnTo>
                <a:lnTo>
                  <a:pt x="608063" y="35801"/>
                </a:lnTo>
                <a:lnTo>
                  <a:pt x="710311" y="112382"/>
                </a:lnTo>
                <a:lnTo>
                  <a:pt x="716864" y="76314"/>
                </a:lnTo>
                <a:lnTo>
                  <a:pt x="727443" y="79032"/>
                </a:lnTo>
                <a:lnTo>
                  <a:pt x="768464" y="99060"/>
                </a:lnTo>
                <a:lnTo>
                  <a:pt x="805053" y="124193"/>
                </a:lnTo>
                <a:lnTo>
                  <a:pt x="834517" y="152895"/>
                </a:lnTo>
                <a:lnTo>
                  <a:pt x="858380" y="190373"/>
                </a:lnTo>
                <a:lnTo>
                  <a:pt x="866762" y="228981"/>
                </a:lnTo>
                <a:lnTo>
                  <a:pt x="867270" y="239890"/>
                </a:lnTo>
                <a:lnTo>
                  <a:pt x="878205" y="280924"/>
                </a:lnTo>
                <a:lnTo>
                  <a:pt x="900811" y="319151"/>
                </a:lnTo>
                <a:lnTo>
                  <a:pt x="942467" y="361569"/>
                </a:lnTo>
                <a:lnTo>
                  <a:pt x="983856" y="390144"/>
                </a:lnTo>
                <a:lnTo>
                  <a:pt x="1031100" y="413245"/>
                </a:lnTo>
                <a:lnTo>
                  <a:pt x="1082027" y="429641"/>
                </a:lnTo>
                <a:lnTo>
                  <a:pt x="1122718" y="434670"/>
                </a:lnTo>
                <a:lnTo>
                  <a:pt x="1158100" y="477393"/>
                </a:lnTo>
                <a:lnTo>
                  <a:pt x="1203934" y="439407"/>
                </a:lnTo>
                <a:lnTo>
                  <a:pt x="1220330" y="425831"/>
                </a:lnTo>
                <a:close/>
              </a:path>
              <a:path w="5387975" h="4980305">
                <a:moveTo>
                  <a:pt x="3676256" y="4852873"/>
                </a:moveTo>
                <a:lnTo>
                  <a:pt x="3640302" y="4866005"/>
                </a:lnTo>
                <a:lnTo>
                  <a:pt x="3604577" y="4879048"/>
                </a:lnTo>
                <a:lnTo>
                  <a:pt x="3604577" y="4879327"/>
                </a:lnTo>
                <a:lnTo>
                  <a:pt x="3605263" y="4881169"/>
                </a:lnTo>
                <a:lnTo>
                  <a:pt x="3605784" y="4881169"/>
                </a:lnTo>
                <a:lnTo>
                  <a:pt x="3645979" y="4881169"/>
                </a:lnTo>
                <a:lnTo>
                  <a:pt x="3646881" y="4883569"/>
                </a:lnTo>
                <a:lnTo>
                  <a:pt x="3607168" y="4883569"/>
                </a:lnTo>
                <a:lnTo>
                  <a:pt x="3606165" y="4883569"/>
                </a:lnTo>
                <a:lnTo>
                  <a:pt x="3611232" y="4897107"/>
                </a:lnTo>
                <a:lnTo>
                  <a:pt x="3605263" y="4881169"/>
                </a:lnTo>
                <a:lnTo>
                  <a:pt x="3604476" y="4879086"/>
                </a:lnTo>
                <a:lnTo>
                  <a:pt x="3606152" y="4878463"/>
                </a:lnTo>
                <a:lnTo>
                  <a:pt x="3640302" y="4866005"/>
                </a:lnTo>
                <a:lnTo>
                  <a:pt x="3639947" y="4865014"/>
                </a:lnTo>
                <a:lnTo>
                  <a:pt x="3605911" y="4823447"/>
                </a:lnTo>
                <a:lnTo>
                  <a:pt x="3568052" y="4788573"/>
                </a:lnTo>
                <a:lnTo>
                  <a:pt x="3523729" y="4755400"/>
                </a:lnTo>
                <a:lnTo>
                  <a:pt x="3473691" y="4724260"/>
                </a:lnTo>
                <a:lnTo>
                  <a:pt x="3418459" y="4695304"/>
                </a:lnTo>
                <a:lnTo>
                  <a:pt x="3358502" y="4668634"/>
                </a:lnTo>
                <a:lnTo>
                  <a:pt x="3294634" y="4644644"/>
                </a:lnTo>
                <a:lnTo>
                  <a:pt x="3227197" y="4623689"/>
                </a:lnTo>
                <a:lnTo>
                  <a:pt x="3156826" y="4605833"/>
                </a:lnTo>
                <a:lnTo>
                  <a:pt x="3083941" y="4591456"/>
                </a:lnTo>
                <a:lnTo>
                  <a:pt x="3009506" y="4580852"/>
                </a:lnTo>
                <a:lnTo>
                  <a:pt x="2933433" y="4574184"/>
                </a:lnTo>
                <a:lnTo>
                  <a:pt x="2896222" y="4573117"/>
                </a:lnTo>
                <a:lnTo>
                  <a:pt x="2895168" y="4572000"/>
                </a:lnTo>
                <a:lnTo>
                  <a:pt x="2858897" y="4533900"/>
                </a:lnTo>
                <a:lnTo>
                  <a:pt x="2800350" y="4589627"/>
                </a:lnTo>
                <a:lnTo>
                  <a:pt x="2856103" y="4648174"/>
                </a:lnTo>
                <a:lnTo>
                  <a:pt x="2894965" y="4611192"/>
                </a:lnTo>
                <a:lnTo>
                  <a:pt x="2932303" y="4612271"/>
                </a:lnTo>
                <a:lnTo>
                  <a:pt x="3005569" y="4618748"/>
                </a:lnTo>
                <a:lnTo>
                  <a:pt x="3078086" y="4629099"/>
                </a:lnTo>
                <a:lnTo>
                  <a:pt x="3148952" y="4643107"/>
                </a:lnTo>
                <a:lnTo>
                  <a:pt x="3217291" y="4660493"/>
                </a:lnTo>
                <a:lnTo>
                  <a:pt x="3282823" y="4680877"/>
                </a:lnTo>
                <a:lnTo>
                  <a:pt x="3344799" y="4704131"/>
                </a:lnTo>
                <a:lnTo>
                  <a:pt x="3402330" y="4729848"/>
                </a:lnTo>
                <a:lnTo>
                  <a:pt x="3455403" y="4757661"/>
                </a:lnTo>
                <a:lnTo>
                  <a:pt x="3502901" y="4787290"/>
                </a:lnTo>
                <a:lnTo>
                  <a:pt x="3544430" y="4818507"/>
                </a:lnTo>
                <a:lnTo>
                  <a:pt x="3579355" y="4850689"/>
                </a:lnTo>
                <a:lnTo>
                  <a:pt x="3603802" y="4879327"/>
                </a:lnTo>
                <a:lnTo>
                  <a:pt x="3568814" y="4892091"/>
                </a:lnTo>
                <a:lnTo>
                  <a:pt x="3661778" y="4979848"/>
                </a:lnTo>
                <a:lnTo>
                  <a:pt x="3671214" y="4897107"/>
                </a:lnTo>
                <a:lnTo>
                  <a:pt x="3676256" y="4852873"/>
                </a:lnTo>
                <a:close/>
              </a:path>
              <a:path w="5387975" h="4980305">
                <a:moveTo>
                  <a:pt x="5093157" y="3309709"/>
                </a:moveTo>
                <a:close/>
              </a:path>
              <a:path w="5387975" h="4980305">
                <a:moveTo>
                  <a:pt x="5093335" y="3309239"/>
                </a:moveTo>
                <a:lnTo>
                  <a:pt x="5093043" y="3309785"/>
                </a:lnTo>
                <a:lnTo>
                  <a:pt x="5093335" y="3309239"/>
                </a:lnTo>
                <a:close/>
              </a:path>
              <a:path w="5387975" h="4980305">
                <a:moveTo>
                  <a:pt x="5317236" y="683501"/>
                </a:moveTo>
                <a:lnTo>
                  <a:pt x="5280952" y="666102"/>
                </a:lnTo>
                <a:lnTo>
                  <a:pt x="5202047" y="628269"/>
                </a:lnTo>
                <a:lnTo>
                  <a:pt x="5202682" y="666572"/>
                </a:lnTo>
                <a:lnTo>
                  <a:pt x="5180330" y="667131"/>
                </a:lnTo>
                <a:lnTo>
                  <a:pt x="5117579" y="670179"/>
                </a:lnTo>
                <a:lnTo>
                  <a:pt x="5060950" y="674116"/>
                </a:lnTo>
                <a:lnTo>
                  <a:pt x="5012804" y="678942"/>
                </a:lnTo>
                <a:lnTo>
                  <a:pt x="4967338" y="685800"/>
                </a:lnTo>
                <a:lnTo>
                  <a:pt x="4965179" y="686282"/>
                </a:lnTo>
                <a:lnTo>
                  <a:pt x="4965179" y="719963"/>
                </a:lnTo>
                <a:lnTo>
                  <a:pt x="4964455" y="721741"/>
                </a:lnTo>
                <a:lnTo>
                  <a:pt x="4964544" y="721487"/>
                </a:lnTo>
                <a:lnTo>
                  <a:pt x="4965179" y="719963"/>
                </a:lnTo>
                <a:lnTo>
                  <a:pt x="4965179" y="686282"/>
                </a:lnTo>
                <a:lnTo>
                  <a:pt x="4964036" y="686523"/>
                </a:lnTo>
                <a:lnTo>
                  <a:pt x="4964036" y="722884"/>
                </a:lnTo>
                <a:lnTo>
                  <a:pt x="4963998" y="723011"/>
                </a:lnTo>
                <a:lnTo>
                  <a:pt x="4963020" y="725424"/>
                </a:lnTo>
                <a:lnTo>
                  <a:pt x="4964036" y="722884"/>
                </a:lnTo>
                <a:lnTo>
                  <a:pt x="4964036" y="686523"/>
                </a:lnTo>
                <a:lnTo>
                  <a:pt x="4940033" y="694677"/>
                </a:lnTo>
                <a:lnTo>
                  <a:pt x="4938522" y="695439"/>
                </a:lnTo>
                <a:lnTo>
                  <a:pt x="4937125" y="696468"/>
                </a:lnTo>
                <a:lnTo>
                  <a:pt x="4935969" y="697611"/>
                </a:lnTo>
                <a:lnTo>
                  <a:pt x="4934445" y="698995"/>
                </a:lnTo>
                <a:lnTo>
                  <a:pt x="4932413" y="700913"/>
                </a:lnTo>
                <a:lnTo>
                  <a:pt x="4931397" y="702398"/>
                </a:lnTo>
                <a:lnTo>
                  <a:pt x="4929848" y="702881"/>
                </a:lnTo>
                <a:lnTo>
                  <a:pt x="4929848" y="705612"/>
                </a:lnTo>
                <a:lnTo>
                  <a:pt x="4929759" y="705866"/>
                </a:lnTo>
                <a:lnTo>
                  <a:pt x="4929238" y="707263"/>
                </a:lnTo>
                <a:lnTo>
                  <a:pt x="4929848" y="705612"/>
                </a:lnTo>
                <a:lnTo>
                  <a:pt x="4929848" y="702881"/>
                </a:lnTo>
                <a:lnTo>
                  <a:pt x="4886566" y="710692"/>
                </a:lnTo>
                <a:lnTo>
                  <a:pt x="4829670" y="716521"/>
                </a:lnTo>
                <a:lnTo>
                  <a:pt x="4743691" y="722109"/>
                </a:lnTo>
                <a:lnTo>
                  <a:pt x="4645393" y="725424"/>
                </a:lnTo>
                <a:lnTo>
                  <a:pt x="4614481" y="725703"/>
                </a:lnTo>
                <a:lnTo>
                  <a:pt x="4576051" y="687946"/>
                </a:lnTo>
                <a:lnTo>
                  <a:pt x="4519422" y="745744"/>
                </a:lnTo>
                <a:lnTo>
                  <a:pt x="4577080" y="802246"/>
                </a:lnTo>
                <a:lnTo>
                  <a:pt x="4614507" y="764146"/>
                </a:lnTo>
                <a:lnTo>
                  <a:pt x="4614850" y="763803"/>
                </a:lnTo>
                <a:lnTo>
                  <a:pt x="4745342" y="760209"/>
                </a:lnTo>
                <a:lnTo>
                  <a:pt x="4805299" y="756666"/>
                </a:lnTo>
                <a:lnTo>
                  <a:pt x="4845685" y="753351"/>
                </a:lnTo>
                <a:lnTo>
                  <a:pt x="4891024" y="748538"/>
                </a:lnTo>
                <a:lnTo>
                  <a:pt x="4932540" y="741540"/>
                </a:lnTo>
                <a:lnTo>
                  <a:pt x="4953762" y="734060"/>
                </a:lnTo>
                <a:lnTo>
                  <a:pt x="4955286" y="733298"/>
                </a:lnTo>
                <a:lnTo>
                  <a:pt x="4956670" y="732282"/>
                </a:lnTo>
                <a:lnTo>
                  <a:pt x="4957813" y="731126"/>
                </a:lnTo>
                <a:lnTo>
                  <a:pt x="4960836" y="728332"/>
                </a:lnTo>
                <a:lnTo>
                  <a:pt x="4961369" y="727837"/>
                </a:lnTo>
                <a:lnTo>
                  <a:pt x="4962436" y="726287"/>
                </a:lnTo>
                <a:lnTo>
                  <a:pt x="4965433" y="725424"/>
                </a:lnTo>
                <a:lnTo>
                  <a:pt x="4993221" y="719963"/>
                </a:lnTo>
                <a:lnTo>
                  <a:pt x="4998326" y="719188"/>
                </a:lnTo>
                <a:lnTo>
                  <a:pt x="5007470" y="718045"/>
                </a:lnTo>
                <a:lnTo>
                  <a:pt x="5017757" y="716661"/>
                </a:lnTo>
                <a:lnTo>
                  <a:pt x="5051666" y="713232"/>
                </a:lnTo>
                <a:lnTo>
                  <a:pt x="5091163" y="710057"/>
                </a:lnTo>
                <a:lnTo>
                  <a:pt x="5150345" y="706615"/>
                </a:lnTo>
                <a:lnTo>
                  <a:pt x="5203317" y="704684"/>
                </a:lnTo>
                <a:lnTo>
                  <a:pt x="5203939" y="742569"/>
                </a:lnTo>
                <a:lnTo>
                  <a:pt x="5317236" y="683501"/>
                </a:lnTo>
                <a:close/>
              </a:path>
              <a:path w="5387975" h="4980305">
                <a:moveTo>
                  <a:pt x="5387975" y="3268205"/>
                </a:moveTo>
                <a:lnTo>
                  <a:pt x="5355069" y="3253613"/>
                </a:lnTo>
                <a:lnTo>
                  <a:pt x="5271262" y="3216389"/>
                </a:lnTo>
                <a:lnTo>
                  <a:pt x="5273002" y="3254730"/>
                </a:lnTo>
                <a:lnTo>
                  <a:pt x="5214353" y="3261220"/>
                </a:lnTo>
                <a:lnTo>
                  <a:pt x="5174361" y="3268205"/>
                </a:lnTo>
                <a:lnTo>
                  <a:pt x="5133975" y="3278632"/>
                </a:lnTo>
                <a:lnTo>
                  <a:pt x="5129530" y="3280168"/>
                </a:lnTo>
                <a:lnTo>
                  <a:pt x="5129530" y="3317113"/>
                </a:lnTo>
                <a:lnTo>
                  <a:pt x="5127739" y="3322345"/>
                </a:lnTo>
                <a:lnTo>
                  <a:pt x="5127422" y="3322840"/>
                </a:lnTo>
                <a:lnTo>
                  <a:pt x="5127714" y="3322383"/>
                </a:lnTo>
                <a:lnTo>
                  <a:pt x="5129530" y="3317113"/>
                </a:lnTo>
                <a:lnTo>
                  <a:pt x="5129530" y="3280168"/>
                </a:lnTo>
                <a:lnTo>
                  <a:pt x="5101831" y="3294888"/>
                </a:lnTo>
                <a:lnTo>
                  <a:pt x="5100815" y="3295637"/>
                </a:lnTo>
                <a:lnTo>
                  <a:pt x="5093500" y="3305772"/>
                </a:lnTo>
                <a:lnTo>
                  <a:pt x="5093500" y="3309467"/>
                </a:lnTo>
                <a:lnTo>
                  <a:pt x="5093182" y="3309696"/>
                </a:lnTo>
                <a:lnTo>
                  <a:pt x="5093055" y="3310013"/>
                </a:lnTo>
                <a:lnTo>
                  <a:pt x="5093144" y="3309721"/>
                </a:lnTo>
                <a:lnTo>
                  <a:pt x="5093017" y="3309797"/>
                </a:lnTo>
                <a:lnTo>
                  <a:pt x="5093335" y="3309239"/>
                </a:lnTo>
                <a:lnTo>
                  <a:pt x="5093170" y="3309696"/>
                </a:lnTo>
                <a:lnTo>
                  <a:pt x="5093500" y="3309467"/>
                </a:lnTo>
                <a:lnTo>
                  <a:pt x="5093500" y="3305772"/>
                </a:lnTo>
                <a:lnTo>
                  <a:pt x="5093068" y="3306559"/>
                </a:lnTo>
                <a:lnTo>
                  <a:pt x="5092306" y="3308718"/>
                </a:lnTo>
                <a:lnTo>
                  <a:pt x="5092014" y="3310483"/>
                </a:lnTo>
                <a:lnTo>
                  <a:pt x="5091811" y="3310623"/>
                </a:lnTo>
                <a:lnTo>
                  <a:pt x="5054841" y="3323463"/>
                </a:lnTo>
                <a:lnTo>
                  <a:pt x="5000739" y="3333623"/>
                </a:lnTo>
                <a:lnTo>
                  <a:pt x="4956810" y="3339071"/>
                </a:lnTo>
                <a:lnTo>
                  <a:pt x="4909312" y="3342894"/>
                </a:lnTo>
                <a:lnTo>
                  <a:pt x="4870005" y="3344113"/>
                </a:lnTo>
                <a:lnTo>
                  <a:pt x="4831334" y="3307207"/>
                </a:lnTo>
                <a:lnTo>
                  <a:pt x="4775441" y="3365614"/>
                </a:lnTo>
                <a:lnTo>
                  <a:pt x="4833874" y="3421507"/>
                </a:lnTo>
                <a:lnTo>
                  <a:pt x="4870234" y="3383407"/>
                </a:lnTo>
                <a:lnTo>
                  <a:pt x="4871364" y="3382213"/>
                </a:lnTo>
                <a:lnTo>
                  <a:pt x="4910442" y="3380994"/>
                </a:lnTo>
                <a:lnTo>
                  <a:pt x="4960226" y="3377057"/>
                </a:lnTo>
                <a:lnTo>
                  <a:pt x="5005819" y="3371342"/>
                </a:lnTo>
                <a:lnTo>
                  <a:pt x="5045837" y="3364598"/>
                </a:lnTo>
                <a:lnTo>
                  <a:pt x="5086223" y="3354184"/>
                </a:lnTo>
                <a:lnTo>
                  <a:pt x="5118862" y="3337814"/>
                </a:lnTo>
                <a:lnTo>
                  <a:pt x="5119865" y="3337039"/>
                </a:lnTo>
                <a:lnTo>
                  <a:pt x="5128285" y="3324212"/>
                </a:lnTo>
                <a:lnTo>
                  <a:pt x="5128387" y="3323958"/>
                </a:lnTo>
                <a:lnTo>
                  <a:pt x="5128463" y="3323463"/>
                </a:lnTo>
                <a:lnTo>
                  <a:pt x="5128704" y="3322028"/>
                </a:lnTo>
                <a:lnTo>
                  <a:pt x="5127676" y="3322840"/>
                </a:lnTo>
                <a:lnTo>
                  <a:pt x="5127523" y="3322980"/>
                </a:lnTo>
                <a:lnTo>
                  <a:pt x="5127650" y="3322624"/>
                </a:lnTo>
                <a:lnTo>
                  <a:pt x="5127536" y="3322942"/>
                </a:lnTo>
                <a:lnTo>
                  <a:pt x="5127714" y="3322751"/>
                </a:lnTo>
                <a:lnTo>
                  <a:pt x="5128628" y="3322053"/>
                </a:lnTo>
                <a:lnTo>
                  <a:pt x="5128742" y="3321799"/>
                </a:lnTo>
                <a:lnTo>
                  <a:pt x="5128704" y="3322028"/>
                </a:lnTo>
                <a:lnTo>
                  <a:pt x="5130279" y="3321164"/>
                </a:lnTo>
                <a:lnTo>
                  <a:pt x="5133086" y="3319767"/>
                </a:lnTo>
                <a:lnTo>
                  <a:pt x="5136756" y="3318129"/>
                </a:lnTo>
                <a:lnTo>
                  <a:pt x="5139423" y="3317113"/>
                </a:lnTo>
                <a:lnTo>
                  <a:pt x="5141087" y="3316465"/>
                </a:lnTo>
                <a:lnTo>
                  <a:pt x="5182603" y="3305429"/>
                </a:lnTo>
                <a:lnTo>
                  <a:pt x="5220462" y="3298812"/>
                </a:lnTo>
                <a:lnTo>
                  <a:pt x="5264150" y="3293491"/>
                </a:lnTo>
                <a:lnTo>
                  <a:pt x="5274742" y="3292805"/>
                </a:lnTo>
                <a:lnTo>
                  <a:pt x="5276456" y="3330562"/>
                </a:lnTo>
                <a:lnTo>
                  <a:pt x="5387975" y="3268205"/>
                </a:lnTo>
                <a:close/>
              </a:path>
            </a:pathLst>
          </a:custGeom>
          <a:solidFill>
            <a:srgbClr val="0000FF"/>
          </a:solidFill>
        </p:spPr>
        <p:txBody>
          <a:bodyPr wrap="square" lIns="0" tIns="0" rIns="0" bIns="0" rtlCol="0"/>
          <a:lstStyle/>
          <a:p>
            <a:endParaRPr/>
          </a:p>
        </p:txBody>
      </p:sp>
      <p:sp>
        <p:nvSpPr>
          <p:cNvPr id="33" name="object 33"/>
          <p:cNvSpPr txBox="1"/>
          <p:nvPr/>
        </p:nvSpPr>
        <p:spPr>
          <a:xfrm>
            <a:off x="8664066" y="3167888"/>
            <a:ext cx="3427095" cy="2494915"/>
          </a:xfrm>
          <a:prstGeom prst="rect">
            <a:avLst/>
          </a:prstGeom>
        </p:spPr>
        <p:txBody>
          <a:bodyPr vert="horz" wrap="square" lIns="0" tIns="12700" rIns="0" bIns="0" rtlCol="0">
            <a:spAutoFit/>
          </a:bodyPr>
          <a:lstStyle/>
          <a:p>
            <a:pPr marL="12700" marR="5080">
              <a:lnSpc>
                <a:spcPct val="100000"/>
              </a:lnSpc>
              <a:spcBef>
                <a:spcPts val="100"/>
              </a:spcBef>
            </a:pPr>
            <a:r>
              <a:rPr sz="1800" spc="-5" dirty="0">
                <a:latin typeface="Calibri"/>
                <a:cs typeface="Calibri"/>
              </a:rPr>
              <a:t>Memberikan</a:t>
            </a:r>
            <a:r>
              <a:rPr sz="1800" spc="5" dirty="0">
                <a:latin typeface="Calibri"/>
                <a:cs typeface="Calibri"/>
              </a:rPr>
              <a:t> </a:t>
            </a:r>
            <a:r>
              <a:rPr sz="1800" dirty="0">
                <a:latin typeface="Calibri"/>
                <a:cs typeface="Calibri"/>
              </a:rPr>
              <a:t>landasan </a:t>
            </a:r>
            <a:r>
              <a:rPr sz="1800" spc="-15" dirty="0">
                <a:latin typeface="Calibri"/>
                <a:cs typeface="Calibri"/>
              </a:rPr>
              <a:t>kurikulum </a:t>
            </a:r>
            <a:r>
              <a:rPr sz="1800" spc="-10" dirty="0">
                <a:latin typeface="Calibri"/>
                <a:cs typeface="Calibri"/>
              </a:rPr>
              <a:t> sebagai</a:t>
            </a:r>
            <a:r>
              <a:rPr sz="1800" spc="5" dirty="0">
                <a:latin typeface="Calibri"/>
                <a:cs typeface="Calibri"/>
              </a:rPr>
              <a:t> </a:t>
            </a:r>
            <a:r>
              <a:rPr sz="1800" spc="-15" dirty="0">
                <a:latin typeface="Calibri"/>
                <a:cs typeface="Calibri"/>
              </a:rPr>
              <a:t>perangkat</a:t>
            </a:r>
            <a:r>
              <a:rPr sz="1800" dirty="0">
                <a:latin typeface="Calibri"/>
                <a:cs typeface="Calibri"/>
              </a:rPr>
              <a:t> </a:t>
            </a:r>
            <a:r>
              <a:rPr sz="1800" spc="-10" dirty="0">
                <a:latin typeface="Calibri"/>
                <a:cs typeface="Calibri"/>
              </a:rPr>
              <a:t>pendidikan</a:t>
            </a:r>
            <a:r>
              <a:rPr sz="1800" spc="40" dirty="0">
                <a:latin typeface="Calibri"/>
                <a:cs typeface="Calibri"/>
              </a:rPr>
              <a:t> </a:t>
            </a:r>
            <a:r>
              <a:rPr sz="1800" spc="-10" dirty="0">
                <a:latin typeface="Calibri"/>
                <a:cs typeface="Calibri"/>
              </a:rPr>
              <a:t>yang </a:t>
            </a:r>
            <a:r>
              <a:rPr sz="1800" spc="-5" dirty="0">
                <a:latin typeface="Calibri"/>
                <a:cs typeface="Calibri"/>
              </a:rPr>
              <a:t> </a:t>
            </a:r>
            <a:r>
              <a:rPr sz="1800" spc="-15" dirty="0">
                <a:latin typeface="Calibri"/>
                <a:cs typeface="Calibri"/>
              </a:rPr>
              <a:t>terdiri</a:t>
            </a:r>
            <a:r>
              <a:rPr sz="1800" spc="15" dirty="0">
                <a:latin typeface="Calibri"/>
                <a:cs typeface="Calibri"/>
              </a:rPr>
              <a:t> </a:t>
            </a:r>
            <a:r>
              <a:rPr sz="1800" spc="-5" dirty="0">
                <a:latin typeface="Calibri"/>
                <a:cs typeface="Calibri"/>
              </a:rPr>
              <a:t>dari</a:t>
            </a:r>
            <a:r>
              <a:rPr sz="1800" dirty="0">
                <a:latin typeface="Calibri"/>
                <a:cs typeface="Calibri"/>
              </a:rPr>
              <a:t> tujuan,</a:t>
            </a:r>
            <a:r>
              <a:rPr sz="1800" spc="-10" dirty="0">
                <a:latin typeface="Calibri"/>
                <a:cs typeface="Calibri"/>
              </a:rPr>
              <a:t> materi,</a:t>
            </a:r>
            <a:r>
              <a:rPr sz="1800" dirty="0">
                <a:latin typeface="Calibri"/>
                <a:cs typeface="Calibri"/>
              </a:rPr>
              <a:t> </a:t>
            </a:r>
            <a:r>
              <a:rPr sz="1800" spc="-15" dirty="0">
                <a:latin typeface="Calibri"/>
                <a:cs typeface="Calibri"/>
              </a:rPr>
              <a:t>kegiatan </a:t>
            </a:r>
            <a:r>
              <a:rPr sz="1800" spc="-10" dirty="0">
                <a:latin typeface="Calibri"/>
                <a:cs typeface="Calibri"/>
              </a:rPr>
              <a:t> </a:t>
            </a:r>
            <a:r>
              <a:rPr sz="1800" spc="-5" dirty="0">
                <a:latin typeface="Calibri"/>
                <a:cs typeface="Calibri"/>
              </a:rPr>
              <a:t>belajar</a:t>
            </a:r>
            <a:r>
              <a:rPr sz="1800" dirty="0">
                <a:latin typeface="Calibri"/>
                <a:cs typeface="Calibri"/>
              </a:rPr>
              <a:t> </a:t>
            </a:r>
            <a:r>
              <a:rPr sz="1800" spc="-5" dirty="0">
                <a:latin typeface="Calibri"/>
                <a:cs typeface="Calibri"/>
              </a:rPr>
              <a:t>dan</a:t>
            </a:r>
            <a:r>
              <a:rPr sz="1800" spc="20" dirty="0">
                <a:latin typeface="Calibri"/>
                <a:cs typeface="Calibri"/>
              </a:rPr>
              <a:t> </a:t>
            </a:r>
            <a:r>
              <a:rPr sz="1800" spc="-10" dirty="0">
                <a:latin typeface="Calibri"/>
                <a:cs typeface="Calibri"/>
              </a:rPr>
              <a:t>lingkungan</a:t>
            </a:r>
            <a:r>
              <a:rPr sz="1800" spc="15" dirty="0">
                <a:latin typeface="Calibri"/>
                <a:cs typeface="Calibri"/>
              </a:rPr>
              <a:t> </a:t>
            </a:r>
            <a:r>
              <a:rPr sz="1800" spc="-5" dirty="0">
                <a:latin typeface="Calibri"/>
                <a:cs typeface="Calibri"/>
              </a:rPr>
              <a:t>belajar</a:t>
            </a:r>
            <a:r>
              <a:rPr sz="1800" spc="5" dirty="0">
                <a:latin typeface="Calibri"/>
                <a:cs typeface="Calibri"/>
              </a:rPr>
              <a:t> </a:t>
            </a:r>
            <a:r>
              <a:rPr sz="1800" spc="-10" dirty="0">
                <a:latin typeface="Calibri"/>
                <a:cs typeface="Calibri"/>
              </a:rPr>
              <a:t>yang </a:t>
            </a:r>
            <a:r>
              <a:rPr sz="1800" spc="-5" dirty="0">
                <a:latin typeface="Calibri"/>
                <a:cs typeface="Calibri"/>
              </a:rPr>
              <a:t> positif</a:t>
            </a:r>
            <a:r>
              <a:rPr sz="1800" spc="5" dirty="0">
                <a:latin typeface="Calibri"/>
                <a:cs typeface="Calibri"/>
              </a:rPr>
              <a:t> </a:t>
            </a:r>
            <a:r>
              <a:rPr sz="1800" spc="-5" dirty="0">
                <a:latin typeface="Calibri"/>
                <a:cs typeface="Calibri"/>
              </a:rPr>
              <a:t>bagi</a:t>
            </a:r>
            <a:r>
              <a:rPr sz="1800" spc="-15" dirty="0">
                <a:latin typeface="Calibri"/>
                <a:cs typeface="Calibri"/>
              </a:rPr>
              <a:t> </a:t>
            </a:r>
            <a:r>
              <a:rPr sz="1800" spc="-5" dirty="0">
                <a:latin typeface="Calibri"/>
                <a:cs typeface="Calibri"/>
              </a:rPr>
              <a:t>perolehan</a:t>
            </a:r>
            <a:r>
              <a:rPr sz="1800" spc="10" dirty="0">
                <a:latin typeface="Calibri"/>
                <a:cs typeface="Calibri"/>
              </a:rPr>
              <a:t> </a:t>
            </a:r>
            <a:r>
              <a:rPr sz="1800" spc="-5" dirty="0">
                <a:latin typeface="Calibri"/>
                <a:cs typeface="Calibri"/>
              </a:rPr>
              <a:t>pengalaman </a:t>
            </a:r>
            <a:r>
              <a:rPr sz="1800" dirty="0">
                <a:latin typeface="Calibri"/>
                <a:cs typeface="Calibri"/>
              </a:rPr>
              <a:t> pembelajar</a:t>
            </a:r>
            <a:r>
              <a:rPr sz="1800" spc="-10" dirty="0">
                <a:latin typeface="Calibri"/>
                <a:cs typeface="Calibri"/>
              </a:rPr>
              <a:t> yang</a:t>
            </a:r>
            <a:r>
              <a:rPr sz="1800" dirty="0">
                <a:latin typeface="Calibri"/>
                <a:cs typeface="Calibri"/>
              </a:rPr>
              <a:t> </a:t>
            </a:r>
            <a:r>
              <a:rPr sz="1800" spc="-10" dirty="0">
                <a:latin typeface="Calibri"/>
                <a:cs typeface="Calibri"/>
              </a:rPr>
              <a:t>relevan</a:t>
            </a:r>
            <a:r>
              <a:rPr sz="1800" spc="10" dirty="0">
                <a:latin typeface="Calibri"/>
                <a:cs typeface="Calibri"/>
              </a:rPr>
              <a:t> </a:t>
            </a:r>
            <a:r>
              <a:rPr sz="1800" spc="-10" dirty="0">
                <a:latin typeface="Calibri"/>
                <a:cs typeface="Calibri"/>
              </a:rPr>
              <a:t>dengan </a:t>
            </a:r>
            <a:r>
              <a:rPr sz="1800" spc="-5" dirty="0">
                <a:latin typeface="Calibri"/>
                <a:cs typeface="Calibri"/>
              </a:rPr>
              <a:t> </a:t>
            </a:r>
            <a:r>
              <a:rPr sz="1800" spc="-10" dirty="0">
                <a:latin typeface="Calibri"/>
                <a:cs typeface="Calibri"/>
              </a:rPr>
              <a:t>perkembangan</a:t>
            </a:r>
            <a:r>
              <a:rPr sz="1800" spc="10" dirty="0">
                <a:latin typeface="Calibri"/>
                <a:cs typeface="Calibri"/>
              </a:rPr>
              <a:t> </a:t>
            </a:r>
            <a:r>
              <a:rPr sz="1800" spc="-10" dirty="0">
                <a:latin typeface="Calibri"/>
                <a:cs typeface="Calibri"/>
              </a:rPr>
              <a:t>personal</a:t>
            </a:r>
            <a:r>
              <a:rPr sz="1800" dirty="0">
                <a:latin typeface="Calibri"/>
                <a:cs typeface="Calibri"/>
              </a:rPr>
              <a:t> </a:t>
            </a:r>
            <a:r>
              <a:rPr sz="1800" spc="-5" dirty="0">
                <a:latin typeface="Calibri"/>
                <a:cs typeface="Calibri"/>
              </a:rPr>
              <a:t>dan</a:t>
            </a:r>
            <a:r>
              <a:rPr sz="1800" spc="10" dirty="0">
                <a:latin typeface="Calibri"/>
                <a:cs typeface="Calibri"/>
              </a:rPr>
              <a:t> </a:t>
            </a:r>
            <a:r>
              <a:rPr sz="1800" spc="-5" dirty="0">
                <a:latin typeface="Calibri"/>
                <a:cs typeface="Calibri"/>
              </a:rPr>
              <a:t>sosial </a:t>
            </a:r>
            <a:r>
              <a:rPr sz="1800" dirty="0">
                <a:latin typeface="Calibri"/>
                <a:cs typeface="Calibri"/>
              </a:rPr>
              <a:t> </a:t>
            </a:r>
            <a:r>
              <a:rPr sz="1800" spc="-20" dirty="0">
                <a:latin typeface="Calibri"/>
                <a:cs typeface="Calibri"/>
              </a:rPr>
              <a:t>pembelajar.</a:t>
            </a:r>
            <a:r>
              <a:rPr sz="1800" spc="-15" dirty="0">
                <a:latin typeface="Calibri"/>
                <a:cs typeface="Calibri"/>
              </a:rPr>
              <a:t> </a:t>
            </a:r>
            <a:r>
              <a:rPr sz="1800" spc="-10" dirty="0">
                <a:latin typeface="Calibri"/>
                <a:cs typeface="Calibri"/>
              </a:rPr>
              <a:t>Kurikulum</a:t>
            </a:r>
            <a:r>
              <a:rPr sz="1800" dirty="0">
                <a:latin typeface="Calibri"/>
                <a:cs typeface="Calibri"/>
              </a:rPr>
              <a:t> </a:t>
            </a:r>
            <a:r>
              <a:rPr sz="1800" spc="-15" dirty="0">
                <a:latin typeface="Calibri"/>
                <a:cs typeface="Calibri"/>
              </a:rPr>
              <a:t>yg</a:t>
            </a:r>
            <a:r>
              <a:rPr sz="1800" spc="-5" dirty="0">
                <a:latin typeface="Calibri"/>
                <a:cs typeface="Calibri"/>
              </a:rPr>
              <a:t> tidak</a:t>
            </a:r>
            <a:r>
              <a:rPr sz="1800" spc="-10" dirty="0">
                <a:latin typeface="Calibri"/>
                <a:cs typeface="Calibri"/>
              </a:rPr>
              <a:t> </a:t>
            </a:r>
            <a:r>
              <a:rPr sz="1800" dirty="0">
                <a:latin typeface="Calibri"/>
                <a:cs typeface="Calibri"/>
              </a:rPr>
              <a:t>lepas </a:t>
            </a:r>
            <a:r>
              <a:rPr sz="1800" spc="-390" dirty="0">
                <a:latin typeface="Calibri"/>
                <a:cs typeface="Calibri"/>
              </a:rPr>
              <a:t> </a:t>
            </a:r>
            <a:r>
              <a:rPr sz="1800" spc="-5" dirty="0">
                <a:latin typeface="Calibri"/>
                <a:cs typeface="Calibri"/>
              </a:rPr>
              <a:t>dari</a:t>
            </a:r>
            <a:r>
              <a:rPr sz="1800" dirty="0">
                <a:latin typeface="Calibri"/>
                <a:cs typeface="Calibri"/>
              </a:rPr>
              <a:t> </a:t>
            </a:r>
            <a:r>
              <a:rPr sz="1800" spc="-15" dirty="0">
                <a:latin typeface="Calibri"/>
                <a:cs typeface="Calibri"/>
              </a:rPr>
              <a:t>konstruk</a:t>
            </a:r>
            <a:r>
              <a:rPr sz="1800" dirty="0">
                <a:latin typeface="Calibri"/>
                <a:cs typeface="Calibri"/>
              </a:rPr>
              <a:t> </a:t>
            </a:r>
            <a:r>
              <a:rPr sz="1800" spc="-10" dirty="0">
                <a:latin typeface="Calibri"/>
                <a:cs typeface="Calibri"/>
              </a:rPr>
              <a:t>sosialnya.</a:t>
            </a:r>
            <a:endParaRPr sz="1800">
              <a:latin typeface="Calibri"/>
              <a:cs typeface="Calibri"/>
            </a:endParaRPr>
          </a:p>
        </p:txBody>
      </p:sp>
      <p:sp>
        <p:nvSpPr>
          <p:cNvPr id="34" name="object 34"/>
          <p:cNvSpPr txBox="1"/>
          <p:nvPr/>
        </p:nvSpPr>
        <p:spPr>
          <a:xfrm>
            <a:off x="2794253" y="6172606"/>
            <a:ext cx="8128634" cy="574675"/>
          </a:xfrm>
          <a:prstGeom prst="rect">
            <a:avLst/>
          </a:prstGeom>
        </p:spPr>
        <p:txBody>
          <a:bodyPr vert="horz" wrap="square" lIns="0" tIns="12700" rIns="0" bIns="0" rtlCol="0">
            <a:spAutoFit/>
          </a:bodyPr>
          <a:lstStyle/>
          <a:p>
            <a:pPr algn="ctr">
              <a:lnSpc>
                <a:spcPct val="100000"/>
              </a:lnSpc>
              <a:spcBef>
                <a:spcPts val="100"/>
              </a:spcBef>
            </a:pPr>
            <a:r>
              <a:rPr sz="1800" spc="-5" dirty="0">
                <a:latin typeface="Calibri"/>
                <a:cs typeface="Calibri"/>
              </a:rPr>
              <a:t>memberikan</a:t>
            </a:r>
            <a:r>
              <a:rPr sz="1800" spc="10" dirty="0">
                <a:latin typeface="Calibri"/>
                <a:cs typeface="Calibri"/>
              </a:rPr>
              <a:t> </a:t>
            </a:r>
            <a:r>
              <a:rPr sz="1800" dirty="0">
                <a:latin typeface="Calibri"/>
                <a:cs typeface="Calibri"/>
              </a:rPr>
              <a:t>landasan</a:t>
            </a:r>
            <a:r>
              <a:rPr sz="1800" spc="-5" dirty="0">
                <a:latin typeface="Calibri"/>
                <a:cs typeface="Calibri"/>
              </a:rPr>
              <a:t> </a:t>
            </a:r>
            <a:r>
              <a:rPr sz="1800" spc="-10" dirty="0">
                <a:latin typeface="Calibri"/>
                <a:cs typeface="Calibri"/>
              </a:rPr>
              <a:t>kurikulum,</a:t>
            </a:r>
            <a:r>
              <a:rPr sz="1800" spc="10" dirty="0">
                <a:latin typeface="Calibri"/>
                <a:cs typeface="Calibri"/>
              </a:rPr>
              <a:t> </a:t>
            </a:r>
            <a:r>
              <a:rPr sz="1800" spc="-5" dirty="0">
                <a:latin typeface="Calibri"/>
                <a:cs typeface="Calibri"/>
              </a:rPr>
              <a:t>sehingga</a:t>
            </a:r>
            <a:r>
              <a:rPr sz="1800" dirty="0">
                <a:latin typeface="Calibri"/>
                <a:cs typeface="Calibri"/>
              </a:rPr>
              <a:t> </a:t>
            </a:r>
            <a:r>
              <a:rPr sz="1800" spc="-10" dirty="0">
                <a:latin typeface="Calibri"/>
                <a:cs typeface="Calibri"/>
              </a:rPr>
              <a:t>kurikulum</a:t>
            </a:r>
            <a:r>
              <a:rPr sz="1800" spc="10" dirty="0">
                <a:latin typeface="Calibri"/>
                <a:cs typeface="Calibri"/>
              </a:rPr>
              <a:t> </a:t>
            </a:r>
            <a:r>
              <a:rPr sz="1800" dirty="0">
                <a:latin typeface="Calibri"/>
                <a:cs typeface="Calibri"/>
              </a:rPr>
              <a:t>mampu</a:t>
            </a:r>
            <a:r>
              <a:rPr sz="1800" spc="-5" dirty="0">
                <a:latin typeface="Calibri"/>
                <a:cs typeface="Calibri"/>
              </a:rPr>
              <a:t> mendorong</a:t>
            </a:r>
            <a:r>
              <a:rPr sz="1800" spc="10" dirty="0">
                <a:latin typeface="Calibri"/>
                <a:cs typeface="Calibri"/>
              </a:rPr>
              <a:t> </a:t>
            </a:r>
            <a:r>
              <a:rPr sz="1800" spc="-10" dirty="0">
                <a:latin typeface="Calibri"/>
                <a:cs typeface="Calibri"/>
              </a:rPr>
              <a:t>secara</a:t>
            </a:r>
            <a:r>
              <a:rPr sz="1800" dirty="0">
                <a:latin typeface="Calibri"/>
                <a:cs typeface="Calibri"/>
              </a:rPr>
              <a:t> </a:t>
            </a:r>
            <a:r>
              <a:rPr sz="1800" spc="-5" dirty="0">
                <a:latin typeface="Calibri"/>
                <a:cs typeface="Calibri"/>
              </a:rPr>
              <a:t>terus-</a:t>
            </a:r>
            <a:endParaRPr sz="1800">
              <a:latin typeface="Calibri"/>
              <a:cs typeface="Calibri"/>
            </a:endParaRPr>
          </a:p>
          <a:p>
            <a:pPr marL="1270" algn="ctr">
              <a:lnSpc>
                <a:spcPct val="100000"/>
              </a:lnSpc>
              <a:spcBef>
                <a:spcPts val="5"/>
              </a:spcBef>
            </a:pPr>
            <a:r>
              <a:rPr sz="1800" dirty="0">
                <a:latin typeface="Calibri"/>
                <a:cs typeface="Calibri"/>
              </a:rPr>
              <a:t>menerus</a:t>
            </a:r>
            <a:r>
              <a:rPr sz="1800" spc="5" dirty="0">
                <a:latin typeface="Calibri"/>
                <a:cs typeface="Calibri"/>
              </a:rPr>
              <a:t> </a:t>
            </a:r>
            <a:r>
              <a:rPr sz="1800" spc="-10" dirty="0">
                <a:latin typeface="Calibri"/>
                <a:cs typeface="Calibri"/>
              </a:rPr>
              <a:t>keingintahuan</a:t>
            </a:r>
            <a:r>
              <a:rPr sz="1800" spc="15" dirty="0">
                <a:latin typeface="Calibri"/>
                <a:cs typeface="Calibri"/>
              </a:rPr>
              <a:t> </a:t>
            </a:r>
            <a:r>
              <a:rPr sz="1800" spc="-5" dirty="0">
                <a:latin typeface="Calibri"/>
                <a:cs typeface="Calibri"/>
              </a:rPr>
              <a:t>mahasiswa</a:t>
            </a:r>
            <a:r>
              <a:rPr sz="1800" spc="10" dirty="0">
                <a:latin typeface="Calibri"/>
                <a:cs typeface="Calibri"/>
              </a:rPr>
              <a:t> </a:t>
            </a:r>
            <a:r>
              <a:rPr sz="1800" spc="-5" dirty="0">
                <a:latin typeface="Calibri"/>
                <a:cs typeface="Calibri"/>
              </a:rPr>
              <a:t>dan</a:t>
            </a:r>
            <a:r>
              <a:rPr sz="1800" spc="20" dirty="0">
                <a:latin typeface="Calibri"/>
                <a:cs typeface="Calibri"/>
              </a:rPr>
              <a:t> </a:t>
            </a:r>
            <a:r>
              <a:rPr sz="1800" spc="-5" dirty="0">
                <a:latin typeface="Calibri"/>
                <a:cs typeface="Calibri"/>
              </a:rPr>
              <a:t>dapat</a:t>
            </a:r>
            <a:r>
              <a:rPr sz="1800" spc="5" dirty="0">
                <a:latin typeface="Calibri"/>
                <a:cs typeface="Calibri"/>
              </a:rPr>
              <a:t> </a:t>
            </a:r>
            <a:r>
              <a:rPr sz="1800" spc="-5" dirty="0">
                <a:latin typeface="Calibri"/>
                <a:cs typeface="Calibri"/>
              </a:rPr>
              <a:t>memotivasi</a:t>
            </a:r>
            <a:r>
              <a:rPr sz="1800" spc="-10" dirty="0">
                <a:latin typeface="Calibri"/>
                <a:cs typeface="Calibri"/>
              </a:rPr>
              <a:t> </a:t>
            </a:r>
            <a:r>
              <a:rPr sz="1800" spc="-5" dirty="0">
                <a:latin typeface="Calibri"/>
                <a:cs typeface="Calibri"/>
              </a:rPr>
              <a:t>belajar</a:t>
            </a:r>
            <a:r>
              <a:rPr sz="1800" dirty="0">
                <a:latin typeface="Calibri"/>
                <a:cs typeface="Calibri"/>
              </a:rPr>
              <a:t> </a:t>
            </a:r>
            <a:r>
              <a:rPr sz="1800" spc="-5" dirty="0">
                <a:latin typeface="Calibri"/>
                <a:cs typeface="Calibri"/>
              </a:rPr>
              <a:t>sepanjang</a:t>
            </a:r>
            <a:r>
              <a:rPr sz="1800" spc="15" dirty="0">
                <a:latin typeface="Calibri"/>
                <a:cs typeface="Calibri"/>
              </a:rPr>
              <a:t> </a:t>
            </a:r>
            <a:r>
              <a:rPr sz="1800" spc="-20" dirty="0">
                <a:latin typeface="Calibri"/>
                <a:cs typeface="Calibri"/>
              </a:rPr>
              <a:t>hayat</a:t>
            </a:r>
            <a:endParaRPr sz="1800">
              <a:latin typeface="Calibri"/>
              <a:cs typeface="Calibri"/>
            </a:endParaRPr>
          </a:p>
        </p:txBody>
      </p:sp>
      <p:sp>
        <p:nvSpPr>
          <p:cNvPr id="35" name="object 35"/>
          <p:cNvSpPr txBox="1"/>
          <p:nvPr/>
        </p:nvSpPr>
        <p:spPr>
          <a:xfrm>
            <a:off x="51003" y="2027936"/>
            <a:ext cx="3066415" cy="3592195"/>
          </a:xfrm>
          <a:prstGeom prst="rect">
            <a:avLst/>
          </a:prstGeom>
        </p:spPr>
        <p:txBody>
          <a:bodyPr vert="horz" wrap="square" lIns="0" tIns="12700" rIns="0" bIns="0" rtlCol="0">
            <a:spAutoFit/>
          </a:bodyPr>
          <a:lstStyle/>
          <a:p>
            <a:pPr marL="33655" marR="5080" indent="-21590" algn="r">
              <a:lnSpc>
                <a:spcPct val="100000"/>
              </a:lnSpc>
              <a:spcBef>
                <a:spcPts val="100"/>
              </a:spcBef>
            </a:pPr>
            <a:r>
              <a:rPr sz="1800" spc="-10" dirty="0">
                <a:latin typeface="Calibri"/>
                <a:cs typeface="Calibri"/>
              </a:rPr>
              <a:t>memberikan</a:t>
            </a:r>
            <a:r>
              <a:rPr sz="1800" spc="10" dirty="0">
                <a:latin typeface="Calibri"/>
                <a:cs typeface="Calibri"/>
              </a:rPr>
              <a:t> </a:t>
            </a:r>
            <a:r>
              <a:rPr sz="1800" dirty="0">
                <a:latin typeface="Calibri"/>
                <a:cs typeface="Calibri"/>
              </a:rPr>
              <a:t>landasan</a:t>
            </a:r>
            <a:r>
              <a:rPr sz="1800" spc="-5" dirty="0">
                <a:latin typeface="Calibri"/>
                <a:cs typeface="Calibri"/>
              </a:rPr>
              <a:t> </a:t>
            </a:r>
            <a:r>
              <a:rPr sz="1800" spc="-15" dirty="0">
                <a:latin typeface="Calibri"/>
                <a:cs typeface="Calibri"/>
              </a:rPr>
              <a:t>kurikulum </a:t>
            </a:r>
            <a:r>
              <a:rPr sz="1800" spc="-390" dirty="0">
                <a:latin typeface="Calibri"/>
                <a:cs typeface="Calibri"/>
              </a:rPr>
              <a:t> </a:t>
            </a:r>
            <a:r>
              <a:rPr sz="1800" spc="-10" dirty="0">
                <a:latin typeface="Calibri"/>
                <a:cs typeface="Calibri"/>
              </a:rPr>
              <a:t>yang</a:t>
            </a:r>
            <a:r>
              <a:rPr sz="1800" dirty="0">
                <a:latin typeface="Calibri"/>
                <a:cs typeface="Calibri"/>
              </a:rPr>
              <a:t> mampu</a:t>
            </a:r>
            <a:r>
              <a:rPr sz="1800" spc="-5" dirty="0">
                <a:latin typeface="Calibri"/>
                <a:cs typeface="Calibri"/>
              </a:rPr>
              <a:t> </a:t>
            </a:r>
            <a:r>
              <a:rPr sz="1800" spc="-10" dirty="0">
                <a:latin typeface="Calibri"/>
                <a:cs typeface="Calibri"/>
              </a:rPr>
              <a:t>memfasilitasi </a:t>
            </a:r>
            <a:r>
              <a:rPr sz="1800" spc="-5" dirty="0">
                <a:latin typeface="Calibri"/>
                <a:cs typeface="Calibri"/>
              </a:rPr>
              <a:t> mahasiswa</a:t>
            </a:r>
            <a:r>
              <a:rPr sz="1800" spc="10" dirty="0">
                <a:latin typeface="Calibri"/>
                <a:cs typeface="Calibri"/>
              </a:rPr>
              <a:t> </a:t>
            </a:r>
            <a:r>
              <a:rPr sz="1800" spc="-5" dirty="0">
                <a:latin typeface="Calibri"/>
                <a:cs typeface="Calibri"/>
              </a:rPr>
              <a:t>belajar</a:t>
            </a:r>
            <a:r>
              <a:rPr sz="1800" spc="20" dirty="0">
                <a:latin typeface="Calibri"/>
                <a:cs typeface="Calibri"/>
              </a:rPr>
              <a:t> </a:t>
            </a:r>
            <a:r>
              <a:rPr sz="1800" dirty="0">
                <a:latin typeface="Calibri"/>
                <a:cs typeface="Calibri"/>
              </a:rPr>
              <a:t>sesuai </a:t>
            </a:r>
            <a:r>
              <a:rPr sz="1800" spc="5" dirty="0">
                <a:latin typeface="Calibri"/>
                <a:cs typeface="Calibri"/>
              </a:rPr>
              <a:t> </a:t>
            </a:r>
            <a:r>
              <a:rPr sz="1800" spc="-10" dirty="0">
                <a:latin typeface="Calibri"/>
                <a:cs typeface="Calibri"/>
              </a:rPr>
              <a:t>dengan</a:t>
            </a:r>
            <a:r>
              <a:rPr sz="1800" spc="15" dirty="0">
                <a:latin typeface="Calibri"/>
                <a:cs typeface="Calibri"/>
              </a:rPr>
              <a:t> </a:t>
            </a:r>
            <a:r>
              <a:rPr sz="1800" spc="-15" dirty="0">
                <a:latin typeface="Calibri"/>
                <a:cs typeface="Calibri"/>
              </a:rPr>
              <a:t>zamannya;</a:t>
            </a:r>
            <a:r>
              <a:rPr sz="1800" dirty="0">
                <a:latin typeface="Calibri"/>
                <a:cs typeface="Calibri"/>
              </a:rPr>
              <a:t> </a:t>
            </a:r>
            <a:r>
              <a:rPr sz="1800" spc="-15" dirty="0">
                <a:latin typeface="Calibri"/>
                <a:cs typeface="Calibri"/>
              </a:rPr>
              <a:t>kurikulum </a:t>
            </a:r>
            <a:r>
              <a:rPr sz="1800" spc="-10" dirty="0">
                <a:latin typeface="Calibri"/>
                <a:cs typeface="Calibri"/>
              </a:rPr>
              <a:t> yang</a:t>
            </a:r>
            <a:r>
              <a:rPr sz="1800" spc="-5" dirty="0">
                <a:latin typeface="Calibri"/>
                <a:cs typeface="Calibri"/>
              </a:rPr>
              <a:t> </a:t>
            </a:r>
            <a:r>
              <a:rPr sz="1800" dirty="0">
                <a:latin typeface="Calibri"/>
                <a:cs typeface="Calibri"/>
              </a:rPr>
              <a:t>mampu</a:t>
            </a:r>
            <a:r>
              <a:rPr sz="1800" spc="-10" dirty="0">
                <a:latin typeface="Calibri"/>
                <a:cs typeface="Calibri"/>
              </a:rPr>
              <a:t> mewariskan</a:t>
            </a:r>
            <a:r>
              <a:rPr sz="1800" spc="10" dirty="0">
                <a:latin typeface="Calibri"/>
                <a:cs typeface="Calibri"/>
              </a:rPr>
              <a:t> </a:t>
            </a:r>
            <a:r>
              <a:rPr sz="1800" spc="-5" dirty="0">
                <a:latin typeface="Calibri"/>
                <a:cs typeface="Calibri"/>
              </a:rPr>
              <a:t>nilai </a:t>
            </a:r>
            <a:r>
              <a:rPr sz="1800" dirty="0">
                <a:latin typeface="Calibri"/>
                <a:cs typeface="Calibri"/>
              </a:rPr>
              <a:t> </a:t>
            </a:r>
            <a:r>
              <a:rPr sz="1800" spc="-15" dirty="0">
                <a:latin typeface="Calibri"/>
                <a:cs typeface="Calibri"/>
              </a:rPr>
              <a:t>budaya</a:t>
            </a:r>
            <a:r>
              <a:rPr sz="1800" spc="-5" dirty="0">
                <a:latin typeface="Calibri"/>
                <a:cs typeface="Calibri"/>
              </a:rPr>
              <a:t> dan</a:t>
            </a:r>
            <a:r>
              <a:rPr sz="1800" spc="15" dirty="0">
                <a:latin typeface="Calibri"/>
                <a:cs typeface="Calibri"/>
              </a:rPr>
              <a:t> </a:t>
            </a:r>
            <a:r>
              <a:rPr sz="1800" spc="-10" dirty="0">
                <a:latin typeface="Calibri"/>
                <a:cs typeface="Calibri"/>
              </a:rPr>
              <a:t>sejarah keemasan </a:t>
            </a:r>
            <a:r>
              <a:rPr sz="1800" spc="-5" dirty="0">
                <a:latin typeface="Calibri"/>
                <a:cs typeface="Calibri"/>
              </a:rPr>
              <a:t> </a:t>
            </a:r>
            <a:r>
              <a:rPr sz="1800" dirty="0">
                <a:latin typeface="Calibri"/>
                <a:cs typeface="Calibri"/>
              </a:rPr>
              <a:t>masa</a:t>
            </a:r>
            <a:r>
              <a:rPr sz="1800" spc="-15" dirty="0">
                <a:latin typeface="Calibri"/>
                <a:cs typeface="Calibri"/>
              </a:rPr>
              <a:t> </a:t>
            </a:r>
            <a:r>
              <a:rPr sz="1800" spc="-5" dirty="0">
                <a:latin typeface="Calibri"/>
                <a:cs typeface="Calibri"/>
              </a:rPr>
              <a:t>lalu,</a:t>
            </a:r>
            <a:r>
              <a:rPr sz="1800" spc="10" dirty="0">
                <a:latin typeface="Calibri"/>
                <a:cs typeface="Calibri"/>
              </a:rPr>
              <a:t> </a:t>
            </a:r>
            <a:r>
              <a:rPr sz="1800" spc="-5" dirty="0">
                <a:latin typeface="Calibri"/>
                <a:cs typeface="Calibri"/>
              </a:rPr>
              <a:t>dan</a:t>
            </a:r>
            <a:r>
              <a:rPr sz="1800" spc="5" dirty="0">
                <a:latin typeface="Calibri"/>
                <a:cs typeface="Calibri"/>
              </a:rPr>
              <a:t> </a:t>
            </a:r>
            <a:r>
              <a:rPr sz="1800" dirty="0">
                <a:latin typeface="Calibri"/>
                <a:cs typeface="Calibri"/>
              </a:rPr>
              <a:t>mampu </a:t>
            </a:r>
            <a:r>
              <a:rPr sz="1800" spc="5" dirty="0">
                <a:latin typeface="Calibri"/>
                <a:cs typeface="Calibri"/>
              </a:rPr>
              <a:t> </a:t>
            </a:r>
            <a:r>
              <a:rPr sz="1800" spc="-10" dirty="0">
                <a:latin typeface="Calibri"/>
                <a:cs typeface="Calibri"/>
              </a:rPr>
              <a:t>mempersiapkan </a:t>
            </a:r>
            <a:r>
              <a:rPr sz="1800" spc="-5" dirty="0">
                <a:latin typeface="Calibri"/>
                <a:cs typeface="Calibri"/>
              </a:rPr>
              <a:t>mahasiswa </a:t>
            </a:r>
            <a:r>
              <a:rPr sz="1800" spc="-10" dirty="0">
                <a:latin typeface="Calibri"/>
                <a:cs typeface="Calibri"/>
              </a:rPr>
              <a:t>agar </a:t>
            </a:r>
            <a:r>
              <a:rPr sz="1800" spc="-395" dirty="0">
                <a:latin typeface="Calibri"/>
                <a:cs typeface="Calibri"/>
              </a:rPr>
              <a:t> </a:t>
            </a:r>
            <a:r>
              <a:rPr sz="1800" spc="-5" dirty="0">
                <a:latin typeface="Calibri"/>
                <a:cs typeface="Calibri"/>
              </a:rPr>
              <a:t>dapat</a:t>
            </a:r>
            <a:r>
              <a:rPr sz="1800" spc="-10" dirty="0">
                <a:latin typeface="Calibri"/>
                <a:cs typeface="Calibri"/>
              </a:rPr>
              <a:t> </a:t>
            </a:r>
            <a:r>
              <a:rPr sz="1800" spc="-5" dirty="0">
                <a:latin typeface="Calibri"/>
                <a:cs typeface="Calibri"/>
              </a:rPr>
              <a:t>hidup</a:t>
            </a:r>
            <a:r>
              <a:rPr sz="1800" spc="5" dirty="0">
                <a:latin typeface="Calibri"/>
                <a:cs typeface="Calibri"/>
              </a:rPr>
              <a:t> </a:t>
            </a:r>
            <a:r>
              <a:rPr sz="1800" spc="-5" dirty="0">
                <a:latin typeface="Calibri"/>
                <a:cs typeface="Calibri"/>
              </a:rPr>
              <a:t>lebih</a:t>
            </a:r>
            <a:r>
              <a:rPr sz="1800" spc="15" dirty="0">
                <a:latin typeface="Calibri"/>
                <a:cs typeface="Calibri"/>
              </a:rPr>
              <a:t> </a:t>
            </a:r>
            <a:r>
              <a:rPr sz="1800" spc="-5" dirty="0">
                <a:latin typeface="Calibri"/>
                <a:cs typeface="Calibri"/>
              </a:rPr>
              <a:t>baik</a:t>
            </a:r>
            <a:r>
              <a:rPr sz="1800" spc="-10" dirty="0">
                <a:latin typeface="Calibri"/>
                <a:cs typeface="Calibri"/>
              </a:rPr>
              <a:t> </a:t>
            </a:r>
            <a:r>
              <a:rPr sz="1800" spc="-5" dirty="0">
                <a:latin typeface="Calibri"/>
                <a:cs typeface="Calibri"/>
              </a:rPr>
              <a:t>di</a:t>
            </a:r>
            <a:r>
              <a:rPr sz="1800" dirty="0">
                <a:latin typeface="Calibri"/>
                <a:cs typeface="Calibri"/>
              </a:rPr>
              <a:t> abad </a:t>
            </a:r>
            <a:r>
              <a:rPr sz="1800" spc="5" dirty="0">
                <a:latin typeface="Calibri"/>
                <a:cs typeface="Calibri"/>
              </a:rPr>
              <a:t> </a:t>
            </a:r>
            <a:r>
              <a:rPr sz="1800" dirty="0">
                <a:latin typeface="Calibri"/>
                <a:cs typeface="Calibri"/>
              </a:rPr>
              <a:t>21,</a:t>
            </a:r>
            <a:r>
              <a:rPr sz="1800" spc="-5" dirty="0">
                <a:latin typeface="Calibri"/>
                <a:cs typeface="Calibri"/>
              </a:rPr>
              <a:t> memiliki</a:t>
            </a:r>
            <a:r>
              <a:rPr sz="1800" dirty="0">
                <a:latin typeface="Calibri"/>
                <a:cs typeface="Calibri"/>
              </a:rPr>
              <a:t> </a:t>
            </a:r>
            <a:r>
              <a:rPr sz="1800" spc="-10" dirty="0">
                <a:latin typeface="Calibri"/>
                <a:cs typeface="Calibri"/>
              </a:rPr>
              <a:t>peran</a:t>
            </a:r>
            <a:r>
              <a:rPr sz="1800" spc="10" dirty="0">
                <a:latin typeface="Calibri"/>
                <a:cs typeface="Calibri"/>
              </a:rPr>
              <a:t> </a:t>
            </a:r>
            <a:r>
              <a:rPr sz="1800" spc="-5" dirty="0">
                <a:latin typeface="Calibri"/>
                <a:cs typeface="Calibri"/>
              </a:rPr>
              <a:t>aktif</a:t>
            </a:r>
            <a:r>
              <a:rPr sz="1800" dirty="0">
                <a:latin typeface="Calibri"/>
                <a:cs typeface="Calibri"/>
              </a:rPr>
              <a:t> </a:t>
            </a:r>
            <a:r>
              <a:rPr sz="1800" spc="-5" dirty="0">
                <a:latin typeface="Calibri"/>
                <a:cs typeface="Calibri"/>
              </a:rPr>
              <a:t>di</a:t>
            </a:r>
            <a:r>
              <a:rPr sz="1800" dirty="0">
                <a:latin typeface="Calibri"/>
                <a:cs typeface="Calibri"/>
              </a:rPr>
              <a:t> </a:t>
            </a:r>
            <a:r>
              <a:rPr sz="1800" spc="-15" dirty="0">
                <a:latin typeface="Calibri"/>
                <a:cs typeface="Calibri"/>
              </a:rPr>
              <a:t>era </a:t>
            </a:r>
            <a:r>
              <a:rPr sz="1800" spc="-10" dirty="0">
                <a:latin typeface="Calibri"/>
                <a:cs typeface="Calibri"/>
              </a:rPr>
              <a:t> industri</a:t>
            </a:r>
            <a:r>
              <a:rPr sz="1800" spc="5" dirty="0">
                <a:latin typeface="Calibri"/>
                <a:cs typeface="Calibri"/>
              </a:rPr>
              <a:t> </a:t>
            </a:r>
            <a:r>
              <a:rPr sz="1800" dirty="0">
                <a:latin typeface="Calibri"/>
                <a:cs typeface="Calibri"/>
              </a:rPr>
              <a:t>4.0, </a:t>
            </a:r>
            <a:r>
              <a:rPr sz="1800" spc="-10" dirty="0">
                <a:latin typeface="Calibri"/>
                <a:cs typeface="Calibri"/>
              </a:rPr>
              <a:t>serta</a:t>
            </a:r>
            <a:r>
              <a:rPr sz="1800" spc="5" dirty="0">
                <a:latin typeface="Calibri"/>
                <a:cs typeface="Calibri"/>
              </a:rPr>
              <a:t> </a:t>
            </a:r>
            <a:r>
              <a:rPr sz="1800" dirty="0">
                <a:latin typeface="Calibri"/>
                <a:cs typeface="Calibri"/>
              </a:rPr>
              <a:t>mampu </a:t>
            </a:r>
            <a:r>
              <a:rPr sz="1800" spc="5" dirty="0">
                <a:latin typeface="Calibri"/>
                <a:cs typeface="Calibri"/>
              </a:rPr>
              <a:t> </a:t>
            </a:r>
            <a:r>
              <a:rPr sz="1800" spc="-5" dirty="0">
                <a:latin typeface="Calibri"/>
                <a:cs typeface="Calibri"/>
              </a:rPr>
              <a:t>membaca</a:t>
            </a:r>
            <a:r>
              <a:rPr sz="1800" dirty="0">
                <a:latin typeface="Calibri"/>
                <a:cs typeface="Calibri"/>
              </a:rPr>
              <a:t> </a:t>
            </a:r>
            <a:r>
              <a:rPr sz="1800" spc="-5" dirty="0">
                <a:latin typeface="Calibri"/>
                <a:cs typeface="Calibri"/>
              </a:rPr>
              <a:t>tanda-tanda </a:t>
            </a:r>
            <a:r>
              <a:rPr sz="1800" dirty="0">
                <a:latin typeface="Calibri"/>
                <a:cs typeface="Calibri"/>
              </a:rPr>
              <a:t> </a:t>
            </a:r>
            <a:r>
              <a:rPr sz="1800" spc="-10" dirty="0">
                <a:latin typeface="Calibri"/>
                <a:cs typeface="Calibri"/>
              </a:rPr>
              <a:t>perkembangannya.</a:t>
            </a:r>
            <a:endParaRPr sz="1800">
              <a:latin typeface="Calibri"/>
              <a:cs typeface="Calibri"/>
            </a:endParaRPr>
          </a:p>
        </p:txBody>
      </p:sp>
      <p:sp>
        <p:nvSpPr>
          <p:cNvPr id="36" name="object 36"/>
          <p:cNvSpPr txBox="1"/>
          <p:nvPr/>
        </p:nvSpPr>
        <p:spPr>
          <a:xfrm>
            <a:off x="641400" y="628269"/>
            <a:ext cx="3083560" cy="1123315"/>
          </a:xfrm>
          <a:prstGeom prst="rect">
            <a:avLst/>
          </a:prstGeom>
        </p:spPr>
        <p:txBody>
          <a:bodyPr vert="horz" wrap="square" lIns="0" tIns="12700" rIns="0" bIns="0" rtlCol="0">
            <a:spAutoFit/>
          </a:bodyPr>
          <a:lstStyle/>
          <a:p>
            <a:pPr marL="12700" marR="5080" indent="513080" algn="r">
              <a:lnSpc>
                <a:spcPct val="100000"/>
              </a:lnSpc>
              <a:spcBef>
                <a:spcPts val="100"/>
              </a:spcBef>
            </a:pPr>
            <a:r>
              <a:rPr sz="1800" spc="-10" dirty="0">
                <a:latin typeface="Calibri"/>
                <a:cs typeface="Calibri"/>
              </a:rPr>
              <a:t>memberikan</a:t>
            </a:r>
            <a:r>
              <a:rPr sz="1800" dirty="0">
                <a:latin typeface="Calibri"/>
                <a:cs typeface="Calibri"/>
              </a:rPr>
              <a:t> landasan</a:t>
            </a:r>
            <a:r>
              <a:rPr sz="1800" spc="-10" dirty="0">
                <a:latin typeface="Calibri"/>
                <a:cs typeface="Calibri"/>
              </a:rPr>
              <a:t> legal </a:t>
            </a:r>
            <a:r>
              <a:rPr sz="1800" spc="-390" dirty="0">
                <a:latin typeface="Calibri"/>
                <a:cs typeface="Calibri"/>
              </a:rPr>
              <a:t> </a:t>
            </a:r>
            <a:r>
              <a:rPr sz="1800" spc="-10" dirty="0">
                <a:latin typeface="Calibri"/>
                <a:cs typeface="Calibri"/>
              </a:rPr>
              <a:t>formal </a:t>
            </a:r>
            <a:r>
              <a:rPr sz="1800" spc="-15" dirty="0">
                <a:latin typeface="Calibri"/>
                <a:cs typeface="Calibri"/>
              </a:rPr>
              <a:t>yg</a:t>
            </a:r>
            <a:r>
              <a:rPr sz="1800" dirty="0">
                <a:latin typeface="Calibri"/>
                <a:cs typeface="Calibri"/>
              </a:rPr>
              <a:t> </a:t>
            </a:r>
            <a:r>
              <a:rPr sz="1800" spc="-15" dirty="0">
                <a:latin typeface="Calibri"/>
                <a:cs typeface="Calibri"/>
              </a:rPr>
              <a:t>kuat</a:t>
            </a:r>
            <a:r>
              <a:rPr sz="1800" dirty="0">
                <a:latin typeface="Calibri"/>
                <a:cs typeface="Calibri"/>
              </a:rPr>
              <a:t> </a:t>
            </a:r>
            <a:r>
              <a:rPr sz="1800" spc="-5" dirty="0">
                <a:latin typeface="Calibri"/>
                <a:cs typeface="Calibri"/>
              </a:rPr>
              <a:t>terhadap </a:t>
            </a:r>
            <a:r>
              <a:rPr sz="1800" dirty="0">
                <a:latin typeface="Calibri"/>
                <a:cs typeface="Calibri"/>
              </a:rPr>
              <a:t> </a:t>
            </a:r>
            <a:r>
              <a:rPr sz="1800" spc="-10" dirty="0">
                <a:latin typeface="Calibri"/>
                <a:cs typeface="Calibri"/>
              </a:rPr>
              <a:t>pengembangan</a:t>
            </a:r>
            <a:r>
              <a:rPr sz="1800" spc="-5" dirty="0">
                <a:latin typeface="Calibri"/>
                <a:cs typeface="Calibri"/>
              </a:rPr>
              <a:t> dan</a:t>
            </a:r>
            <a:r>
              <a:rPr sz="1800" spc="10" dirty="0">
                <a:latin typeface="Calibri"/>
                <a:cs typeface="Calibri"/>
              </a:rPr>
              <a:t> </a:t>
            </a:r>
            <a:r>
              <a:rPr sz="1800" spc="-5" dirty="0">
                <a:latin typeface="Calibri"/>
                <a:cs typeface="Calibri"/>
              </a:rPr>
              <a:t>pelaksanaan</a:t>
            </a:r>
            <a:endParaRPr sz="1800">
              <a:latin typeface="Calibri"/>
              <a:cs typeface="Calibri"/>
            </a:endParaRPr>
          </a:p>
          <a:p>
            <a:pPr marR="5080" algn="r">
              <a:lnSpc>
                <a:spcPct val="100000"/>
              </a:lnSpc>
            </a:pPr>
            <a:r>
              <a:rPr sz="1800" spc="-10" dirty="0">
                <a:latin typeface="Calibri"/>
                <a:cs typeface="Calibri"/>
              </a:rPr>
              <a:t>kurikulum.</a:t>
            </a:r>
            <a:endParaRPr sz="1800">
              <a:latin typeface="Calibri"/>
              <a:cs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950975" y="118884"/>
            <a:ext cx="1724406" cy="474713"/>
          </a:xfrm>
          <a:prstGeom prst="rect">
            <a:avLst/>
          </a:prstGeom>
        </p:spPr>
      </p:pic>
      <p:pic>
        <p:nvPicPr>
          <p:cNvPr id="7" name="object 7"/>
          <p:cNvPicPr/>
          <p:nvPr/>
        </p:nvPicPr>
        <p:blipFill>
          <a:blip r:embed="rId3" cstate="print"/>
          <a:stretch>
            <a:fillRect/>
          </a:stretch>
        </p:blipFill>
        <p:spPr>
          <a:xfrm>
            <a:off x="943355" y="111251"/>
            <a:ext cx="1709166" cy="459486"/>
          </a:xfrm>
          <a:prstGeom prst="rect">
            <a:avLst/>
          </a:prstGeom>
        </p:spPr>
      </p:pic>
      <p:pic>
        <p:nvPicPr>
          <p:cNvPr id="8" name="object 8"/>
          <p:cNvPicPr/>
          <p:nvPr/>
        </p:nvPicPr>
        <p:blipFill>
          <a:blip r:embed="rId4" cstate="print"/>
          <a:stretch>
            <a:fillRect/>
          </a:stretch>
        </p:blipFill>
        <p:spPr>
          <a:xfrm>
            <a:off x="1005420" y="173736"/>
            <a:ext cx="1586394" cy="337184"/>
          </a:xfrm>
          <a:prstGeom prst="rect">
            <a:avLst/>
          </a:prstGeom>
        </p:spPr>
      </p:pic>
      <p:pic>
        <p:nvPicPr>
          <p:cNvPr id="9" name="object 9"/>
          <p:cNvPicPr/>
          <p:nvPr/>
        </p:nvPicPr>
        <p:blipFill>
          <a:blip r:embed="rId5" cstate="print"/>
          <a:stretch>
            <a:fillRect/>
          </a:stretch>
        </p:blipFill>
        <p:spPr>
          <a:xfrm>
            <a:off x="2621280" y="118884"/>
            <a:ext cx="1283970" cy="474713"/>
          </a:xfrm>
          <a:prstGeom prst="rect">
            <a:avLst/>
          </a:prstGeom>
        </p:spPr>
      </p:pic>
      <p:pic>
        <p:nvPicPr>
          <p:cNvPr id="10" name="object 10"/>
          <p:cNvPicPr/>
          <p:nvPr/>
        </p:nvPicPr>
        <p:blipFill>
          <a:blip r:embed="rId6" cstate="print"/>
          <a:stretch>
            <a:fillRect/>
          </a:stretch>
        </p:blipFill>
        <p:spPr>
          <a:xfrm>
            <a:off x="2613660" y="111251"/>
            <a:ext cx="1268730" cy="459486"/>
          </a:xfrm>
          <a:prstGeom prst="rect">
            <a:avLst/>
          </a:prstGeom>
        </p:spPr>
      </p:pic>
      <p:sp>
        <p:nvSpPr>
          <p:cNvPr id="11" name="object 11"/>
          <p:cNvSpPr/>
          <p:nvPr/>
        </p:nvSpPr>
        <p:spPr>
          <a:xfrm>
            <a:off x="2680334" y="178308"/>
            <a:ext cx="1137285" cy="328295"/>
          </a:xfrm>
          <a:custGeom>
            <a:avLst/>
            <a:gdLst/>
            <a:ahLst/>
            <a:cxnLst/>
            <a:rect l="l" t="t" r="r" b="b"/>
            <a:pathLst>
              <a:path w="1137285" h="328295">
                <a:moveTo>
                  <a:pt x="720471" y="56768"/>
                </a:moveTo>
                <a:lnTo>
                  <a:pt x="633603" y="56768"/>
                </a:lnTo>
                <a:lnTo>
                  <a:pt x="633696" y="250701"/>
                </a:lnTo>
                <a:lnTo>
                  <a:pt x="638429" y="295909"/>
                </a:lnTo>
                <a:lnTo>
                  <a:pt x="667722" y="324236"/>
                </a:lnTo>
                <a:lnTo>
                  <a:pt x="692404" y="328040"/>
                </a:lnTo>
                <a:lnTo>
                  <a:pt x="700545" y="327592"/>
                </a:lnTo>
                <a:lnTo>
                  <a:pt x="735329" y="309879"/>
                </a:lnTo>
                <a:lnTo>
                  <a:pt x="736091" y="301878"/>
                </a:lnTo>
                <a:lnTo>
                  <a:pt x="822960" y="301878"/>
                </a:lnTo>
                <a:lnTo>
                  <a:pt x="822960" y="274446"/>
                </a:lnTo>
                <a:lnTo>
                  <a:pt x="724661" y="274446"/>
                </a:lnTo>
                <a:lnTo>
                  <a:pt x="722503" y="273049"/>
                </a:lnTo>
                <a:lnTo>
                  <a:pt x="721741" y="270509"/>
                </a:lnTo>
                <a:lnTo>
                  <a:pt x="721167" y="266983"/>
                </a:lnTo>
                <a:lnTo>
                  <a:pt x="720772" y="260206"/>
                </a:lnTo>
                <a:lnTo>
                  <a:pt x="720556" y="250701"/>
                </a:lnTo>
                <a:lnTo>
                  <a:pt x="720471" y="56768"/>
                </a:lnTo>
                <a:close/>
              </a:path>
              <a:path w="1137285" h="328295">
                <a:moveTo>
                  <a:pt x="822960" y="301878"/>
                </a:moveTo>
                <a:lnTo>
                  <a:pt x="736091" y="301878"/>
                </a:lnTo>
                <a:lnTo>
                  <a:pt x="734822" y="323214"/>
                </a:lnTo>
                <a:lnTo>
                  <a:pt x="822960" y="323214"/>
                </a:lnTo>
                <a:lnTo>
                  <a:pt x="822960" y="301878"/>
                </a:lnTo>
                <a:close/>
              </a:path>
              <a:path w="1137285" h="328295">
                <a:moveTo>
                  <a:pt x="822960" y="56768"/>
                </a:moveTo>
                <a:lnTo>
                  <a:pt x="736091" y="56768"/>
                </a:lnTo>
                <a:lnTo>
                  <a:pt x="735981" y="250701"/>
                </a:lnTo>
                <a:lnTo>
                  <a:pt x="735806" y="259317"/>
                </a:lnTo>
                <a:lnTo>
                  <a:pt x="735448" y="266471"/>
                </a:lnTo>
                <a:lnTo>
                  <a:pt x="734948" y="270255"/>
                </a:lnTo>
                <a:lnTo>
                  <a:pt x="734186" y="273049"/>
                </a:lnTo>
                <a:lnTo>
                  <a:pt x="731900" y="274446"/>
                </a:lnTo>
                <a:lnTo>
                  <a:pt x="822960" y="274446"/>
                </a:lnTo>
                <a:lnTo>
                  <a:pt x="822960" y="56768"/>
                </a:lnTo>
                <a:close/>
              </a:path>
              <a:path w="1137285" h="328295">
                <a:moveTo>
                  <a:pt x="310515" y="56768"/>
                </a:moveTo>
                <a:lnTo>
                  <a:pt x="223646" y="56768"/>
                </a:lnTo>
                <a:lnTo>
                  <a:pt x="223740" y="250701"/>
                </a:lnTo>
                <a:lnTo>
                  <a:pt x="228472" y="295909"/>
                </a:lnTo>
                <a:lnTo>
                  <a:pt x="257766" y="324236"/>
                </a:lnTo>
                <a:lnTo>
                  <a:pt x="282447" y="328040"/>
                </a:lnTo>
                <a:lnTo>
                  <a:pt x="290589" y="327592"/>
                </a:lnTo>
                <a:lnTo>
                  <a:pt x="325374" y="309879"/>
                </a:lnTo>
                <a:lnTo>
                  <a:pt x="326136" y="301878"/>
                </a:lnTo>
                <a:lnTo>
                  <a:pt x="413003" y="301878"/>
                </a:lnTo>
                <a:lnTo>
                  <a:pt x="413003" y="274446"/>
                </a:lnTo>
                <a:lnTo>
                  <a:pt x="314706" y="274446"/>
                </a:lnTo>
                <a:lnTo>
                  <a:pt x="312546" y="273049"/>
                </a:lnTo>
                <a:lnTo>
                  <a:pt x="311785" y="270509"/>
                </a:lnTo>
                <a:lnTo>
                  <a:pt x="311211" y="266983"/>
                </a:lnTo>
                <a:lnTo>
                  <a:pt x="310816" y="260206"/>
                </a:lnTo>
                <a:lnTo>
                  <a:pt x="310600" y="250701"/>
                </a:lnTo>
                <a:lnTo>
                  <a:pt x="310515" y="56768"/>
                </a:lnTo>
                <a:close/>
              </a:path>
              <a:path w="1137285" h="328295">
                <a:moveTo>
                  <a:pt x="413003" y="301878"/>
                </a:moveTo>
                <a:lnTo>
                  <a:pt x="326136" y="301878"/>
                </a:lnTo>
                <a:lnTo>
                  <a:pt x="324865" y="323214"/>
                </a:lnTo>
                <a:lnTo>
                  <a:pt x="413003" y="323214"/>
                </a:lnTo>
                <a:lnTo>
                  <a:pt x="413003" y="301878"/>
                </a:lnTo>
                <a:close/>
              </a:path>
              <a:path w="1137285" h="328295">
                <a:moveTo>
                  <a:pt x="413003" y="56768"/>
                </a:moveTo>
                <a:lnTo>
                  <a:pt x="326136" y="56768"/>
                </a:lnTo>
                <a:lnTo>
                  <a:pt x="326026" y="250701"/>
                </a:lnTo>
                <a:lnTo>
                  <a:pt x="325850" y="259317"/>
                </a:lnTo>
                <a:lnTo>
                  <a:pt x="325493" y="266471"/>
                </a:lnTo>
                <a:lnTo>
                  <a:pt x="324993" y="270255"/>
                </a:lnTo>
                <a:lnTo>
                  <a:pt x="324231" y="273049"/>
                </a:lnTo>
                <a:lnTo>
                  <a:pt x="321945" y="274446"/>
                </a:lnTo>
                <a:lnTo>
                  <a:pt x="413003" y="274446"/>
                </a:lnTo>
                <a:lnTo>
                  <a:pt x="413003" y="56768"/>
                </a:lnTo>
                <a:close/>
              </a:path>
              <a:path w="1137285" h="328295">
                <a:moveTo>
                  <a:pt x="933958" y="56768"/>
                </a:moveTo>
                <a:lnTo>
                  <a:pt x="848233" y="56768"/>
                </a:lnTo>
                <a:lnTo>
                  <a:pt x="848233" y="323214"/>
                </a:lnTo>
                <a:lnTo>
                  <a:pt x="932560" y="323214"/>
                </a:lnTo>
                <a:lnTo>
                  <a:pt x="932663" y="120556"/>
                </a:lnTo>
                <a:lnTo>
                  <a:pt x="932687" y="118998"/>
                </a:lnTo>
                <a:lnTo>
                  <a:pt x="933196" y="112902"/>
                </a:lnTo>
                <a:lnTo>
                  <a:pt x="934085" y="110363"/>
                </a:lnTo>
                <a:lnTo>
                  <a:pt x="935862" y="108584"/>
                </a:lnTo>
                <a:lnTo>
                  <a:pt x="937641" y="106679"/>
                </a:lnTo>
                <a:lnTo>
                  <a:pt x="939673" y="105663"/>
                </a:lnTo>
                <a:lnTo>
                  <a:pt x="1135629" y="105663"/>
                </a:lnTo>
                <a:lnTo>
                  <a:pt x="1134600" y="96986"/>
                </a:lnTo>
                <a:lnTo>
                  <a:pt x="1132840" y="88391"/>
                </a:lnTo>
                <a:lnTo>
                  <a:pt x="1130341" y="81279"/>
                </a:lnTo>
                <a:lnTo>
                  <a:pt x="932560" y="81279"/>
                </a:lnTo>
                <a:lnTo>
                  <a:pt x="933958" y="56768"/>
                </a:lnTo>
                <a:close/>
              </a:path>
              <a:path w="1137285" h="328295">
                <a:moveTo>
                  <a:pt x="1040129" y="105663"/>
                </a:moveTo>
                <a:lnTo>
                  <a:pt x="945387" y="105663"/>
                </a:lnTo>
                <a:lnTo>
                  <a:pt x="947673" y="107695"/>
                </a:lnTo>
                <a:lnTo>
                  <a:pt x="948690" y="111632"/>
                </a:lnTo>
                <a:lnTo>
                  <a:pt x="950086" y="323214"/>
                </a:lnTo>
                <a:lnTo>
                  <a:pt x="1034541" y="323214"/>
                </a:lnTo>
                <a:lnTo>
                  <a:pt x="1034660" y="135978"/>
                </a:lnTo>
                <a:lnTo>
                  <a:pt x="1037716" y="107695"/>
                </a:lnTo>
                <a:lnTo>
                  <a:pt x="1040129" y="105663"/>
                </a:lnTo>
                <a:close/>
              </a:path>
              <a:path w="1137285" h="328295">
                <a:moveTo>
                  <a:pt x="1135629" y="105663"/>
                </a:moveTo>
                <a:lnTo>
                  <a:pt x="1047115" y="105663"/>
                </a:lnTo>
                <a:lnTo>
                  <a:pt x="1049400" y="107822"/>
                </a:lnTo>
                <a:lnTo>
                  <a:pt x="1050671" y="112013"/>
                </a:lnTo>
                <a:lnTo>
                  <a:pt x="1051431" y="116724"/>
                </a:lnTo>
                <a:lnTo>
                  <a:pt x="1051980" y="124634"/>
                </a:lnTo>
                <a:lnTo>
                  <a:pt x="1052329" y="135978"/>
                </a:lnTo>
                <a:lnTo>
                  <a:pt x="1052448" y="323214"/>
                </a:lnTo>
                <a:lnTo>
                  <a:pt x="1136904" y="323214"/>
                </a:lnTo>
                <a:lnTo>
                  <a:pt x="1136904" y="135508"/>
                </a:lnTo>
                <a:lnTo>
                  <a:pt x="1136644" y="120556"/>
                </a:lnTo>
                <a:lnTo>
                  <a:pt x="1135870" y="107695"/>
                </a:lnTo>
                <a:lnTo>
                  <a:pt x="1135629" y="105663"/>
                </a:lnTo>
                <a:close/>
              </a:path>
              <a:path w="1137285" h="328295">
                <a:moveTo>
                  <a:pt x="979169" y="52069"/>
                </a:moveTo>
                <a:lnTo>
                  <a:pt x="942258" y="64205"/>
                </a:lnTo>
                <a:lnTo>
                  <a:pt x="932560" y="81279"/>
                </a:lnTo>
                <a:lnTo>
                  <a:pt x="1029081" y="81279"/>
                </a:lnTo>
                <a:lnTo>
                  <a:pt x="1019942" y="68518"/>
                </a:lnTo>
                <a:lnTo>
                  <a:pt x="1008554" y="59388"/>
                </a:lnTo>
                <a:lnTo>
                  <a:pt x="994951" y="53901"/>
                </a:lnTo>
                <a:lnTo>
                  <a:pt x="979169" y="52069"/>
                </a:lnTo>
                <a:close/>
              </a:path>
              <a:path w="1137285" h="328295">
                <a:moveTo>
                  <a:pt x="1078865" y="52069"/>
                </a:moveTo>
                <a:lnTo>
                  <a:pt x="1037605" y="69071"/>
                </a:lnTo>
                <a:lnTo>
                  <a:pt x="1029081" y="81279"/>
                </a:lnTo>
                <a:lnTo>
                  <a:pt x="1130341" y="81279"/>
                </a:lnTo>
                <a:lnTo>
                  <a:pt x="1098581" y="54720"/>
                </a:lnTo>
                <a:lnTo>
                  <a:pt x="1078865" y="52069"/>
                </a:lnTo>
                <a:close/>
              </a:path>
              <a:path w="1137285" h="328295">
                <a:moveTo>
                  <a:pt x="525018" y="0"/>
                </a:moveTo>
                <a:lnTo>
                  <a:pt x="438277" y="0"/>
                </a:lnTo>
                <a:lnTo>
                  <a:pt x="438277" y="323214"/>
                </a:lnTo>
                <a:lnTo>
                  <a:pt x="525018" y="323214"/>
                </a:lnTo>
                <a:lnTo>
                  <a:pt x="525145" y="210692"/>
                </a:lnTo>
                <a:lnTo>
                  <a:pt x="595968" y="210692"/>
                </a:lnTo>
                <a:lnTo>
                  <a:pt x="583819" y="163956"/>
                </a:lnTo>
                <a:lnTo>
                  <a:pt x="593260" y="132333"/>
                </a:lnTo>
                <a:lnTo>
                  <a:pt x="525145" y="132333"/>
                </a:lnTo>
                <a:lnTo>
                  <a:pt x="525018" y="0"/>
                </a:lnTo>
                <a:close/>
              </a:path>
              <a:path w="1137285" h="328295">
                <a:moveTo>
                  <a:pt x="595968" y="210692"/>
                </a:moveTo>
                <a:lnTo>
                  <a:pt x="525145" y="210692"/>
                </a:lnTo>
                <a:lnTo>
                  <a:pt x="542416" y="323214"/>
                </a:lnTo>
                <a:lnTo>
                  <a:pt x="625221" y="323214"/>
                </a:lnTo>
                <a:lnTo>
                  <a:pt x="595968" y="210692"/>
                </a:lnTo>
                <a:close/>
              </a:path>
              <a:path w="1137285" h="328295">
                <a:moveTo>
                  <a:pt x="615823" y="56768"/>
                </a:moveTo>
                <a:lnTo>
                  <a:pt x="542671" y="56768"/>
                </a:lnTo>
                <a:lnTo>
                  <a:pt x="525145" y="132333"/>
                </a:lnTo>
                <a:lnTo>
                  <a:pt x="593260" y="132333"/>
                </a:lnTo>
                <a:lnTo>
                  <a:pt x="615823" y="56768"/>
                </a:lnTo>
                <a:close/>
              </a:path>
              <a:path w="1137285" h="328295">
                <a:moveTo>
                  <a:pt x="90169" y="0"/>
                </a:moveTo>
                <a:lnTo>
                  <a:pt x="0" y="0"/>
                </a:lnTo>
                <a:lnTo>
                  <a:pt x="0" y="323214"/>
                </a:lnTo>
                <a:lnTo>
                  <a:pt x="90169" y="323214"/>
                </a:lnTo>
                <a:lnTo>
                  <a:pt x="90169" y="190753"/>
                </a:lnTo>
                <a:lnTo>
                  <a:pt x="196850" y="190753"/>
                </a:lnTo>
                <a:lnTo>
                  <a:pt x="196850" y="112648"/>
                </a:lnTo>
                <a:lnTo>
                  <a:pt x="90169" y="112648"/>
                </a:lnTo>
                <a:lnTo>
                  <a:pt x="90169" y="0"/>
                </a:lnTo>
                <a:close/>
              </a:path>
              <a:path w="1137285" h="328295">
                <a:moveTo>
                  <a:pt x="196850" y="190753"/>
                </a:moveTo>
                <a:lnTo>
                  <a:pt x="106680" y="190753"/>
                </a:lnTo>
                <a:lnTo>
                  <a:pt x="106680" y="323214"/>
                </a:lnTo>
                <a:lnTo>
                  <a:pt x="196850" y="323214"/>
                </a:lnTo>
                <a:lnTo>
                  <a:pt x="196850" y="190753"/>
                </a:lnTo>
                <a:close/>
              </a:path>
              <a:path w="1137285" h="328295">
                <a:moveTo>
                  <a:pt x="196850" y="0"/>
                </a:moveTo>
                <a:lnTo>
                  <a:pt x="106680" y="0"/>
                </a:lnTo>
                <a:lnTo>
                  <a:pt x="106680" y="112648"/>
                </a:lnTo>
                <a:lnTo>
                  <a:pt x="196850" y="112648"/>
                </a:lnTo>
                <a:lnTo>
                  <a:pt x="196850" y="0"/>
                </a:lnTo>
                <a:close/>
              </a:path>
            </a:pathLst>
          </a:custGeom>
          <a:solidFill>
            <a:srgbClr val="392F2A"/>
          </a:solidFill>
        </p:spPr>
        <p:txBody>
          <a:bodyPr wrap="square" lIns="0" tIns="0" rIns="0" bIns="0" rtlCol="0"/>
          <a:lstStyle/>
          <a:p>
            <a:endParaRPr/>
          </a:p>
        </p:txBody>
      </p:sp>
      <p:sp>
        <p:nvSpPr>
          <p:cNvPr id="12" name="object 12"/>
          <p:cNvSpPr/>
          <p:nvPr/>
        </p:nvSpPr>
        <p:spPr>
          <a:xfrm>
            <a:off x="2680334" y="178308"/>
            <a:ext cx="1137285" cy="328295"/>
          </a:xfrm>
          <a:custGeom>
            <a:avLst/>
            <a:gdLst/>
            <a:ahLst/>
            <a:cxnLst/>
            <a:rect l="l" t="t" r="r" b="b"/>
            <a:pathLst>
              <a:path w="1137285" h="328295">
                <a:moveTo>
                  <a:pt x="633603" y="56768"/>
                </a:moveTo>
                <a:lnTo>
                  <a:pt x="720471" y="56768"/>
                </a:lnTo>
                <a:lnTo>
                  <a:pt x="720471" y="236854"/>
                </a:lnTo>
                <a:lnTo>
                  <a:pt x="720544" y="250167"/>
                </a:lnTo>
                <a:lnTo>
                  <a:pt x="724661" y="274446"/>
                </a:lnTo>
                <a:lnTo>
                  <a:pt x="728091" y="274446"/>
                </a:lnTo>
                <a:lnTo>
                  <a:pt x="731900" y="274446"/>
                </a:lnTo>
                <a:lnTo>
                  <a:pt x="736091" y="234949"/>
                </a:lnTo>
                <a:lnTo>
                  <a:pt x="736091" y="56768"/>
                </a:lnTo>
                <a:lnTo>
                  <a:pt x="822960" y="56768"/>
                </a:lnTo>
                <a:lnTo>
                  <a:pt x="822960" y="323214"/>
                </a:lnTo>
                <a:lnTo>
                  <a:pt x="734822" y="323214"/>
                </a:lnTo>
                <a:lnTo>
                  <a:pt x="736091" y="301878"/>
                </a:lnTo>
                <a:lnTo>
                  <a:pt x="735329" y="309879"/>
                </a:lnTo>
                <a:lnTo>
                  <a:pt x="700545" y="327592"/>
                </a:lnTo>
                <a:lnTo>
                  <a:pt x="692404" y="328040"/>
                </a:lnTo>
                <a:lnTo>
                  <a:pt x="683430" y="327614"/>
                </a:lnTo>
                <a:lnTo>
                  <a:pt x="645872" y="308736"/>
                </a:lnTo>
                <a:lnTo>
                  <a:pt x="633968" y="263461"/>
                </a:lnTo>
                <a:lnTo>
                  <a:pt x="633603" y="235203"/>
                </a:lnTo>
                <a:lnTo>
                  <a:pt x="633603" y="56768"/>
                </a:lnTo>
                <a:close/>
              </a:path>
              <a:path w="1137285" h="328295">
                <a:moveTo>
                  <a:pt x="223646" y="56768"/>
                </a:moveTo>
                <a:lnTo>
                  <a:pt x="310515" y="56768"/>
                </a:lnTo>
                <a:lnTo>
                  <a:pt x="310515" y="236854"/>
                </a:lnTo>
                <a:lnTo>
                  <a:pt x="310588" y="250167"/>
                </a:lnTo>
                <a:lnTo>
                  <a:pt x="314706" y="274446"/>
                </a:lnTo>
                <a:lnTo>
                  <a:pt x="318135" y="274446"/>
                </a:lnTo>
                <a:lnTo>
                  <a:pt x="321945" y="274446"/>
                </a:lnTo>
                <a:lnTo>
                  <a:pt x="326136" y="234949"/>
                </a:lnTo>
                <a:lnTo>
                  <a:pt x="326136" y="56768"/>
                </a:lnTo>
                <a:lnTo>
                  <a:pt x="413003" y="56768"/>
                </a:lnTo>
                <a:lnTo>
                  <a:pt x="413003" y="323214"/>
                </a:lnTo>
                <a:lnTo>
                  <a:pt x="324865" y="323214"/>
                </a:lnTo>
                <a:lnTo>
                  <a:pt x="326136" y="301878"/>
                </a:lnTo>
                <a:lnTo>
                  <a:pt x="325374" y="309879"/>
                </a:lnTo>
                <a:lnTo>
                  <a:pt x="290589" y="327592"/>
                </a:lnTo>
                <a:lnTo>
                  <a:pt x="282447" y="328040"/>
                </a:lnTo>
                <a:lnTo>
                  <a:pt x="273474" y="327614"/>
                </a:lnTo>
                <a:lnTo>
                  <a:pt x="235916" y="308736"/>
                </a:lnTo>
                <a:lnTo>
                  <a:pt x="224012" y="263461"/>
                </a:lnTo>
                <a:lnTo>
                  <a:pt x="223646" y="235203"/>
                </a:lnTo>
                <a:lnTo>
                  <a:pt x="223646" y="56768"/>
                </a:lnTo>
                <a:close/>
              </a:path>
              <a:path w="1137285" h="328295">
                <a:moveTo>
                  <a:pt x="979169" y="52069"/>
                </a:moveTo>
                <a:lnTo>
                  <a:pt x="994951" y="53901"/>
                </a:lnTo>
                <a:lnTo>
                  <a:pt x="1008554" y="59388"/>
                </a:lnTo>
                <a:lnTo>
                  <a:pt x="1019942" y="68518"/>
                </a:lnTo>
                <a:lnTo>
                  <a:pt x="1029081" y="81279"/>
                </a:lnTo>
                <a:lnTo>
                  <a:pt x="1032932" y="74800"/>
                </a:lnTo>
                <a:lnTo>
                  <a:pt x="1070937" y="52547"/>
                </a:lnTo>
                <a:lnTo>
                  <a:pt x="1078865" y="52069"/>
                </a:lnTo>
                <a:lnTo>
                  <a:pt x="1089175" y="52734"/>
                </a:lnTo>
                <a:lnTo>
                  <a:pt x="1126379" y="74358"/>
                </a:lnTo>
                <a:lnTo>
                  <a:pt x="1136644" y="120556"/>
                </a:lnTo>
                <a:lnTo>
                  <a:pt x="1136904" y="135508"/>
                </a:lnTo>
                <a:lnTo>
                  <a:pt x="1136904" y="323214"/>
                </a:lnTo>
                <a:lnTo>
                  <a:pt x="1052448" y="323214"/>
                </a:lnTo>
                <a:lnTo>
                  <a:pt x="1052448" y="150620"/>
                </a:lnTo>
                <a:lnTo>
                  <a:pt x="1052331" y="136052"/>
                </a:lnTo>
                <a:lnTo>
                  <a:pt x="1047115" y="105663"/>
                </a:lnTo>
                <a:lnTo>
                  <a:pt x="1043685" y="105663"/>
                </a:lnTo>
                <a:lnTo>
                  <a:pt x="1040129" y="105663"/>
                </a:lnTo>
                <a:lnTo>
                  <a:pt x="1034541" y="150620"/>
                </a:lnTo>
                <a:lnTo>
                  <a:pt x="1034541" y="323214"/>
                </a:lnTo>
                <a:lnTo>
                  <a:pt x="950086" y="323214"/>
                </a:lnTo>
                <a:lnTo>
                  <a:pt x="950086" y="154939"/>
                </a:lnTo>
                <a:lnTo>
                  <a:pt x="949993" y="138243"/>
                </a:lnTo>
                <a:lnTo>
                  <a:pt x="945387" y="105663"/>
                </a:lnTo>
                <a:lnTo>
                  <a:pt x="941959" y="105663"/>
                </a:lnTo>
                <a:lnTo>
                  <a:pt x="939673" y="105663"/>
                </a:lnTo>
                <a:lnTo>
                  <a:pt x="937641" y="106679"/>
                </a:lnTo>
                <a:lnTo>
                  <a:pt x="935862" y="108584"/>
                </a:lnTo>
                <a:lnTo>
                  <a:pt x="934085" y="110363"/>
                </a:lnTo>
                <a:lnTo>
                  <a:pt x="933196" y="112902"/>
                </a:lnTo>
                <a:lnTo>
                  <a:pt x="932941" y="115950"/>
                </a:lnTo>
                <a:lnTo>
                  <a:pt x="932687" y="118998"/>
                </a:lnTo>
                <a:lnTo>
                  <a:pt x="932560" y="127000"/>
                </a:lnTo>
                <a:lnTo>
                  <a:pt x="932560" y="139953"/>
                </a:lnTo>
                <a:lnTo>
                  <a:pt x="932560" y="323214"/>
                </a:lnTo>
                <a:lnTo>
                  <a:pt x="848233" y="323214"/>
                </a:lnTo>
                <a:lnTo>
                  <a:pt x="848233" y="56768"/>
                </a:lnTo>
                <a:lnTo>
                  <a:pt x="933958" y="56768"/>
                </a:lnTo>
                <a:lnTo>
                  <a:pt x="932560" y="81279"/>
                </a:lnTo>
                <a:lnTo>
                  <a:pt x="934396" y="74874"/>
                </a:lnTo>
                <a:lnTo>
                  <a:pt x="970740" y="52549"/>
                </a:lnTo>
                <a:lnTo>
                  <a:pt x="979169" y="52069"/>
                </a:lnTo>
                <a:close/>
              </a:path>
              <a:path w="1137285" h="328295">
                <a:moveTo>
                  <a:pt x="438277" y="0"/>
                </a:moveTo>
                <a:lnTo>
                  <a:pt x="525018" y="0"/>
                </a:lnTo>
                <a:lnTo>
                  <a:pt x="525145" y="132333"/>
                </a:lnTo>
                <a:lnTo>
                  <a:pt x="542671" y="56768"/>
                </a:lnTo>
                <a:lnTo>
                  <a:pt x="615823" y="56768"/>
                </a:lnTo>
                <a:lnTo>
                  <a:pt x="583819" y="163956"/>
                </a:lnTo>
                <a:lnTo>
                  <a:pt x="625221" y="323214"/>
                </a:lnTo>
                <a:lnTo>
                  <a:pt x="542416" y="323214"/>
                </a:lnTo>
                <a:lnTo>
                  <a:pt x="525145" y="210692"/>
                </a:lnTo>
                <a:lnTo>
                  <a:pt x="525018" y="323214"/>
                </a:lnTo>
                <a:lnTo>
                  <a:pt x="438277" y="323214"/>
                </a:lnTo>
                <a:lnTo>
                  <a:pt x="438277" y="0"/>
                </a:lnTo>
                <a:close/>
              </a:path>
              <a:path w="1137285" h="328295">
                <a:moveTo>
                  <a:pt x="0" y="0"/>
                </a:moveTo>
                <a:lnTo>
                  <a:pt x="90169" y="0"/>
                </a:lnTo>
                <a:lnTo>
                  <a:pt x="90169" y="112648"/>
                </a:lnTo>
                <a:lnTo>
                  <a:pt x="106680" y="112648"/>
                </a:lnTo>
                <a:lnTo>
                  <a:pt x="106680" y="0"/>
                </a:lnTo>
                <a:lnTo>
                  <a:pt x="196850" y="0"/>
                </a:lnTo>
                <a:lnTo>
                  <a:pt x="196850" y="323214"/>
                </a:lnTo>
                <a:lnTo>
                  <a:pt x="106680" y="323214"/>
                </a:lnTo>
                <a:lnTo>
                  <a:pt x="106680" y="190753"/>
                </a:lnTo>
                <a:lnTo>
                  <a:pt x="90169" y="190753"/>
                </a:lnTo>
                <a:lnTo>
                  <a:pt x="90169"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3" name="object 13"/>
          <p:cNvPicPr/>
          <p:nvPr/>
        </p:nvPicPr>
        <p:blipFill>
          <a:blip r:embed="rId7" cstate="print"/>
          <a:stretch>
            <a:fillRect/>
          </a:stretch>
        </p:blipFill>
        <p:spPr>
          <a:xfrm>
            <a:off x="3852671" y="118884"/>
            <a:ext cx="2742438" cy="515861"/>
          </a:xfrm>
          <a:prstGeom prst="rect">
            <a:avLst/>
          </a:prstGeom>
        </p:spPr>
      </p:pic>
      <p:pic>
        <p:nvPicPr>
          <p:cNvPr id="14" name="object 14"/>
          <p:cNvPicPr/>
          <p:nvPr/>
        </p:nvPicPr>
        <p:blipFill>
          <a:blip r:embed="rId8" cstate="print"/>
          <a:stretch>
            <a:fillRect/>
          </a:stretch>
        </p:blipFill>
        <p:spPr>
          <a:xfrm>
            <a:off x="3845051" y="111239"/>
            <a:ext cx="2727197" cy="499122"/>
          </a:xfrm>
          <a:prstGeom prst="rect">
            <a:avLst/>
          </a:prstGeom>
        </p:spPr>
      </p:pic>
      <p:pic>
        <p:nvPicPr>
          <p:cNvPr id="15" name="object 15"/>
          <p:cNvPicPr/>
          <p:nvPr/>
        </p:nvPicPr>
        <p:blipFill>
          <a:blip r:embed="rId9" cstate="print"/>
          <a:stretch>
            <a:fillRect/>
          </a:stretch>
        </p:blipFill>
        <p:spPr>
          <a:xfrm>
            <a:off x="3907154" y="173736"/>
            <a:ext cx="2604389" cy="377062"/>
          </a:xfrm>
          <a:prstGeom prst="rect">
            <a:avLst/>
          </a:prstGeom>
        </p:spPr>
      </p:pic>
      <p:pic>
        <p:nvPicPr>
          <p:cNvPr id="16" name="object 16"/>
          <p:cNvPicPr/>
          <p:nvPr/>
        </p:nvPicPr>
        <p:blipFill>
          <a:blip r:embed="rId10" cstate="print"/>
          <a:stretch>
            <a:fillRect/>
          </a:stretch>
        </p:blipFill>
        <p:spPr>
          <a:xfrm>
            <a:off x="6541007" y="118884"/>
            <a:ext cx="355841" cy="470141"/>
          </a:xfrm>
          <a:prstGeom prst="rect">
            <a:avLst/>
          </a:prstGeom>
        </p:spPr>
      </p:pic>
      <p:pic>
        <p:nvPicPr>
          <p:cNvPr id="17" name="object 17"/>
          <p:cNvPicPr/>
          <p:nvPr/>
        </p:nvPicPr>
        <p:blipFill>
          <a:blip r:embed="rId11" cstate="print"/>
          <a:stretch>
            <a:fillRect/>
          </a:stretch>
        </p:blipFill>
        <p:spPr>
          <a:xfrm>
            <a:off x="6533388" y="111252"/>
            <a:ext cx="339102" cy="454914"/>
          </a:xfrm>
          <a:prstGeom prst="rect">
            <a:avLst/>
          </a:prstGeom>
        </p:spPr>
      </p:pic>
      <p:sp>
        <p:nvSpPr>
          <p:cNvPr id="18" name="object 18"/>
          <p:cNvSpPr/>
          <p:nvPr/>
        </p:nvSpPr>
        <p:spPr>
          <a:xfrm>
            <a:off x="6600063" y="178308"/>
            <a:ext cx="208279" cy="323215"/>
          </a:xfrm>
          <a:custGeom>
            <a:avLst/>
            <a:gdLst/>
            <a:ahLst/>
            <a:cxnLst/>
            <a:rect l="l" t="t" r="r" b="b"/>
            <a:pathLst>
              <a:path w="208279" h="323215">
                <a:moveTo>
                  <a:pt x="203707" y="0"/>
                </a:moveTo>
                <a:lnTo>
                  <a:pt x="119633" y="0"/>
                </a:lnTo>
                <a:lnTo>
                  <a:pt x="90169" y="122554"/>
                </a:lnTo>
                <a:lnTo>
                  <a:pt x="90169" y="0"/>
                </a:lnTo>
                <a:lnTo>
                  <a:pt x="0" y="0"/>
                </a:lnTo>
                <a:lnTo>
                  <a:pt x="0" y="323214"/>
                </a:lnTo>
                <a:lnTo>
                  <a:pt x="90169" y="323214"/>
                </a:lnTo>
                <a:lnTo>
                  <a:pt x="90169" y="188086"/>
                </a:lnTo>
                <a:lnTo>
                  <a:pt x="116331" y="323214"/>
                </a:lnTo>
                <a:lnTo>
                  <a:pt x="208279" y="323214"/>
                </a:lnTo>
                <a:lnTo>
                  <a:pt x="156717" y="146430"/>
                </a:lnTo>
                <a:lnTo>
                  <a:pt x="203707" y="0"/>
                </a:lnTo>
                <a:close/>
              </a:path>
            </a:pathLst>
          </a:custGeom>
          <a:solidFill>
            <a:srgbClr val="392F2A"/>
          </a:solidFill>
        </p:spPr>
        <p:txBody>
          <a:bodyPr wrap="square" lIns="0" tIns="0" rIns="0" bIns="0" rtlCol="0"/>
          <a:lstStyle/>
          <a:p>
            <a:endParaRPr/>
          </a:p>
        </p:txBody>
      </p:sp>
      <p:sp>
        <p:nvSpPr>
          <p:cNvPr id="19" name="object 19"/>
          <p:cNvSpPr/>
          <p:nvPr/>
        </p:nvSpPr>
        <p:spPr>
          <a:xfrm>
            <a:off x="6600063" y="178308"/>
            <a:ext cx="208279" cy="323215"/>
          </a:xfrm>
          <a:custGeom>
            <a:avLst/>
            <a:gdLst/>
            <a:ahLst/>
            <a:cxnLst/>
            <a:rect l="l" t="t" r="r" b="b"/>
            <a:pathLst>
              <a:path w="208279" h="323215">
                <a:moveTo>
                  <a:pt x="0" y="0"/>
                </a:moveTo>
                <a:lnTo>
                  <a:pt x="90169" y="0"/>
                </a:lnTo>
                <a:lnTo>
                  <a:pt x="90169" y="122554"/>
                </a:lnTo>
                <a:lnTo>
                  <a:pt x="119633" y="0"/>
                </a:lnTo>
                <a:lnTo>
                  <a:pt x="203707" y="0"/>
                </a:lnTo>
                <a:lnTo>
                  <a:pt x="156717" y="146430"/>
                </a:lnTo>
                <a:lnTo>
                  <a:pt x="208279" y="323214"/>
                </a:lnTo>
                <a:lnTo>
                  <a:pt x="116331" y="323214"/>
                </a:lnTo>
                <a:lnTo>
                  <a:pt x="90169" y="188086"/>
                </a:lnTo>
                <a:lnTo>
                  <a:pt x="90169" y="323214"/>
                </a:lnTo>
                <a:lnTo>
                  <a:pt x="0" y="323214"/>
                </a:lnTo>
                <a:lnTo>
                  <a:pt x="0" y="0"/>
                </a:lnTo>
                <a:close/>
              </a:path>
            </a:pathLst>
          </a:custGeom>
          <a:ln w="9144">
            <a:solidFill>
              <a:srgbClr val="FFFFFF"/>
            </a:solidFill>
          </a:ln>
        </p:spPr>
        <p:txBody>
          <a:bodyPr wrap="square" lIns="0" tIns="0" rIns="0" bIns="0" rtlCol="0"/>
          <a:lstStyle/>
          <a:p>
            <a:endParaRPr/>
          </a:p>
        </p:txBody>
      </p:sp>
      <p:pic>
        <p:nvPicPr>
          <p:cNvPr id="20" name="object 20"/>
          <p:cNvPicPr/>
          <p:nvPr/>
        </p:nvPicPr>
        <p:blipFill>
          <a:blip r:embed="rId12" cstate="print"/>
          <a:stretch>
            <a:fillRect/>
          </a:stretch>
        </p:blipFill>
        <p:spPr>
          <a:xfrm>
            <a:off x="6757416" y="118884"/>
            <a:ext cx="1642110" cy="474713"/>
          </a:xfrm>
          <a:prstGeom prst="rect">
            <a:avLst/>
          </a:prstGeom>
        </p:spPr>
      </p:pic>
      <p:pic>
        <p:nvPicPr>
          <p:cNvPr id="21" name="object 21"/>
          <p:cNvPicPr/>
          <p:nvPr/>
        </p:nvPicPr>
        <p:blipFill>
          <a:blip r:embed="rId13" cstate="print"/>
          <a:stretch>
            <a:fillRect/>
          </a:stretch>
        </p:blipFill>
        <p:spPr>
          <a:xfrm>
            <a:off x="6749795" y="111251"/>
            <a:ext cx="1626870" cy="459486"/>
          </a:xfrm>
          <a:prstGeom prst="rect">
            <a:avLst/>
          </a:prstGeom>
        </p:spPr>
      </p:pic>
      <p:sp>
        <p:nvSpPr>
          <p:cNvPr id="22" name="object 22"/>
          <p:cNvSpPr/>
          <p:nvPr/>
        </p:nvSpPr>
        <p:spPr>
          <a:xfrm>
            <a:off x="6816090" y="178308"/>
            <a:ext cx="1495425" cy="328295"/>
          </a:xfrm>
          <a:custGeom>
            <a:avLst/>
            <a:gdLst/>
            <a:ahLst/>
            <a:cxnLst/>
            <a:rect l="l" t="t" r="r" b="b"/>
            <a:pathLst>
              <a:path w="1495425" h="328295">
                <a:moveTo>
                  <a:pt x="1078991" y="56768"/>
                </a:moveTo>
                <a:lnTo>
                  <a:pt x="992124" y="56768"/>
                </a:lnTo>
                <a:lnTo>
                  <a:pt x="992217" y="250701"/>
                </a:lnTo>
                <a:lnTo>
                  <a:pt x="996950" y="295909"/>
                </a:lnTo>
                <a:lnTo>
                  <a:pt x="1026243" y="324236"/>
                </a:lnTo>
                <a:lnTo>
                  <a:pt x="1050925" y="328040"/>
                </a:lnTo>
                <a:lnTo>
                  <a:pt x="1059066" y="327592"/>
                </a:lnTo>
                <a:lnTo>
                  <a:pt x="1093850" y="309879"/>
                </a:lnTo>
                <a:lnTo>
                  <a:pt x="1094612" y="301878"/>
                </a:lnTo>
                <a:lnTo>
                  <a:pt x="1181480" y="301878"/>
                </a:lnTo>
                <a:lnTo>
                  <a:pt x="1181480" y="274446"/>
                </a:lnTo>
                <a:lnTo>
                  <a:pt x="1083182" y="274446"/>
                </a:lnTo>
                <a:lnTo>
                  <a:pt x="1081024" y="273049"/>
                </a:lnTo>
                <a:lnTo>
                  <a:pt x="1080261" y="270509"/>
                </a:lnTo>
                <a:lnTo>
                  <a:pt x="1079688" y="266983"/>
                </a:lnTo>
                <a:lnTo>
                  <a:pt x="1079293" y="260206"/>
                </a:lnTo>
                <a:lnTo>
                  <a:pt x="1079077" y="250701"/>
                </a:lnTo>
                <a:lnTo>
                  <a:pt x="1078991" y="56768"/>
                </a:lnTo>
                <a:close/>
              </a:path>
              <a:path w="1495425" h="328295">
                <a:moveTo>
                  <a:pt x="1181480" y="301878"/>
                </a:moveTo>
                <a:lnTo>
                  <a:pt x="1094612" y="301878"/>
                </a:lnTo>
                <a:lnTo>
                  <a:pt x="1093342" y="323214"/>
                </a:lnTo>
                <a:lnTo>
                  <a:pt x="1181480" y="323214"/>
                </a:lnTo>
                <a:lnTo>
                  <a:pt x="1181480" y="301878"/>
                </a:lnTo>
                <a:close/>
              </a:path>
              <a:path w="1495425" h="328295">
                <a:moveTo>
                  <a:pt x="1181480" y="56768"/>
                </a:moveTo>
                <a:lnTo>
                  <a:pt x="1094612" y="56768"/>
                </a:lnTo>
                <a:lnTo>
                  <a:pt x="1094502" y="250701"/>
                </a:lnTo>
                <a:lnTo>
                  <a:pt x="1094327" y="259317"/>
                </a:lnTo>
                <a:lnTo>
                  <a:pt x="1093969" y="266471"/>
                </a:lnTo>
                <a:lnTo>
                  <a:pt x="1093469" y="270255"/>
                </a:lnTo>
                <a:lnTo>
                  <a:pt x="1092707" y="273049"/>
                </a:lnTo>
                <a:lnTo>
                  <a:pt x="1090421" y="274446"/>
                </a:lnTo>
                <a:lnTo>
                  <a:pt x="1181480" y="274446"/>
                </a:lnTo>
                <a:lnTo>
                  <a:pt x="1181480" y="56768"/>
                </a:lnTo>
                <a:close/>
              </a:path>
              <a:path w="1495425" h="328295">
                <a:moveTo>
                  <a:pt x="755903" y="56768"/>
                </a:moveTo>
                <a:lnTo>
                  <a:pt x="669035" y="56768"/>
                </a:lnTo>
                <a:lnTo>
                  <a:pt x="669129" y="250701"/>
                </a:lnTo>
                <a:lnTo>
                  <a:pt x="673861" y="295909"/>
                </a:lnTo>
                <a:lnTo>
                  <a:pt x="703155" y="324236"/>
                </a:lnTo>
                <a:lnTo>
                  <a:pt x="727836" y="328040"/>
                </a:lnTo>
                <a:lnTo>
                  <a:pt x="735978" y="327592"/>
                </a:lnTo>
                <a:lnTo>
                  <a:pt x="770762" y="309879"/>
                </a:lnTo>
                <a:lnTo>
                  <a:pt x="771525" y="301878"/>
                </a:lnTo>
                <a:lnTo>
                  <a:pt x="858392" y="301878"/>
                </a:lnTo>
                <a:lnTo>
                  <a:pt x="858392" y="274446"/>
                </a:lnTo>
                <a:lnTo>
                  <a:pt x="760094" y="274446"/>
                </a:lnTo>
                <a:lnTo>
                  <a:pt x="757935" y="273049"/>
                </a:lnTo>
                <a:lnTo>
                  <a:pt x="757174" y="270509"/>
                </a:lnTo>
                <a:lnTo>
                  <a:pt x="756600" y="266983"/>
                </a:lnTo>
                <a:lnTo>
                  <a:pt x="756205" y="260206"/>
                </a:lnTo>
                <a:lnTo>
                  <a:pt x="755989" y="250701"/>
                </a:lnTo>
                <a:lnTo>
                  <a:pt x="755903" y="56768"/>
                </a:lnTo>
                <a:close/>
              </a:path>
              <a:path w="1495425" h="328295">
                <a:moveTo>
                  <a:pt x="858392" y="301878"/>
                </a:moveTo>
                <a:lnTo>
                  <a:pt x="771525" y="301878"/>
                </a:lnTo>
                <a:lnTo>
                  <a:pt x="770254" y="323214"/>
                </a:lnTo>
                <a:lnTo>
                  <a:pt x="858392" y="323214"/>
                </a:lnTo>
                <a:lnTo>
                  <a:pt x="858392" y="301878"/>
                </a:lnTo>
                <a:close/>
              </a:path>
              <a:path w="1495425" h="328295">
                <a:moveTo>
                  <a:pt x="858392" y="56768"/>
                </a:moveTo>
                <a:lnTo>
                  <a:pt x="771525" y="56768"/>
                </a:lnTo>
                <a:lnTo>
                  <a:pt x="771414" y="250701"/>
                </a:lnTo>
                <a:lnTo>
                  <a:pt x="771239" y="259317"/>
                </a:lnTo>
                <a:lnTo>
                  <a:pt x="770881" y="266471"/>
                </a:lnTo>
                <a:lnTo>
                  <a:pt x="770381" y="270255"/>
                </a:lnTo>
                <a:lnTo>
                  <a:pt x="769619" y="273049"/>
                </a:lnTo>
                <a:lnTo>
                  <a:pt x="767333" y="274446"/>
                </a:lnTo>
                <a:lnTo>
                  <a:pt x="858392" y="274446"/>
                </a:lnTo>
                <a:lnTo>
                  <a:pt x="858392" y="56768"/>
                </a:lnTo>
                <a:close/>
              </a:path>
              <a:path w="1495425" h="328295">
                <a:moveTo>
                  <a:pt x="451611" y="56768"/>
                </a:moveTo>
                <a:lnTo>
                  <a:pt x="362457" y="56768"/>
                </a:lnTo>
                <a:lnTo>
                  <a:pt x="362457" y="323214"/>
                </a:lnTo>
                <a:lnTo>
                  <a:pt x="451611" y="323214"/>
                </a:lnTo>
                <a:lnTo>
                  <a:pt x="451611" y="56768"/>
                </a:lnTo>
                <a:close/>
              </a:path>
              <a:path w="1495425" h="328295">
                <a:moveTo>
                  <a:pt x="86867" y="56768"/>
                </a:moveTo>
                <a:lnTo>
                  <a:pt x="0" y="56768"/>
                </a:lnTo>
                <a:lnTo>
                  <a:pt x="93" y="250701"/>
                </a:lnTo>
                <a:lnTo>
                  <a:pt x="4826" y="295909"/>
                </a:lnTo>
                <a:lnTo>
                  <a:pt x="34118" y="324236"/>
                </a:lnTo>
                <a:lnTo>
                  <a:pt x="58801" y="328040"/>
                </a:lnTo>
                <a:lnTo>
                  <a:pt x="66942" y="327592"/>
                </a:lnTo>
                <a:lnTo>
                  <a:pt x="101726" y="309879"/>
                </a:lnTo>
                <a:lnTo>
                  <a:pt x="102488" y="301878"/>
                </a:lnTo>
                <a:lnTo>
                  <a:pt x="189356" y="301878"/>
                </a:lnTo>
                <a:lnTo>
                  <a:pt x="189356" y="274446"/>
                </a:lnTo>
                <a:lnTo>
                  <a:pt x="91058" y="274446"/>
                </a:lnTo>
                <a:lnTo>
                  <a:pt x="88900" y="273049"/>
                </a:lnTo>
                <a:lnTo>
                  <a:pt x="88137" y="270509"/>
                </a:lnTo>
                <a:lnTo>
                  <a:pt x="87564" y="266983"/>
                </a:lnTo>
                <a:lnTo>
                  <a:pt x="87169" y="260206"/>
                </a:lnTo>
                <a:lnTo>
                  <a:pt x="86953" y="250701"/>
                </a:lnTo>
                <a:lnTo>
                  <a:pt x="86867" y="56768"/>
                </a:lnTo>
                <a:close/>
              </a:path>
              <a:path w="1495425" h="328295">
                <a:moveTo>
                  <a:pt x="189356" y="301878"/>
                </a:moveTo>
                <a:lnTo>
                  <a:pt x="102488" y="301878"/>
                </a:lnTo>
                <a:lnTo>
                  <a:pt x="101218" y="323214"/>
                </a:lnTo>
                <a:lnTo>
                  <a:pt x="189356" y="323214"/>
                </a:lnTo>
                <a:lnTo>
                  <a:pt x="189356" y="301878"/>
                </a:lnTo>
                <a:close/>
              </a:path>
              <a:path w="1495425" h="328295">
                <a:moveTo>
                  <a:pt x="189356" y="56768"/>
                </a:moveTo>
                <a:lnTo>
                  <a:pt x="102488" y="56768"/>
                </a:lnTo>
                <a:lnTo>
                  <a:pt x="102378" y="250701"/>
                </a:lnTo>
                <a:lnTo>
                  <a:pt x="102202" y="259317"/>
                </a:lnTo>
                <a:lnTo>
                  <a:pt x="101845" y="266471"/>
                </a:lnTo>
                <a:lnTo>
                  <a:pt x="101345" y="270255"/>
                </a:lnTo>
                <a:lnTo>
                  <a:pt x="100583" y="273049"/>
                </a:lnTo>
                <a:lnTo>
                  <a:pt x="98297" y="274446"/>
                </a:lnTo>
                <a:lnTo>
                  <a:pt x="189356" y="274446"/>
                </a:lnTo>
                <a:lnTo>
                  <a:pt x="189356" y="56768"/>
                </a:lnTo>
                <a:close/>
              </a:path>
              <a:path w="1495425" h="328295">
                <a:moveTo>
                  <a:pt x="1292478" y="56768"/>
                </a:moveTo>
                <a:lnTo>
                  <a:pt x="1206753" y="56768"/>
                </a:lnTo>
                <a:lnTo>
                  <a:pt x="1206753" y="323214"/>
                </a:lnTo>
                <a:lnTo>
                  <a:pt x="1291081" y="323214"/>
                </a:lnTo>
                <a:lnTo>
                  <a:pt x="1291184" y="120556"/>
                </a:lnTo>
                <a:lnTo>
                  <a:pt x="1291208" y="118998"/>
                </a:lnTo>
                <a:lnTo>
                  <a:pt x="1291716" y="112902"/>
                </a:lnTo>
                <a:lnTo>
                  <a:pt x="1292605" y="110363"/>
                </a:lnTo>
                <a:lnTo>
                  <a:pt x="1294383" y="108584"/>
                </a:lnTo>
                <a:lnTo>
                  <a:pt x="1296161" y="106679"/>
                </a:lnTo>
                <a:lnTo>
                  <a:pt x="1298193" y="105663"/>
                </a:lnTo>
                <a:lnTo>
                  <a:pt x="1494149" y="105663"/>
                </a:lnTo>
                <a:lnTo>
                  <a:pt x="1493120" y="96986"/>
                </a:lnTo>
                <a:lnTo>
                  <a:pt x="1491360" y="88391"/>
                </a:lnTo>
                <a:lnTo>
                  <a:pt x="1488862" y="81279"/>
                </a:lnTo>
                <a:lnTo>
                  <a:pt x="1291081" y="81279"/>
                </a:lnTo>
                <a:lnTo>
                  <a:pt x="1292478" y="56768"/>
                </a:lnTo>
                <a:close/>
              </a:path>
              <a:path w="1495425" h="328295">
                <a:moveTo>
                  <a:pt x="1398650" y="105663"/>
                </a:moveTo>
                <a:lnTo>
                  <a:pt x="1303908" y="105663"/>
                </a:lnTo>
                <a:lnTo>
                  <a:pt x="1306194" y="107695"/>
                </a:lnTo>
                <a:lnTo>
                  <a:pt x="1307210" y="111632"/>
                </a:lnTo>
                <a:lnTo>
                  <a:pt x="1308607" y="323214"/>
                </a:lnTo>
                <a:lnTo>
                  <a:pt x="1393062" y="323214"/>
                </a:lnTo>
                <a:lnTo>
                  <a:pt x="1393182" y="135978"/>
                </a:lnTo>
                <a:lnTo>
                  <a:pt x="1396237" y="107695"/>
                </a:lnTo>
                <a:lnTo>
                  <a:pt x="1398650" y="105663"/>
                </a:lnTo>
                <a:close/>
              </a:path>
              <a:path w="1495425" h="328295">
                <a:moveTo>
                  <a:pt x="1494149" y="105663"/>
                </a:moveTo>
                <a:lnTo>
                  <a:pt x="1405635" y="105663"/>
                </a:lnTo>
                <a:lnTo>
                  <a:pt x="1407921" y="107822"/>
                </a:lnTo>
                <a:lnTo>
                  <a:pt x="1409191" y="112013"/>
                </a:lnTo>
                <a:lnTo>
                  <a:pt x="1409951" y="116724"/>
                </a:lnTo>
                <a:lnTo>
                  <a:pt x="1410501" y="124634"/>
                </a:lnTo>
                <a:lnTo>
                  <a:pt x="1410850" y="135978"/>
                </a:lnTo>
                <a:lnTo>
                  <a:pt x="1410969" y="323214"/>
                </a:lnTo>
                <a:lnTo>
                  <a:pt x="1495425" y="323214"/>
                </a:lnTo>
                <a:lnTo>
                  <a:pt x="1495425" y="135508"/>
                </a:lnTo>
                <a:lnTo>
                  <a:pt x="1495164" y="120556"/>
                </a:lnTo>
                <a:lnTo>
                  <a:pt x="1494391" y="107695"/>
                </a:lnTo>
                <a:lnTo>
                  <a:pt x="1494149" y="105663"/>
                </a:lnTo>
                <a:close/>
              </a:path>
              <a:path w="1495425" h="328295">
                <a:moveTo>
                  <a:pt x="1337690" y="52069"/>
                </a:moveTo>
                <a:lnTo>
                  <a:pt x="1300779" y="64205"/>
                </a:lnTo>
                <a:lnTo>
                  <a:pt x="1291081" y="81279"/>
                </a:lnTo>
                <a:lnTo>
                  <a:pt x="1387601" y="81279"/>
                </a:lnTo>
                <a:lnTo>
                  <a:pt x="1378463" y="68518"/>
                </a:lnTo>
                <a:lnTo>
                  <a:pt x="1367075" y="59388"/>
                </a:lnTo>
                <a:lnTo>
                  <a:pt x="1353472" y="53901"/>
                </a:lnTo>
                <a:lnTo>
                  <a:pt x="1337690" y="52069"/>
                </a:lnTo>
                <a:close/>
              </a:path>
              <a:path w="1495425" h="328295">
                <a:moveTo>
                  <a:pt x="1437385" y="52069"/>
                </a:moveTo>
                <a:lnTo>
                  <a:pt x="1396126" y="69071"/>
                </a:lnTo>
                <a:lnTo>
                  <a:pt x="1387601" y="81279"/>
                </a:lnTo>
                <a:lnTo>
                  <a:pt x="1488862" y="81279"/>
                </a:lnTo>
                <a:lnTo>
                  <a:pt x="1457102" y="54720"/>
                </a:lnTo>
                <a:lnTo>
                  <a:pt x="1437385" y="52069"/>
                </a:lnTo>
                <a:close/>
              </a:path>
              <a:path w="1495425" h="328295">
                <a:moveTo>
                  <a:pt x="301243" y="56768"/>
                </a:moveTo>
                <a:lnTo>
                  <a:pt x="214630" y="56768"/>
                </a:lnTo>
                <a:lnTo>
                  <a:pt x="214630" y="323214"/>
                </a:lnTo>
                <a:lnTo>
                  <a:pt x="301370" y="323214"/>
                </a:lnTo>
                <a:lnTo>
                  <a:pt x="301370" y="217169"/>
                </a:lnTo>
                <a:lnTo>
                  <a:pt x="301511" y="200260"/>
                </a:lnTo>
                <a:lnTo>
                  <a:pt x="308482" y="159638"/>
                </a:lnTo>
                <a:lnTo>
                  <a:pt x="347852" y="151002"/>
                </a:lnTo>
                <a:lnTo>
                  <a:pt x="347852" y="90804"/>
                </a:lnTo>
                <a:lnTo>
                  <a:pt x="298195" y="90804"/>
                </a:lnTo>
                <a:lnTo>
                  <a:pt x="301243" y="56768"/>
                </a:lnTo>
                <a:close/>
              </a:path>
              <a:path w="1495425" h="328295">
                <a:moveTo>
                  <a:pt x="347852" y="52069"/>
                </a:moveTo>
                <a:lnTo>
                  <a:pt x="330020" y="55353"/>
                </a:lnTo>
                <a:lnTo>
                  <a:pt x="315785" y="62912"/>
                </a:lnTo>
                <a:lnTo>
                  <a:pt x="305168" y="74733"/>
                </a:lnTo>
                <a:lnTo>
                  <a:pt x="298195" y="90804"/>
                </a:lnTo>
                <a:lnTo>
                  <a:pt x="347852" y="90804"/>
                </a:lnTo>
                <a:lnTo>
                  <a:pt x="347852" y="52069"/>
                </a:lnTo>
                <a:close/>
              </a:path>
              <a:path w="1495425" h="328295">
                <a:moveTo>
                  <a:pt x="971295" y="0"/>
                </a:moveTo>
                <a:lnTo>
                  <a:pt x="882141" y="0"/>
                </a:lnTo>
                <a:lnTo>
                  <a:pt x="882141" y="323214"/>
                </a:lnTo>
                <a:lnTo>
                  <a:pt x="971295" y="323214"/>
                </a:lnTo>
                <a:lnTo>
                  <a:pt x="971295" y="0"/>
                </a:lnTo>
                <a:close/>
              </a:path>
              <a:path w="1495425" h="328295">
                <a:moveTo>
                  <a:pt x="561975" y="0"/>
                </a:moveTo>
                <a:lnTo>
                  <a:pt x="475233" y="0"/>
                </a:lnTo>
                <a:lnTo>
                  <a:pt x="475233" y="323214"/>
                </a:lnTo>
                <a:lnTo>
                  <a:pt x="561975" y="323214"/>
                </a:lnTo>
                <a:lnTo>
                  <a:pt x="562101" y="210692"/>
                </a:lnTo>
                <a:lnTo>
                  <a:pt x="632925" y="210692"/>
                </a:lnTo>
                <a:lnTo>
                  <a:pt x="620776" y="163956"/>
                </a:lnTo>
                <a:lnTo>
                  <a:pt x="630218" y="132333"/>
                </a:lnTo>
                <a:lnTo>
                  <a:pt x="562101" y="132333"/>
                </a:lnTo>
                <a:lnTo>
                  <a:pt x="561975" y="0"/>
                </a:lnTo>
                <a:close/>
              </a:path>
              <a:path w="1495425" h="328295">
                <a:moveTo>
                  <a:pt x="632925" y="210692"/>
                </a:moveTo>
                <a:lnTo>
                  <a:pt x="562101" y="210692"/>
                </a:lnTo>
                <a:lnTo>
                  <a:pt x="579374" y="323214"/>
                </a:lnTo>
                <a:lnTo>
                  <a:pt x="662177" y="323214"/>
                </a:lnTo>
                <a:lnTo>
                  <a:pt x="632925" y="210692"/>
                </a:lnTo>
                <a:close/>
              </a:path>
              <a:path w="1495425" h="328295">
                <a:moveTo>
                  <a:pt x="652780" y="56768"/>
                </a:moveTo>
                <a:lnTo>
                  <a:pt x="579627" y="56768"/>
                </a:lnTo>
                <a:lnTo>
                  <a:pt x="562101" y="132333"/>
                </a:lnTo>
                <a:lnTo>
                  <a:pt x="630218" y="132333"/>
                </a:lnTo>
                <a:lnTo>
                  <a:pt x="652780" y="56768"/>
                </a:lnTo>
                <a:close/>
              </a:path>
              <a:path w="1495425" h="328295">
                <a:moveTo>
                  <a:pt x="451611" y="0"/>
                </a:moveTo>
                <a:lnTo>
                  <a:pt x="362457" y="0"/>
                </a:lnTo>
                <a:lnTo>
                  <a:pt x="362457" y="49020"/>
                </a:lnTo>
                <a:lnTo>
                  <a:pt x="451611" y="49020"/>
                </a:lnTo>
                <a:lnTo>
                  <a:pt x="451611" y="0"/>
                </a:lnTo>
                <a:close/>
              </a:path>
            </a:pathLst>
          </a:custGeom>
          <a:solidFill>
            <a:srgbClr val="392F2A"/>
          </a:solidFill>
        </p:spPr>
        <p:txBody>
          <a:bodyPr wrap="square" lIns="0" tIns="0" rIns="0" bIns="0" rtlCol="0"/>
          <a:lstStyle/>
          <a:p>
            <a:endParaRPr/>
          </a:p>
        </p:txBody>
      </p:sp>
      <p:sp>
        <p:nvSpPr>
          <p:cNvPr id="23" name="object 23"/>
          <p:cNvSpPr/>
          <p:nvPr/>
        </p:nvSpPr>
        <p:spPr>
          <a:xfrm>
            <a:off x="6816090" y="178308"/>
            <a:ext cx="1495425" cy="328295"/>
          </a:xfrm>
          <a:custGeom>
            <a:avLst/>
            <a:gdLst/>
            <a:ahLst/>
            <a:cxnLst/>
            <a:rect l="l" t="t" r="r" b="b"/>
            <a:pathLst>
              <a:path w="1495425" h="328295">
                <a:moveTo>
                  <a:pt x="992124" y="56768"/>
                </a:moveTo>
                <a:lnTo>
                  <a:pt x="1078991" y="56768"/>
                </a:lnTo>
                <a:lnTo>
                  <a:pt x="1078991" y="236854"/>
                </a:lnTo>
                <a:lnTo>
                  <a:pt x="1079064" y="250167"/>
                </a:lnTo>
                <a:lnTo>
                  <a:pt x="1083182" y="274446"/>
                </a:lnTo>
                <a:lnTo>
                  <a:pt x="1086611" y="274446"/>
                </a:lnTo>
                <a:lnTo>
                  <a:pt x="1090421" y="274446"/>
                </a:lnTo>
                <a:lnTo>
                  <a:pt x="1094612" y="234949"/>
                </a:lnTo>
                <a:lnTo>
                  <a:pt x="1094612" y="56768"/>
                </a:lnTo>
                <a:lnTo>
                  <a:pt x="1181480" y="56768"/>
                </a:lnTo>
                <a:lnTo>
                  <a:pt x="1181480" y="323214"/>
                </a:lnTo>
                <a:lnTo>
                  <a:pt x="1093342" y="323214"/>
                </a:lnTo>
                <a:lnTo>
                  <a:pt x="1094612" y="301878"/>
                </a:lnTo>
                <a:lnTo>
                  <a:pt x="1093850" y="309879"/>
                </a:lnTo>
                <a:lnTo>
                  <a:pt x="1059066" y="327592"/>
                </a:lnTo>
                <a:lnTo>
                  <a:pt x="1050925" y="328040"/>
                </a:lnTo>
                <a:lnTo>
                  <a:pt x="1041951" y="327614"/>
                </a:lnTo>
                <a:lnTo>
                  <a:pt x="1004392" y="308736"/>
                </a:lnTo>
                <a:lnTo>
                  <a:pt x="992488" y="263461"/>
                </a:lnTo>
                <a:lnTo>
                  <a:pt x="992124" y="235203"/>
                </a:lnTo>
                <a:lnTo>
                  <a:pt x="992124" y="56768"/>
                </a:lnTo>
                <a:close/>
              </a:path>
              <a:path w="1495425" h="328295">
                <a:moveTo>
                  <a:pt x="669035" y="56768"/>
                </a:moveTo>
                <a:lnTo>
                  <a:pt x="755903" y="56768"/>
                </a:lnTo>
                <a:lnTo>
                  <a:pt x="755903" y="236854"/>
                </a:lnTo>
                <a:lnTo>
                  <a:pt x="755976" y="250167"/>
                </a:lnTo>
                <a:lnTo>
                  <a:pt x="760094" y="274446"/>
                </a:lnTo>
                <a:lnTo>
                  <a:pt x="763524" y="274446"/>
                </a:lnTo>
                <a:lnTo>
                  <a:pt x="767333" y="274446"/>
                </a:lnTo>
                <a:lnTo>
                  <a:pt x="771525" y="234949"/>
                </a:lnTo>
                <a:lnTo>
                  <a:pt x="771525" y="56768"/>
                </a:lnTo>
                <a:lnTo>
                  <a:pt x="858392" y="56768"/>
                </a:lnTo>
                <a:lnTo>
                  <a:pt x="858392" y="323214"/>
                </a:lnTo>
                <a:lnTo>
                  <a:pt x="770254" y="323214"/>
                </a:lnTo>
                <a:lnTo>
                  <a:pt x="771525" y="301878"/>
                </a:lnTo>
                <a:lnTo>
                  <a:pt x="770762" y="309879"/>
                </a:lnTo>
                <a:lnTo>
                  <a:pt x="735978" y="327592"/>
                </a:lnTo>
                <a:lnTo>
                  <a:pt x="727836" y="328040"/>
                </a:lnTo>
                <a:lnTo>
                  <a:pt x="718863" y="327614"/>
                </a:lnTo>
                <a:lnTo>
                  <a:pt x="681305" y="308736"/>
                </a:lnTo>
                <a:lnTo>
                  <a:pt x="669400" y="263461"/>
                </a:lnTo>
                <a:lnTo>
                  <a:pt x="669035" y="235203"/>
                </a:lnTo>
                <a:lnTo>
                  <a:pt x="669035" y="56768"/>
                </a:lnTo>
                <a:close/>
              </a:path>
              <a:path w="1495425" h="328295">
                <a:moveTo>
                  <a:pt x="362457" y="56768"/>
                </a:moveTo>
                <a:lnTo>
                  <a:pt x="451611" y="56768"/>
                </a:lnTo>
                <a:lnTo>
                  <a:pt x="451611" y="323214"/>
                </a:lnTo>
                <a:lnTo>
                  <a:pt x="362457" y="323214"/>
                </a:lnTo>
                <a:lnTo>
                  <a:pt x="362457" y="56768"/>
                </a:lnTo>
                <a:close/>
              </a:path>
              <a:path w="1495425" h="328295">
                <a:moveTo>
                  <a:pt x="0" y="56768"/>
                </a:moveTo>
                <a:lnTo>
                  <a:pt x="86867" y="56768"/>
                </a:lnTo>
                <a:lnTo>
                  <a:pt x="86867" y="236854"/>
                </a:lnTo>
                <a:lnTo>
                  <a:pt x="86941" y="250167"/>
                </a:lnTo>
                <a:lnTo>
                  <a:pt x="91058" y="274446"/>
                </a:lnTo>
                <a:lnTo>
                  <a:pt x="94487" y="274446"/>
                </a:lnTo>
                <a:lnTo>
                  <a:pt x="98297" y="274446"/>
                </a:lnTo>
                <a:lnTo>
                  <a:pt x="102488" y="234949"/>
                </a:lnTo>
                <a:lnTo>
                  <a:pt x="102488" y="56768"/>
                </a:lnTo>
                <a:lnTo>
                  <a:pt x="189356" y="56768"/>
                </a:lnTo>
                <a:lnTo>
                  <a:pt x="189356" y="323214"/>
                </a:lnTo>
                <a:lnTo>
                  <a:pt x="101218" y="323214"/>
                </a:lnTo>
                <a:lnTo>
                  <a:pt x="102488" y="301878"/>
                </a:lnTo>
                <a:lnTo>
                  <a:pt x="101726" y="309879"/>
                </a:lnTo>
                <a:lnTo>
                  <a:pt x="66942" y="327592"/>
                </a:lnTo>
                <a:lnTo>
                  <a:pt x="58801" y="328040"/>
                </a:lnTo>
                <a:lnTo>
                  <a:pt x="49827" y="327614"/>
                </a:lnTo>
                <a:lnTo>
                  <a:pt x="12269" y="308736"/>
                </a:lnTo>
                <a:lnTo>
                  <a:pt x="365" y="263461"/>
                </a:lnTo>
                <a:lnTo>
                  <a:pt x="0" y="235203"/>
                </a:lnTo>
                <a:lnTo>
                  <a:pt x="0" y="56768"/>
                </a:lnTo>
                <a:close/>
              </a:path>
              <a:path w="1495425" h="328295">
                <a:moveTo>
                  <a:pt x="1337690" y="52069"/>
                </a:moveTo>
                <a:lnTo>
                  <a:pt x="1353472" y="53901"/>
                </a:lnTo>
                <a:lnTo>
                  <a:pt x="1367075" y="59388"/>
                </a:lnTo>
                <a:lnTo>
                  <a:pt x="1378463" y="68518"/>
                </a:lnTo>
                <a:lnTo>
                  <a:pt x="1387601" y="81279"/>
                </a:lnTo>
                <a:lnTo>
                  <a:pt x="1391453" y="74800"/>
                </a:lnTo>
                <a:lnTo>
                  <a:pt x="1429458" y="52547"/>
                </a:lnTo>
                <a:lnTo>
                  <a:pt x="1437385" y="52069"/>
                </a:lnTo>
                <a:lnTo>
                  <a:pt x="1447696" y="52734"/>
                </a:lnTo>
                <a:lnTo>
                  <a:pt x="1484899" y="74358"/>
                </a:lnTo>
                <a:lnTo>
                  <a:pt x="1495164" y="120556"/>
                </a:lnTo>
                <a:lnTo>
                  <a:pt x="1495425" y="135508"/>
                </a:lnTo>
                <a:lnTo>
                  <a:pt x="1495425" y="323214"/>
                </a:lnTo>
                <a:lnTo>
                  <a:pt x="1410969" y="323214"/>
                </a:lnTo>
                <a:lnTo>
                  <a:pt x="1410969" y="150620"/>
                </a:lnTo>
                <a:lnTo>
                  <a:pt x="1410852" y="136052"/>
                </a:lnTo>
                <a:lnTo>
                  <a:pt x="1405635" y="105663"/>
                </a:lnTo>
                <a:lnTo>
                  <a:pt x="1402206" y="105663"/>
                </a:lnTo>
                <a:lnTo>
                  <a:pt x="1398650" y="105663"/>
                </a:lnTo>
                <a:lnTo>
                  <a:pt x="1393062" y="150620"/>
                </a:lnTo>
                <a:lnTo>
                  <a:pt x="1393062" y="323214"/>
                </a:lnTo>
                <a:lnTo>
                  <a:pt x="1308607" y="323214"/>
                </a:lnTo>
                <a:lnTo>
                  <a:pt x="1308607" y="154939"/>
                </a:lnTo>
                <a:lnTo>
                  <a:pt x="1308514" y="138243"/>
                </a:lnTo>
                <a:lnTo>
                  <a:pt x="1303908" y="105663"/>
                </a:lnTo>
                <a:lnTo>
                  <a:pt x="1300480" y="105663"/>
                </a:lnTo>
                <a:lnTo>
                  <a:pt x="1298193" y="105663"/>
                </a:lnTo>
                <a:lnTo>
                  <a:pt x="1296161" y="106679"/>
                </a:lnTo>
                <a:lnTo>
                  <a:pt x="1294383" y="108584"/>
                </a:lnTo>
                <a:lnTo>
                  <a:pt x="1292605" y="110363"/>
                </a:lnTo>
                <a:lnTo>
                  <a:pt x="1291716" y="112902"/>
                </a:lnTo>
                <a:lnTo>
                  <a:pt x="1291462" y="115950"/>
                </a:lnTo>
                <a:lnTo>
                  <a:pt x="1291208" y="118998"/>
                </a:lnTo>
                <a:lnTo>
                  <a:pt x="1291081" y="127000"/>
                </a:lnTo>
                <a:lnTo>
                  <a:pt x="1291081" y="139953"/>
                </a:lnTo>
                <a:lnTo>
                  <a:pt x="1291081" y="323214"/>
                </a:lnTo>
                <a:lnTo>
                  <a:pt x="1206753" y="323214"/>
                </a:lnTo>
                <a:lnTo>
                  <a:pt x="1206753" y="56768"/>
                </a:lnTo>
                <a:lnTo>
                  <a:pt x="1292478" y="56768"/>
                </a:lnTo>
                <a:lnTo>
                  <a:pt x="1291081" y="81279"/>
                </a:lnTo>
                <a:lnTo>
                  <a:pt x="1292917" y="74874"/>
                </a:lnTo>
                <a:lnTo>
                  <a:pt x="1329261" y="52549"/>
                </a:lnTo>
                <a:lnTo>
                  <a:pt x="1337690" y="52069"/>
                </a:lnTo>
                <a:close/>
              </a:path>
              <a:path w="1495425" h="328295">
                <a:moveTo>
                  <a:pt x="347852" y="52069"/>
                </a:moveTo>
                <a:lnTo>
                  <a:pt x="347852" y="151002"/>
                </a:lnTo>
                <a:lnTo>
                  <a:pt x="336561" y="151333"/>
                </a:lnTo>
                <a:lnTo>
                  <a:pt x="327246" y="152320"/>
                </a:lnTo>
                <a:lnTo>
                  <a:pt x="301926" y="186864"/>
                </a:lnTo>
                <a:lnTo>
                  <a:pt x="301370" y="217169"/>
                </a:lnTo>
                <a:lnTo>
                  <a:pt x="301370" y="323214"/>
                </a:lnTo>
                <a:lnTo>
                  <a:pt x="214630" y="323214"/>
                </a:lnTo>
                <a:lnTo>
                  <a:pt x="214630" y="56768"/>
                </a:lnTo>
                <a:lnTo>
                  <a:pt x="301243" y="56768"/>
                </a:lnTo>
                <a:lnTo>
                  <a:pt x="298195" y="90804"/>
                </a:lnTo>
                <a:lnTo>
                  <a:pt x="305168" y="74733"/>
                </a:lnTo>
                <a:lnTo>
                  <a:pt x="315785" y="62912"/>
                </a:lnTo>
                <a:lnTo>
                  <a:pt x="330020" y="55353"/>
                </a:lnTo>
                <a:lnTo>
                  <a:pt x="347852" y="52069"/>
                </a:lnTo>
                <a:close/>
              </a:path>
              <a:path w="1495425" h="328295">
                <a:moveTo>
                  <a:pt x="882141" y="0"/>
                </a:moveTo>
                <a:lnTo>
                  <a:pt x="971295" y="0"/>
                </a:lnTo>
                <a:lnTo>
                  <a:pt x="971295" y="323214"/>
                </a:lnTo>
                <a:lnTo>
                  <a:pt x="882141" y="323214"/>
                </a:lnTo>
                <a:lnTo>
                  <a:pt x="882141" y="0"/>
                </a:lnTo>
                <a:close/>
              </a:path>
              <a:path w="1495425" h="328295">
                <a:moveTo>
                  <a:pt x="475233" y="0"/>
                </a:moveTo>
                <a:lnTo>
                  <a:pt x="561975" y="0"/>
                </a:lnTo>
                <a:lnTo>
                  <a:pt x="562101" y="132333"/>
                </a:lnTo>
                <a:lnTo>
                  <a:pt x="579627" y="56768"/>
                </a:lnTo>
                <a:lnTo>
                  <a:pt x="652780" y="56768"/>
                </a:lnTo>
                <a:lnTo>
                  <a:pt x="620776" y="163956"/>
                </a:lnTo>
                <a:lnTo>
                  <a:pt x="662177" y="323214"/>
                </a:lnTo>
                <a:lnTo>
                  <a:pt x="579374" y="323214"/>
                </a:lnTo>
                <a:lnTo>
                  <a:pt x="562101" y="210692"/>
                </a:lnTo>
                <a:lnTo>
                  <a:pt x="561975" y="323214"/>
                </a:lnTo>
                <a:lnTo>
                  <a:pt x="475233" y="323214"/>
                </a:lnTo>
                <a:lnTo>
                  <a:pt x="475233" y="0"/>
                </a:lnTo>
                <a:close/>
              </a:path>
              <a:path w="1495425" h="328295">
                <a:moveTo>
                  <a:pt x="362457" y="0"/>
                </a:moveTo>
                <a:lnTo>
                  <a:pt x="451611" y="0"/>
                </a:lnTo>
                <a:lnTo>
                  <a:pt x="451611" y="49020"/>
                </a:lnTo>
                <a:lnTo>
                  <a:pt x="362457" y="49020"/>
                </a:lnTo>
                <a:lnTo>
                  <a:pt x="362457" y="0"/>
                </a:lnTo>
                <a:close/>
              </a:path>
            </a:pathLst>
          </a:custGeom>
          <a:ln w="9144">
            <a:solidFill>
              <a:srgbClr val="FFFFFF"/>
            </a:solidFill>
          </a:ln>
        </p:spPr>
        <p:txBody>
          <a:bodyPr wrap="square" lIns="0" tIns="0" rIns="0" bIns="0" rtlCol="0"/>
          <a:lstStyle/>
          <a:p>
            <a:endParaRPr/>
          </a:p>
        </p:txBody>
      </p:sp>
      <p:grpSp>
        <p:nvGrpSpPr>
          <p:cNvPr id="24" name="object 24"/>
          <p:cNvGrpSpPr/>
          <p:nvPr/>
        </p:nvGrpSpPr>
        <p:grpSpPr>
          <a:xfrm>
            <a:off x="826008" y="1082039"/>
            <a:ext cx="10881360" cy="5257800"/>
            <a:chOff x="826008" y="1082039"/>
            <a:chExt cx="10881360" cy="5257800"/>
          </a:xfrm>
        </p:grpSpPr>
        <p:pic>
          <p:nvPicPr>
            <p:cNvPr id="25" name="object 25"/>
            <p:cNvPicPr/>
            <p:nvPr/>
          </p:nvPicPr>
          <p:blipFill>
            <a:blip r:embed="rId14" cstate="print"/>
            <a:stretch>
              <a:fillRect/>
            </a:stretch>
          </p:blipFill>
          <p:spPr>
            <a:xfrm>
              <a:off x="826008" y="1082039"/>
              <a:ext cx="10881359" cy="5257800"/>
            </a:xfrm>
            <a:prstGeom prst="rect">
              <a:avLst/>
            </a:prstGeom>
          </p:spPr>
        </p:pic>
        <p:pic>
          <p:nvPicPr>
            <p:cNvPr id="26" name="object 26"/>
            <p:cNvPicPr/>
            <p:nvPr/>
          </p:nvPicPr>
          <p:blipFill>
            <a:blip r:embed="rId15" cstate="print"/>
            <a:stretch>
              <a:fillRect/>
            </a:stretch>
          </p:blipFill>
          <p:spPr>
            <a:xfrm>
              <a:off x="1101851" y="3499078"/>
              <a:ext cx="1880615" cy="850417"/>
            </a:xfrm>
            <a:prstGeom prst="rect">
              <a:avLst/>
            </a:prstGeom>
          </p:spPr>
        </p:pic>
        <p:pic>
          <p:nvPicPr>
            <p:cNvPr id="27" name="object 27"/>
            <p:cNvPicPr/>
            <p:nvPr/>
          </p:nvPicPr>
          <p:blipFill>
            <a:blip r:embed="rId16" cstate="print"/>
            <a:stretch>
              <a:fillRect/>
            </a:stretch>
          </p:blipFill>
          <p:spPr>
            <a:xfrm>
              <a:off x="1339595" y="3489934"/>
              <a:ext cx="1656588" cy="914425"/>
            </a:xfrm>
            <a:prstGeom prst="rect">
              <a:avLst/>
            </a:prstGeom>
          </p:spPr>
        </p:pic>
        <p:sp>
          <p:nvSpPr>
            <p:cNvPr id="28" name="object 28"/>
            <p:cNvSpPr/>
            <p:nvPr/>
          </p:nvSpPr>
          <p:spPr>
            <a:xfrm>
              <a:off x="1161287" y="3538727"/>
              <a:ext cx="1766570" cy="737870"/>
            </a:xfrm>
            <a:custGeom>
              <a:avLst/>
              <a:gdLst/>
              <a:ahLst/>
              <a:cxnLst/>
              <a:rect l="l" t="t" r="r" b="b"/>
              <a:pathLst>
                <a:path w="1766570" h="737870">
                  <a:moveTo>
                    <a:pt x="1766316" y="0"/>
                  </a:moveTo>
                  <a:lnTo>
                    <a:pt x="0" y="0"/>
                  </a:lnTo>
                  <a:lnTo>
                    <a:pt x="0" y="737616"/>
                  </a:lnTo>
                  <a:lnTo>
                    <a:pt x="1766316" y="737616"/>
                  </a:lnTo>
                  <a:lnTo>
                    <a:pt x="1766316" y="0"/>
                  </a:lnTo>
                  <a:close/>
                </a:path>
              </a:pathLst>
            </a:custGeom>
            <a:solidFill>
              <a:srgbClr val="84DDF8"/>
            </a:solidFill>
          </p:spPr>
          <p:txBody>
            <a:bodyPr wrap="square" lIns="0" tIns="0" rIns="0" bIns="0" rtlCol="0"/>
            <a:lstStyle/>
            <a:p>
              <a:endParaRPr/>
            </a:p>
          </p:txBody>
        </p:sp>
      </p:grpSp>
      <p:sp>
        <p:nvSpPr>
          <p:cNvPr id="29" name="object 29"/>
          <p:cNvSpPr txBox="1"/>
          <p:nvPr/>
        </p:nvSpPr>
        <p:spPr>
          <a:xfrm>
            <a:off x="1493900" y="3559556"/>
            <a:ext cx="1353820" cy="666750"/>
          </a:xfrm>
          <a:prstGeom prst="rect">
            <a:avLst/>
          </a:prstGeom>
        </p:spPr>
        <p:txBody>
          <a:bodyPr vert="horz" wrap="square" lIns="0" tIns="12700" rIns="0" bIns="0" rtlCol="0">
            <a:spAutoFit/>
          </a:bodyPr>
          <a:lstStyle/>
          <a:p>
            <a:pPr marR="5080" algn="r">
              <a:lnSpc>
                <a:spcPct val="100000"/>
              </a:lnSpc>
              <a:spcBef>
                <a:spcPts val="100"/>
              </a:spcBef>
            </a:pPr>
            <a:r>
              <a:rPr sz="1400" b="1" spc="-5" dirty="0">
                <a:latin typeface="Calibri"/>
                <a:cs typeface="Calibri"/>
              </a:rPr>
              <a:t>Standar</a:t>
            </a:r>
            <a:r>
              <a:rPr sz="1400" b="1" spc="-55" dirty="0">
                <a:latin typeface="Calibri"/>
                <a:cs typeface="Calibri"/>
              </a:rPr>
              <a:t> </a:t>
            </a:r>
            <a:r>
              <a:rPr sz="1400" b="1" dirty="0">
                <a:latin typeface="Calibri"/>
                <a:cs typeface="Calibri"/>
              </a:rPr>
              <a:t>&amp;</a:t>
            </a:r>
            <a:r>
              <a:rPr sz="1400" b="1" spc="-25" dirty="0">
                <a:latin typeface="Calibri"/>
                <a:cs typeface="Calibri"/>
              </a:rPr>
              <a:t> </a:t>
            </a:r>
            <a:r>
              <a:rPr sz="1400" b="1" spc="-5" dirty="0">
                <a:latin typeface="Calibri"/>
                <a:cs typeface="Calibri"/>
              </a:rPr>
              <a:t>Kriteria</a:t>
            </a:r>
            <a:endParaRPr sz="1400">
              <a:latin typeface="Calibri"/>
              <a:cs typeface="Calibri"/>
            </a:endParaRPr>
          </a:p>
          <a:p>
            <a:pPr marL="362585" marR="5080" indent="226695" algn="r">
              <a:lnSpc>
                <a:spcPct val="100000"/>
              </a:lnSpc>
            </a:pPr>
            <a:r>
              <a:rPr sz="1400" b="1" dirty="0">
                <a:latin typeface="Calibri"/>
                <a:cs typeface="Calibri"/>
              </a:rPr>
              <a:t>Ak</a:t>
            </a:r>
            <a:r>
              <a:rPr sz="1400" b="1" spc="-10" dirty="0">
                <a:latin typeface="Calibri"/>
                <a:cs typeface="Calibri"/>
              </a:rPr>
              <a:t>r</a:t>
            </a:r>
            <a:r>
              <a:rPr sz="1400" b="1" spc="-5" dirty="0">
                <a:latin typeface="Calibri"/>
                <a:cs typeface="Calibri"/>
              </a:rPr>
              <a:t>ed</a:t>
            </a:r>
            <a:r>
              <a:rPr sz="1400" b="1" spc="5" dirty="0">
                <a:latin typeface="Calibri"/>
                <a:cs typeface="Calibri"/>
              </a:rPr>
              <a:t>i</a:t>
            </a:r>
            <a:r>
              <a:rPr sz="1400" b="1" spc="-10" dirty="0">
                <a:latin typeface="Calibri"/>
                <a:cs typeface="Calibri"/>
              </a:rPr>
              <a:t>t</a:t>
            </a:r>
            <a:r>
              <a:rPr sz="1400" b="1" dirty="0">
                <a:latin typeface="Calibri"/>
                <a:cs typeface="Calibri"/>
              </a:rPr>
              <a:t>asi  I</a:t>
            </a:r>
            <a:r>
              <a:rPr sz="1400" b="1" spc="-15" dirty="0">
                <a:latin typeface="Calibri"/>
                <a:cs typeface="Calibri"/>
              </a:rPr>
              <a:t>n</a:t>
            </a:r>
            <a:r>
              <a:rPr sz="1400" b="1" spc="-10" dirty="0">
                <a:latin typeface="Calibri"/>
                <a:cs typeface="Calibri"/>
              </a:rPr>
              <a:t>t</a:t>
            </a:r>
            <a:r>
              <a:rPr sz="1400" b="1" spc="-5" dirty="0">
                <a:latin typeface="Calibri"/>
                <a:cs typeface="Calibri"/>
              </a:rPr>
              <a:t>e</a:t>
            </a:r>
            <a:r>
              <a:rPr sz="1400" b="1" spc="5" dirty="0">
                <a:latin typeface="Calibri"/>
                <a:cs typeface="Calibri"/>
              </a:rPr>
              <a:t>r</a:t>
            </a:r>
            <a:r>
              <a:rPr sz="1400" b="1" dirty="0">
                <a:latin typeface="Calibri"/>
                <a:cs typeface="Calibri"/>
              </a:rPr>
              <a:t>nas</a:t>
            </a:r>
            <a:r>
              <a:rPr sz="1400" b="1" spc="5" dirty="0">
                <a:latin typeface="Calibri"/>
                <a:cs typeface="Calibri"/>
              </a:rPr>
              <a:t>i</a:t>
            </a:r>
            <a:r>
              <a:rPr sz="1400" b="1" spc="-15" dirty="0">
                <a:latin typeface="Calibri"/>
                <a:cs typeface="Calibri"/>
              </a:rPr>
              <a:t>o</a:t>
            </a:r>
            <a:r>
              <a:rPr sz="1400" b="1" dirty="0">
                <a:latin typeface="Calibri"/>
                <a:cs typeface="Calibri"/>
              </a:rPr>
              <a:t>n</a:t>
            </a:r>
            <a:r>
              <a:rPr sz="1400" b="1" spc="-10" dirty="0">
                <a:latin typeface="Calibri"/>
                <a:cs typeface="Calibri"/>
              </a:rPr>
              <a:t>a</a:t>
            </a:r>
            <a:r>
              <a:rPr sz="1400" b="1" dirty="0">
                <a:latin typeface="Calibri"/>
                <a:cs typeface="Calibri"/>
              </a:rPr>
              <a:t>l</a:t>
            </a:r>
            <a:endParaRPr sz="1400">
              <a:latin typeface="Calibri"/>
              <a:cs typeface="Calibri"/>
            </a:endParaRPr>
          </a:p>
        </p:txBody>
      </p:sp>
      <p:sp>
        <p:nvSpPr>
          <p:cNvPr id="30" name="object 30"/>
          <p:cNvSpPr/>
          <p:nvPr/>
        </p:nvSpPr>
        <p:spPr>
          <a:xfrm>
            <a:off x="2841878" y="3821811"/>
            <a:ext cx="1501775" cy="171450"/>
          </a:xfrm>
          <a:custGeom>
            <a:avLst/>
            <a:gdLst/>
            <a:ahLst/>
            <a:cxnLst/>
            <a:rect l="l" t="t" r="r" b="b"/>
            <a:pathLst>
              <a:path w="1501775" h="171450">
                <a:moveTo>
                  <a:pt x="85725" y="0"/>
                </a:moveTo>
                <a:lnTo>
                  <a:pt x="0" y="85724"/>
                </a:lnTo>
                <a:lnTo>
                  <a:pt x="85725" y="171449"/>
                </a:lnTo>
                <a:lnTo>
                  <a:pt x="142875" y="114299"/>
                </a:lnTo>
                <a:lnTo>
                  <a:pt x="85725" y="114299"/>
                </a:lnTo>
                <a:lnTo>
                  <a:pt x="85725" y="57149"/>
                </a:lnTo>
                <a:lnTo>
                  <a:pt x="142875" y="57149"/>
                </a:lnTo>
                <a:lnTo>
                  <a:pt x="85725" y="0"/>
                </a:lnTo>
                <a:close/>
              </a:path>
              <a:path w="1501775" h="171450">
                <a:moveTo>
                  <a:pt x="1415541" y="0"/>
                </a:moveTo>
                <a:lnTo>
                  <a:pt x="1329816" y="85724"/>
                </a:lnTo>
                <a:lnTo>
                  <a:pt x="1415541" y="171449"/>
                </a:lnTo>
                <a:lnTo>
                  <a:pt x="1472691" y="114299"/>
                </a:lnTo>
                <a:lnTo>
                  <a:pt x="1415541" y="114299"/>
                </a:lnTo>
                <a:lnTo>
                  <a:pt x="1415541" y="57149"/>
                </a:lnTo>
                <a:lnTo>
                  <a:pt x="1472691" y="57149"/>
                </a:lnTo>
                <a:lnTo>
                  <a:pt x="1415541" y="0"/>
                </a:lnTo>
                <a:close/>
              </a:path>
              <a:path w="1501775" h="171450">
                <a:moveTo>
                  <a:pt x="142875" y="57149"/>
                </a:moveTo>
                <a:lnTo>
                  <a:pt x="85725" y="57149"/>
                </a:lnTo>
                <a:lnTo>
                  <a:pt x="85725" y="114299"/>
                </a:lnTo>
                <a:lnTo>
                  <a:pt x="142875" y="114299"/>
                </a:lnTo>
                <a:lnTo>
                  <a:pt x="171450" y="85724"/>
                </a:lnTo>
                <a:lnTo>
                  <a:pt x="142875" y="57149"/>
                </a:lnTo>
                <a:close/>
              </a:path>
              <a:path w="1501775" h="171450">
                <a:moveTo>
                  <a:pt x="1358391" y="57149"/>
                </a:moveTo>
                <a:lnTo>
                  <a:pt x="142875" y="57149"/>
                </a:lnTo>
                <a:lnTo>
                  <a:pt x="171450" y="85724"/>
                </a:lnTo>
                <a:lnTo>
                  <a:pt x="142875" y="114299"/>
                </a:lnTo>
                <a:lnTo>
                  <a:pt x="1358391" y="114299"/>
                </a:lnTo>
                <a:lnTo>
                  <a:pt x="1329816" y="85724"/>
                </a:lnTo>
                <a:lnTo>
                  <a:pt x="1358391" y="57149"/>
                </a:lnTo>
                <a:close/>
              </a:path>
              <a:path w="1501775" h="171450">
                <a:moveTo>
                  <a:pt x="1472691" y="57149"/>
                </a:moveTo>
                <a:lnTo>
                  <a:pt x="1415541" y="57149"/>
                </a:lnTo>
                <a:lnTo>
                  <a:pt x="1415541" y="114299"/>
                </a:lnTo>
                <a:lnTo>
                  <a:pt x="1472691" y="114299"/>
                </a:lnTo>
                <a:lnTo>
                  <a:pt x="1501266" y="85724"/>
                </a:lnTo>
                <a:lnTo>
                  <a:pt x="1472691" y="57149"/>
                </a:lnTo>
                <a:close/>
              </a:path>
            </a:pathLst>
          </a:custGeom>
          <a:solidFill>
            <a:srgbClr val="00AFEF"/>
          </a:solidFill>
        </p:spPr>
        <p:txBody>
          <a:bodyPr wrap="square" lIns="0" tIns="0" rIns="0" bIns="0" rtlCol="0"/>
          <a:lstStyle/>
          <a:p>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17207" y="819137"/>
            <a:ext cx="9332595" cy="5878830"/>
          </a:xfrm>
          <a:prstGeom prst="rect">
            <a:avLst/>
          </a:prstGeom>
        </p:spPr>
        <p:txBody>
          <a:bodyPr vert="horz" wrap="square" lIns="0" tIns="12700" rIns="0" bIns="0" rtlCol="0">
            <a:spAutoFit/>
          </a:bodyPr>
          <a:lstStyle/>
          <a:p>
            <a:pPr marL="12700" marR="5943600">
              <a:lnSpc>
                <a:spcPct val="100000"/>
              </a:lnSpc>
              <a:spcBef>
                <a:spcPts val="100"/>
              </a:spcBef>
            </a:pPr>
            <a:r>
              <a:rPr sz="2400" spc="-15" dirty="0">
                <a:latin typeface="Calibri Light"/>
                <a:cs typeface="Calibri Light"/>
              </a:rPr>
              <a:t>K</a:t>
            </a:r>
            <a:r>
              <a:rPr sz="2400" spc="-204" dirty="0">
                <a:latin typeface="Calibri Light"/>
                <a:cs typeface="Calibri Light"/>
              </a:rPr>
              <a:t>A</a:t>
            </a:r>
            <a:r>
              <a:rPr sz="2400" spc="-215" dirty="0">
                <a:latin typeface="Calibri Light"/>
                <a:cs typeface="Calibri Light"/>
              </a:rPr>
              <a:t>T</a:t>
            </a:r>
            <a:r>
              <a:rPr sz="2400" dirty="0">
                <a:latin typeface="Calibri Light"/>
                <a:cs typeface="Calibri Light"/>
              </a:rPr>
              <a:t>A</a:t>
            </a:r>
            <a:r>
              <a:rPr sz="2400" spc="-60" dirty="0">
                <a:latin typeface="Calibri Light"/>
                <a:cs typeface="Calibri Light"/>
              </a:rPr>
              <a:t> </a:t>
            </a:r>
            <a:r>
              <a:rPr sz="2400" spc="-10" dirty="0">
                <a:latin typeface="Calibri Light"/>
                <a:cs typeface="Calibri Light"/>
              </a:rPr>
              <a:t>PE</a:t>
            </a:r>
            <a:r>
              <a:rPr sz="2400" spc="-20" dirty="0">
                <a:latin typeface="Calibri Light"/>
                <a:cs typeface="Calibri Light"/>
              </a:rPr>
              <a:t>N</a:t>
            </a:r>
            <a:r>
              <a:rPr sz="2400" spc="-30" dirty="0">
                <a:latin typeface="Calibri Light"/>
                <a:cs typeface="Calibri Light"/>
              </a:rPr>
              <a:t>G</a:t>
            </a:r>
            <a:r>
              <a:rPr sz="2400" spc="-35" dirty="0">
                <a:latin typeface="Calibri Light"/>
                <a:cs typeface="Calibri Light"/>
              </a:rPr>
              <a:t>AN</a:t>
            </a:r>
            <a:r>
              <a:rPr sz="2400" spc="-215" dirty="0">
                <a:latin typeface="Calibri Light"/>
                <a:cs typeface="Calibri Light"/>
              </a:rPr>
              <a:t>T</a:t>
            </a:r>
            <a:r>
              <a:rPr sz="2400" spc="-25" dirty="0">
                <a:latin typeface="Calibri Light"/>
                <a:cs typeface="Calibri Light"/>
              </a:rPr>
              <a:t>A</a:t>
            </a:r>
            <a:r>
              <a:rPr sz="2400" dirty="0">
                <a:latin typeface="Calibri Light"/>
                <a:cs typeface="Calibri Light"/>
              </a:rPr>
              <a:t>R  </a:t>
            </a:r>
            <a:r>
              <a:rPr sz="2400" spc="-5" dirty="0">
                <a:latin typeface="Calibri Light"/>
                <a:cs typeface="Calibri Light"/>
              </a:rPr>
              <a:t>I</a:t>
            </a:r>
            <a:r>
              <a:rPr sz="2400" spc="-15" dirty="0">
                <a:latin typeface="Calibri Light"/>
                <a:cs typeface="Calibri Light"/>
              </a:rPr>
              <a:t>D</a:t>
            </a:r>
            <a:r>
              <a:rPr sz="2400" spc="-25" dirty="0">
                <a:latin typeface="Calibri Light"/>
                <a:cs typeface="Calibri Light"/>
              </a:rPr>
              <a:t>E</a:t>
            </a:r>
            <a:r>
              <a:rPr sz="2400" spc="-35" dirty="0">
                <a:latin typeface="Calibri Light"/>
                <a:cs typeface="Calibri Light"/>
              </a:rPr>
              <a:t>N</a:t>
            </a:r>
            <a:r>
              <a:rPr sz="2400" spc="-25" dirty="0">
                <a:latin typeface="Calibri Light"/>
                <a:cs typeface="Calibri Light"/>
              </a:rPr>
              <a:t>T</a:t>
            </a:r>
            <a:r>
              <a:rPr sz="2400" spc="-10" dirty="0">
                <a:latin typeface="Calibri Light"/>
                <a:cs typeface="Calibri Light"/>
              </a:rPr>
              <a:t>I</a:t>
            </a:r>
            <a:r>
              <a:rPr sz="2400" spc="-215" dirty="0">
                <a:latin typeface="Calibri Light"/>
                <a:cs typeface="Calibri Light"/>
              </a:rPr>
              <a:t>T</a:t>
            </a:r>
            <a:r>
              <a:rPr sz="2400" spc="-25" dirty="0">
                <a:latin typeface="Calibri Light"/>
                <a:cs typeface="Calibri Light"/>
              </a:rPr>
              <a:t>A</a:t>
            </a:r>
            <a:r>
              <a:rPr sz="2400" dirty="0">
                <a:latin typeface="Calibri Light"/>
                <a:cs typeface="Calibri Light"/>
              </a:rPr>
              <a:t>S</a:t>
            </a:r>
            <a:r>
              <a:rPr sz="2400" spc="-70" dirty="0">
                <a:latin typeface="Calibri Light"/>
                <a:cs typeface="Calibri Light"/>
              </a:rPr>
              <a:t> </a:t>
            </a:r>
            <a:r>
              <a:rPr sz="2400" spc="-10" dirty="0">
                <a:latin typeface="Calibri Light"/>
                <a:cs typeface="Calibri Light"/>
              </a:rPr>
              <a:t>P</a:t>
            </a:r>
            <a:r>
              <a:rPr sz="2400" spc="-45" dirty="0">
                <a:latin typeface="Calibri Light"/>
                <a:cs typeface="Calibri Light"/>
              </a:rPr>
              <a:t>R</a:t>
            </a:r>
            <a:r>
              <a:rPr sz="2400" spc="-25" dirty="0">
                <a:latin typeface="Calibri Light"/>
                <a:cs typeface="Calibri Light"/>
              </a:rPr>
              <a:t>O</a:t>
            </a:r>
            <a:r>
              <a:rPr sz="2400" spc="-30" dirty="0">
                <a:latin typeface="Calibri Light"/>
                <a:cs typeface="Calibri Light"/>
              </a:rPr>
              <a:t>G</a:t>
            </a:r>
            <a:r>
              <a:rPr sz="2400" spc="-20" dirty="0">
                <a:latin typeface="Calibri Light"/>
                <a:cs typeface="Calibri Light"/>
              </a:rPr>
              <a:t>R</a:t>
            </a:r>
            <a:r>
              <a:rPr sz="2400" spc="-35" dirty="0">
                <a:latin typeface="Calibri Light"/>
                <a:cs typeface="Calibri Light"/>
              </a:rPr>
              <a:t>A</a:t>
            </a:r>
            <a:r>
              <a:rPr sz="2400" dirty="0">
                <a:latin typeface="Calibri Light"/>
                <a:cs typeface="Calibri Light"/>
              </a:rPr>
              <a:t>M</a:t>
            </a:r>
            <a:r>
              <a:rPr sz="2400" spc="-90" dirty="0">
                <a:latin typeface="Calibri Light"/>
                <a:cs typeface="Calibri Light"/>
              </a:rPr>
              <a:t> </a:t>
            </a:r>
            <a:r>
              <a:rPr sz="2400" spc="-20" dirty="0">
                <a:latin typeface="Calibri Light"/>
                <a:cs typeface="Calibri Light"/>
              </a:rPr>
              <a:t>S</a:t>
            </a:r>
            <a:r>
              <a:rPr sz="2400" spc="-10" dirty="0">
                <a:latin typeface="Calibri Light"/>
                <a:cs typeface="Calibri Light"/>
              </a:rPr>
              <a:t>T</a:t>
            </a:r>
            <a:r>
              <a:rPr sz="2400" spc="-30" dirty="0">
                <a:latin typeface="Calibri Light"/>
                <a:cs typeface="Calibri Light"/>
              </a:rPr>
              <a:t>U</a:t>
            </a:r>
            <a:r>
              <a:rPr sz="2400" spc="-20" dirty="0">
                <a:latin typeface="Calibri Light"/>
                <a:cs typeface="Calibri Light"/>
              </a:rPr>
              <a:t>D</a:t>
            </a:r>
            <a:r>
              <a:rPr sz="2400" dirty="0">
                <a:latin typeface="Calibri Light"/>
                <a:cs typeface="Calibri Light"/>
              </a:rPr>
              <a:t>I</a:t>
            </a:r>
          </a:p>
          <a:p>
            <a:pPr marL="530860" indent="-407034">
              <a:lnSpc>
                <a:spcPct val="100000"/>
              </a:lnSpc>
              <a:buAutoNum type="arabicPlain"/>
              <a:tabLst>
                <a:tab pos="530225" algn="l"/>
                <a:tab pos="530860" algn="l"/>
              </a:tabLst>
            </a:pPr>
            <a:r>
              <a:rPr sz="2400" spc="-10" dirty="0">
                <a:latin typeface="Calibri Light"/>
                <a:cs typeface="Calibri Light"/>
              </a:rPr>
              <a:t>LANDASAN KURIKULUM(Filosofis, </a:t>
            </a:r>
            <a:r>
              <a:rPr sz="2400" spc="-5" dirty="0">
                <a:latin typeface="Calibri Light"/>
                <a:cs typeface="Calibri Light"/>
              </a:rPr>
              <a:t>Sosiologis,</a:t>
            </a:r>
            <a:r>
              <a:rPr sz="2400" spc="5" dirty="0">
                <a:latin typeface="Calibri Light"/>
                <a:cs typeface="Calibri Light"/>
              </a:rPr>
              <a:t> </a:t>
            </a:r>
            <a:r>
              <a:rPr sz="2400" spc="-20" dirty="0">
                <a:latin typeface="Calibri Light"/>
                <a:cs typeface="Calibri Light"/>
              </a:rPr>
              <a:t>Psikologis,</a:t>
            </a:r>
            <a:r>
              <a:rPr sz="2400" spc="15" dirty="0">
                <a:latin typeface="Calibri Light"/>
                <a:cs typeface="Calibri Light"/>
              </a:rPr>
              <a:t> </a:t>
            </a:r>
            <a:r>
              <a:rPr sz="2400" spc="-10" dirty="0">
                <a:latin typeface="Calibri Light"/>
                <a:cs typeface="Calibri Light"/>
              </a:rPr>
              <a:t>Historis, </a:t>
            </a:r>
            <a:r>
              <a:rPr sz="2400" spc="-20" dirty="0">
                <a:latin typeface="Calibri Light"/>
                <a:cs typeface="Calibri Light"/>
              </a:rPr>
              <a:t>Yuridis)</a:t>
            </a:r>
            <a:endParaRPr sz="2400" dirty="0">
              <a:latin typeface="Calibri Light"/>
              <a:cs typeface="Calibri Light"/>
            </a:endParaRPr>
          </a:p>
          <a:p>
            <a:pPr marL="530860" indent="-407034">
              <a:lnSpc>
                <a:spcPct val="100000"/>
              </a:lnSpc>
              <a:buAutoNum type="arabicPlain"/>
              <a:tabLst>
                <a:tab pos="530225" algn="l"/>
                <a:tab pos="530860" algn="l"/>
              </a:tabLst>
            </a:pPr>
            <a:r>
              <a:rPr sz="2400" spc="-5" dirty="0">
                <a:latin typeface="Calibri Light"/>
                <a:cs typeface="Calibri Light"/>
              </a:rPr>
              <a:t>VISI, </a:t>
            </a:r>
            <a:r>
              <a:rPr sz="2400" dirty="0">
                <a:latin typeface="Calibri Light"/>
                <a:cs typeface="Calibri Light"/>
              </a:rPr>
              <a:t>MISI, </a:t>
            </a:r>
            <a:r>
              <a:rPr sz="2400" spc="-20" dirty="0">
                <a:latin typeface="Calibri Light"/>
                <a:cs typeface="Calibri Light"/>
              </a:rPr>
              <a:t>TUJUAN,</a:t>
            </a:r>
            <a:r>
              <a:rPr sz="2400" spc="-15" dirty="0">
                <a:latin typeface="Calibri Light"/>
                <a:cs typeface="Calibri Light"/>
              </a:rPr>
              <a:t> </a:t>
            </a:r>
            <a:r>
              <a:rPr sz="2400" spc="-35" dirty="0">
                <a:latin typeface="Calibri Light"/>
                <a:cs typeface="Calibri Light"/>
              </a:rPr>
              <a:t>STRATEGI</a:t>
            </a:r>
            <a:r>
              <a:rPr sz="2400" dirty="0">
                <a:latin typeface="Calibri Light"/>
                <a:cs typeface="Calibri Light"/>
              </a:rPr>
              <a:t> </a:t>
            </a:r>
            <a:r>
              <a:rPr sz="2400" spc="-10" dirty="0">
                <a:latin typeface="Calibri Light"/>
                <a:cs typeface="Calibri Light"/>
              </a:rPr>
              <a:t>PROGRAM</a:t>
            </a:r>
            <a:r>
              <a:rPr sz="2400" spc="5" dirty="0">
                <a:latin typeface="Calibri Light"/>
                <a:cs typeface="Calibri Light"/>
              </a:rPr>
              <a:t> </a:t>
            </a:r>
            <a:r>
              <a:rPr sz="2400" spc="-5" dirty="0">
                <a:latin typeface="Calibri Light"/>
                <a:cs typeface="Calibri Light"/>
              </a:rPr>
              <a:t>STUDI,</a:t>
            </a:r>
            <a:r>
              <a:rPr sz="2400" dirty="0">
                <a:latin typeface="Calibri Light"/>
                <a:cs typeface="Calibri Light"/>
              </a:rPr>
              <a:t> dan </a:t>
            </a:r>
            <a:r>
              <a:rPr sz="2400" spc="-5" dirty="0">
                <a:latin typeface="Calibri Light"/>
                <a:cs typeface="Calibri Light"/>
              </a:rPr>
              <a:t>UNIVERSITY</a:t>
            </a:r>
            <a:r>
              <a:rPr sz="2400" spc="-20" dirty="0">
                <a:latin typeface="Calibri Light"/>
                <a:cs typeface="Calibri Light"/>
              </a:rPr>
              <a:t> </a:t>
            </a:r>
            <a:r>
              <a:rPr sz="2400" spc="-30" dirty="0">
                <a:latin typeface="Calibri Light"/>
                <a:cs typeface="Calibri Light"/>
              </a:rPr>
              <a:t>VALUE;</a:t>
            </a:r>
            <a:endParaRPr sz="2400" dirty="0">
              <a:latin typeface="Calibri Light"/>
              <a:cs typeface="Calibri Light"/>
            </a:endParaRPr>
          </a:p>
          <a:p>
            <a:pPr marL="530860" indent="-407034">
              <a:lnSpc>
                <a:spcPct val="100000"/>
              </a:lnSpc>
              <a:buAutoNum type="arabicPlain"/>
              <a:tabLst>
                <a:tab pos="530225" algn="l"/>
                <a:tab pos="530860" algn="l"/>
              </a:tabLst>
            </a:pPr>
            <a:r>
              <a:rPr sz="2400" spc="-5" dirty="0">
                <a:latin typeface="Calibri Light"/>
                <a:cs typeface="Calibri Light"/>
              </a:rPr>
              <a:t>HASIL</a:t>
            </a:r>
            <a:r>
              <a:rPr sz="2400" spc="-30" dirty="0">
                <a:latin typeface="Calibri Light"/>
                <a:cs typeface="Calibri Light"/>
              </a:rPr>
              <a:t> EVALUASI </a:t>
            </a:r>
            <a:r>
              <a:rPr sz="2400" spc="-15" dirty="0">
                <a:latin typeface="Calibri Light"/>
                <a:cs typeface="Calibri Light"/>
              </a:rPr>
              <a:t>KURIKULUM</a:t>
            </a:r>
            <a:r>
              <a:rPr sz="2400" spc="-25" dirty="0">
                <a:latin typeface="Calibri Light"/>
                <a:cs typeface="Calibri Light"/>
              </a:rPr>
              <a:t> </a:t>
            </a:r>
            <a:r>
              <a:rPr sz="2400" dirty="0">
                <a:latin typeface="Calibri Light"/>
                <a:cs typeface="Calibri Light"/>
              </a:rPr>
              <a:t>&amp; </a:t>
            </a:r>
            <a:r>
              <a:rPr sz="2400" spc="-5" dirty="0">
                <a:latin typeface="Calibri Light"/>
                <a:cs typeface="Calibri Light"/>
              </a:rPr>
              <a:t>TRACER</a:t>
            </a:r>
            <a:r>
              <a:rPr sz="2400" spc="-20" dirty="0">
                <a:latin typeface="Calibri Light"/>
                <a:cs typeface="Calibri Light"/>
              </a:rPr>
              <a:t> </a:t>
            </a:r>
            <a:r>
              <a:rPr sz="2400" spc="-40" dirty="0">
                <a:latin typeface="Calibri Light"/>
                <a:cs typeface="Calibri Light"/>
              </a:rPr>
              <a:t>STUDY;</a:t>
            </a:r>
            <a:endParaRPr sz="2400" dirty="0">
              <a:latin typeface="Calibri Light"/>
              <a:cs typeface="Calibri Light"/>
            </a:endParaRPr>
          </a:p>
          <a:p>
            <a:pPr marL="530860" indent="-407034">
              <a:lnSpc>
                <a:spcPct val="100000"/>
              </a:lnSpc>
              <a:buAutoNum type="arabicPlain"/>
              <a:tabLst>
                <a:tab pos="530225" algn="l"/>
                <a:tab pos="530860" algn="l"/>
              </a:tabLst>
            </a:pPr>
            <a:r>
              <a:rPr sz="2400" spc="-10" dirty="0">
                <a:latin typeface="Calibri Light"/>
                <a:cs typeface="Calibri Light"/>
              </a:rPr>
              <a:t>PROFIL </a:t>
            </a:r>
            <a:r>
              <a:rPr sz="2400" spc="-20" dirty="0">
                <a:latin typeface="Calibri Light"/>
                <a:cs typeface="Calibri Light"/>
              </a:rPr>
              <a:t>LULUSAN </a:t>
            </a:r>
            <a:r>
              <a:rPr sz="2400" dirty="0">
                <a:latin typeface="Calibri Light"/>
                <a:cs typeface="Calibri Light"/>
              </a:rPr>
              <a:t>&amp;</a:t>
            </a:r>
            <a:r>
              <a:rPr sz="2400" spc="10" dirty="0">
                <a:latin typeface="Calibri Light"/>
                <a:cs typeface="Calibri Light"/>
              </a:rPr>
              <a:t> </a:t>
            </a:r>
            <a:r>
              <a:rPr sz="2400" spc="-5" dirty="0">
                <a:latin typeface="Calibri Light"/>
                <a:cs typeface="Calibri Light"/>
              </a:rPr>
              <a:t>RUMUSAN </a:t>
            </a:r>
            <a:r>
              <a:rPr sz="2400" spc="-30" dirty="0">
                <a:latin typeface="Calibri Light"/>
                <a:cs typeface="Calibri Light"/>
              </a:rPr>
              <a:t>CAPAIAN</a:t>
            </a:r>
            <a:r>
              <a:rPr sz="2400" spc="-10" dirty="0">
                <a:latin typeface="Calibri Light"/>
                <a:cs typeface="Calibri Light"/>
              </a:rPr>
              <a:t> </a:t>
            </a:r>
            <a:r>
              <a:rPr sz="2400" spc="-5" dirty="0">
                <a:latin typeface="Calibri Light"/>
                <a:cs typeface="Calibri Light"/>
              </a:rPr>
              <a:t>PEMBELAJARAN</a:t>
            </a:r>
            <a:r>
              <a:rPr sz="2400" spc="-20" dirty="0">
                <a:latin typeface="Calibri Light"/>
                <a:cs typeface="Calibri Light"/>
              </a:rPr>
              <a:t> LULUSAN </a:t>
            </a:r>
            <a:r>
              <a:rPr sz="2400" dirty="0">
                <a:latin typeface="Calibri Light"/>
                <a:cs typeface="Calibri Light"/>
              </a:rPr>
              <a:t>(CPL)</a:t>
            </a:r>
          </a:p>
          <a:p>
            <a:pPr marL="530860" indent="-407034">
              <a:lnSpc>
                <a:spcPct val="100000"/>
              </a:lnSpc>
              <a:buAutoNum type="arabicPlain"/>
              <a:tabLst>
                <a:tab pos="530225" algn="l"/>
                <a:tab pos="530860" algn="l"/>
              </a:tabLst>
            </a:pPr>
            <a:r>
              <a:rPr sz="2400" spc="-10" dirty="0">
                <a:latin typeface="Calibri Light"/>
                <a:cs typeface="Calibri Light"/>
              </a:rPr>
              <a:t>PENENTUAN</a:t>
            </a:r>
            <a:r>
              <a:rPr sz="2400" spc="5" dirty="0">
                <a:latin typeface="Calibri Light"/>
                <a:cs typeface="Calibri Light"/>
              </a:rPr>
              <a:t> </a:t>
            </a:r>
            <a:r>
              <a:rPr sz="2400" spc="-10" dirty="0">
                <a:latin typeface="Calibri Light"/>
                <a:cs typeface="Calibri Light"/>
              </a:rPr>
              <a:t>BAHAN</a:t>
            </a:r>
            <a:r>
              <a:rPr sz="2400" spc="-15" dirty="0">
                <a:latin typeface="Calibri Light"/>
                <a:cs typeface="Calibri Light"/>
              </a:rPr>
              <a:t> </a:t>
            </a:r>
            <a:r>
              <a:rPr sz="2400" dirty="0">
                <a:latin typeface="Calibri Light"/>
                <a:cs typeface="Calibri Light"/>
              </a:rPr>
              <a:t>KAJIAN</a:t>
            </a:r>
            <a:r>
              <a:rPr sz="2400" spc="-25" dirty="0">
                <a:latin typeface="Calibri Light"/>
                <a:cs typeface="Calibri Light"/>
              </a:rPr>
              <a:t> </a:t>
            </a:r>
            <a:r>
              <a:rPr sz="2400" spc="-10" dirty="0">
                <a:latin typeface="Calibri Light"/>
                <a:cs typeface="Calibri Light"/>
              </a:rPr>
              <a:t>BERDASARKAN</a:t>
            </a:r>
            <a:r>
              <a:rPr sz="2400" spc="5" dirty="0">
                <a:latin typeface="Calibri Light"/>
                <a:cs typeface="Calibri Light"/>
              </a:rPr>
              <a:t> </a:t>
            </a:r>
            <a:r>
              <a:rPr sz="2400" spc="-5" dirty="0">
                <a:latin typeface="Calibri Light"/>
                <a:cs typeface="Calibri Light"/>
              </a:rPr>
              <a:t>CPL;</a:t>
            </a:r>
            <a:endParaRPr sz="2400" dirty="0">
              <a:latin typeface="Calibri Light"/>
              <a:cs typeface="Calibri Light"/>
            </a:endParaRPr>
          </a:p>
          <a:p>
            <a:pPr marL="530860" indent="-407034">
              <a:lnSpc>
                <a:spcPct val="100000"/>
              </a:lnSpc>
              <a:buAutoNum type="arabicPlain"/>
              <a:tabLst>
                <a:tab pos="530225" algn="l"/>
                <a:tab pos="530860" algn="l"/>
              </a:tabLst>
            </a:pPr>
            <a:r>
              <a:rPr sz="2400" dirty="0">
                <a:latin typeface="Calibri Light"/>
                <a:cs typeface="Calibri Light"/>
              </a:rPr>
              <a:t>PEMBENTUKAN</a:t>
            </a:r>
            <a:r>
              <a:rPr sz="2400" spc="-5" dirty="0">
                <a:latin typeface="Calibri Light"/>
                <a:cs typeface="Calibri Light"/>
              </a:rPr>
              <a:t> </a:t>
            </a:r>
            <a:r>
              <a:rPr sz="2400" spc="-95" dirty="0">
                <a:latin typeface="Calibri Light"/>
                <a:cs typeface="Calibri Light"/>
              </a:rPr>
              <a:t>MATA</a:t>
            </a:r>
            <a:r>
              <a:rPr sz="2400" spc="-20" dirty="0">
                <a:latin typeface="Calibri Light"/>
                <a:cs typeface="Calibri Light"/>
              </a:rPr>
              <a:t> </a:t>
            </a:r>
            <a:r>
              <a:rPr sz="2400" spc="-5" dirty="0">
                <a:latin typeface="Calibri Light"/>
                <a:cs typeface="Calibri Light"/>
              </a:rPr>
              <a:t>KULIAH</a:t>
            </a:r>
            <a:r>
              <a:rPr sz="2400" spc="-25" dirty="0">
                <a:latin typeface="Calibri Light"/>
                <a:cs typeface="Calibri Light"/>
              </a:rPr>
              <a:t> </a:t>
            </a:r>
            <a:r>
              <a:rPr sz="2400" spc="-15" dirty="0">
                <a:latin typeface="Calibri Light"/>
                <a:cs typeface="Calibri Light"/>
              </a:rPr>
              <a:t>DAN</a:t>
            </a:r>
            <a:r>
              <a:rPr sz="2400" spc="5" dirty="0">
                <a:latin typeface="Calibri Light"/>
                <a:cs typeface="Calibri Light"/>
              </a:rPr>
              <a:t> </a:t>
            </a:r>
            <a:r>
              <a:rPr sz="2400" spc="-5" dirty="0">
                <a:latin typeface="Calibri Light"/>
                <a:cs typeface="Calibri Light"/>
              </a:rPr>
              <a:t>PENENTUAN</a:t>
            </a:r>
            <a:r>
              <a:rPr sz="2400" spc="-10" dirty="0">
                <a:latin typeface="Calibri Light"/>
                <a:cs typeface="Calibri Light"/>
              </a:rPr>
              <a:t> </a:t>
            </a:r>
            <a:r>
              <a:rPr sz="2400" spc="-20" dirty="0">
                <a:latin typeface="Calibri Light"/>
                <a:cs typeface="Calibri Light"/>
              </a:rPr>
              <a:t>BOBOT</a:t>
            </a:r>
            <a:r>
              <a:rPr sz="2400" spc="5" dirty="0">
                <a:latin typeface="Calibri Light"/>
                <a:cs typeface="Calibri Light"/>
              </a:rPr>
              <a:t> </a:t>
            </a:r>
            <a:r>
              <a:rPr sz="2400" spc="-15" dirty="0">
                <a:latin typeface="Calibri Light"/>
                <a:cs typeface="Calibri Light"/>
              </a:rPr>
              <a:t>sks;</a:t>
            </a:r>
            <a:endParaRPr sz="2400" dirty="0">
              <a:latin typeface="Calibri Light"/>
              <a:cs typeface="Calibri Light"/>
            </a:endParaRPr>
          </a:p>
          <a:p>
            <a:pPr marL="530860" indent="-407034">
              <a:lnSpc>
                <a:spcPct val="100000"/>
              </a:lnSpc>
              <a:spcBef>
                <a:spcPts val="5"/>
              </a:spcBef>
              <a:buAutoNum type="arabicPlain"/>
              <a:tabLst>
                <a:tab pos="530225" algn="l"/>
                <a:tab pos="530860" algn="l"/>
              </a:tabLst>
            </a:pPr>
            <a:r>
              <a:rPr sz="2400" spc="-5" dirty="0">
                <a:latin typeface="Calibri Light"/>
                <a:cs typeface="Calibri Light"/>
              </a:rPr>
              <a:t>STRUKTUR</a:t>
            </a:r>
            <a:r>
              <a:rPr sz="2400" dirty="0">
                <a:latin typeface="Calibri Light"/>
                <a:cs typeface="Calibri Light"/>
              </a:rPr>
              <a:t> </a:t>
            </a:r>
            <a:r>
              <a:rPr sz="2400" spc="-45" dirty="0">
                <a:latin typeface="Calibri Light"/>
                <a:cs typeface="Calibri Light"/>
              </a:rPr>
              <a:t>MATAKULIAH</a:t>
            </a:r>
            <a:r>
              <a:rPr sz="2400" spc="-20" dirty="0">
                <a:latin typeface="Calibri Light"/>
                <a:cs typeface="Calibri Light"/>
              </a:rPr>
              <a:t> </a:t>
            </a:r>
            <a:r>
              <a:rPr sz="2400" dirty="0">
                <a:latin typeface="Calibri Light"/>
                <a:cs typeface="Calibri Light"/>
              </a:rPr>
              <a:t>DLM</a:t>
            </a:r>
            <a:r>
              <a:rPr sz="2400" spc="5" dirty="0">
                <a:latin typeface="Calibri Light"/>
                <a:cs typeface="Calibri Light"/>
              </a:rPr>
              <a:t> </a:t>
            </a:r>
            <a:r>
              <a:rPr sz="2400" spc="-20" dirty="0">
                <a:latin typeface="Calibri Light"/>
                <a:cs typeface="Calibri Light"/>
              </a:rPr>
              <a:t>KURIKULUM</a:t>
            </a:r>
            <a:r>
              <a:rPr sz="2400" spc="-15" dirty="0">
                <a:latin typeface="Calibri Light"/>
                <a:cs typeface="Calibri Light"/>
              </a:rPr>
              <a:t> </a:t>
            </a:r>
            <a:r>
              <a:rPr sz="2400" spc="-10" dirty="0">
                <a:latin typeface="Calibri Light"/>
                <a:cs typeface="Calibri Light"/>
              </a:rPr>
              <a:t>PROGRAM</a:t>
            </a:r>
            <a:r>
              <a:rPr sz="2400" spc="-5" dirty="0">
                <a:latin typeface="Calibri Light"/>
                <a:cs typeface="Calibri Light"/>
              </a:rPr>
              <a:t> </a:t>
            </a:r>
            <a:r>
              <a:rPr sz="2400" dirty="0">
                <a:latin typeface="Calibri Light"/>
                <a:cs typeface="Calibri Light"/>
              </a:rPr>
              <a:t>STUDI;</a:t>
            </a:r>
          </a:p>
          <a:p>
            <a:pPr marL="530860" indent="-407034">
              <a:lnSpc>
                <a:spcPct val="100000"/>
              </a:lnSpc>
              <a:buAutoNum type="arabicPlain"/>
              <a:tabLst>
                <a:tab pos="530225" algn="l"/>
                <a:tab pos="530860" algn="l"/>
              </a:tabLst>
            </a:pPr>
            <a:r>
              <a:rPr sz="2400" spc="-40" dirty="0">
                <a:latin typeface="Calibri Light"/>
                <a:cs typeface="Calibri Light"/>
              </a:rPr>
              <a:t>DAFTAR</a:t>
            </a:r>
            <a:r>
              <a:rPr sz="2400" spc="-15" dirty="0">
                <a:latin typeface="Calibri Light"/>
                <a:cs typeface="Calibri Light"/>
              </a:rPr>
              <a:t> </a:t>
            </a:r>
            <a:r>
              <a:rPr sz="2400" spc="-5" dirty="0">
                <a:latin typeface="Calibri Light"/>
                <a:cs typeface="Calibri Light"/>
              </a:rPr>
              <a:t>SEBARAN</a:t>
            </a:r>
            <a:r>
              <a:rPr sz="2400" spc="-15" dirty="0">
                <a:latin typeface="Calibri Light"/>
                <a:cs typeface="Calibri Light"/>
              </a:rPr>
              <a:t> </a:t>
            </a:r>
            <a:r>
              <a:rPr sz="2400" spc="-95" dirty="0">
                <a:latin typeface="Calibri Light"/>
                <a:cs typeface="Calibri Light"/>
              </a:rPr>
              <a:t>MATA</a:t>
            </a:r>
            <a:r>
              <a:rPr sz="2400" spc="-25" dirty="0">
                <a:latin typeface="Calibri Light"/>
                <a:cs typeface="Calibri Light"/>
              </a:rPr>
              <a:t> </a:t>
            </a:r>
            <a:r>
              <a:rPr sz="2400" spc="-5" dirty="0">
                <a:latin typeface="Calibri Light"/>
                <a:cs typeface="Calibri Light"/>
              </a:rPr>
              <a:t>KULIAH</a:t>
            </a:r>
            <a:r>
              <a:rPr sz="2400" spc="-20" dirty="0">
                <a:latin typeface="Calibri Light"/>
                <a:cs typeface="Calibri Light"/>
              </a:rPr>
              <a:t> </a:t>
            </a:r>
            <a:r>
              <a:rPr sz="2400" spc="-5" dirty="0">
                <a:latin typeface="Calibri Light"/>
                <a:cs typeface="Calibri Light"/>
              </a:rPr>
              <a:t>TIAP</a:t>
            </a:r>
            <a:r>
              <a:rPr sz="2400" spc="-15" dirty="0">
                <a:latin typeface="Calibri Light"/>
                <a:cs typeface="Calibri Light"/>
              </a:rPr>
              <a:t> </a:t>
            </a:r>
            <a:r>
              <a:rPr sz="2400" spc="-5" dirty="0">
                <a:latin typeface="Calibri Light"/>
                <a:cs typeface="Calibri Light"/>
              </a:rPr>
              <a:t>SEMESTER;</a:t>
            </a:r>
            <a:endParaRPr sz="2400" dirty="0">
              <a:latin typeface="Calibri Light"/>
              <a:cs typeface="Calibri Light"/>
            </a:endParaRPr>
          </a:p>
          <a:p>
            <a:pPr marL="530860" indent="-407034">
              <a:lnSpc>
                <a:spcPct val="100000"/>
              </a:lnSpc>
              <a:buAutoNum type="arabicPlain"/>
              <a:tabLst>
                <a:tab pos="530225" algn="l"/>
                <a:tab pos="530860" algn="l"/>
              </a:tabLst>
            </a:pPr>
            <a:r>
              <a:rPr sz="2400" spc="-5" dirty="0">
                <a:latin typeface="Calibri Light"/>
                <a:cs typeface="Calibri Light"/>
              </a:rPr>
              <a:t>RENCANA</a:t>
            </a:r>
            <a:r>
              <a:rPr sz="2400" spc="-15" dirty="0">
                <a:latin typeface="Calibri Light"/>
                <a:cs typeface="Calibri Light"/>
              </a:rPr>
              <a:t> </a:t>
            </a:r>
            <a:r>
              <a:rPr sz="2400" spc="-5" dirty="0">
                <a:latin typeface="Calibri Light"/>
                <a:cs typeface="Calibri Light"/>
              </a:rPr>
              <a:t>PEMBELAJARAN</a:t>
            </a:r>
            <a:r>
              <a:rPr sz="2400" spc="-25" dirty="0">
                <a:latin typeface="Calibri Light"/>
                <a:cs typeface="Calibri Light"/>
              </a:rPr>
              <a:t> </a:t>
            </a:r>
            <a:r>
              <a:rPr sz="2400" spc="-5" dirty="0">
                <a:latin typeface="Calibri Light"/>
                <a:cs typeface="Calibri Light"/>
              </a:rPr>
              <a:t>SEMESTER</a:t>
            </a:r>
            <a:r>
              <a:rPr sz="2400" spc="-25" dirty="0">
                <a:latin typeface="Calibri Light"/>
                <a:cs typeface="Calibri Light"/>
              </a:rPr>
              <a:t> </a:t>
            </a:r>
            <a:r>
              <a:rPr sz="2400" dirty="0">
                <a:latin typeface="Calibri Light"/>
                <a:cs typeface="Calibri Light"/>
              </a:rPr>
              <a:t>(RPS);</a:t>
            </a:r>
          </a:p>
          <a:p>
            <a:pPr marL="530860" indent="-407034">
              <a:lnSpc>
                <a:spcPct val="100000"/>
              </a:lnSpc>
              <a:buAutoNum type="arabicPlain"/>
              <a:tabLst>
                <a:tab pos="530860" algn="l"/>
              </a:tabLst>
            </a:pPr>
            <a:r>
              <a:rPr sz="2400" dirty="0">
                <a:latin typeface="Calibri Light"/>
                <a:cs typeface="Calibri Light"/>
              </a:rPr>
              <a:t>MEKANISME,</a:t>
            </a:r>
            <a:r>
              <a:rPr sz="2400" spc="-25" dirty="0">
                <a:latin typeface="Calibri Light"/>
                <a:cs typeface="Calibri Light"/>
              </a:rPr>
              <a:t> </a:t>
            </a:r>
            <a:r>
              <a:rPr sz="2400" spc="-5" dirty="0">
                <a:latin typeface="Calibri Light"/>
                <a:cs typeface="Calibri Light"/>
              </a:rPr>
              <a:t>PROSEDUR</a:t>
            </a:r>
            <a:r>
              <a:rPr sz="2400" spc="15" dirty="0">
                <a:latin typeface="Calibri Light"/>
                <a:cs typeface="Calibri Light"/>
              </a:rPr>
              <a:t> </a:t>
            </a:r>
            <a:r>
              <a:rPr sz="2400" dirty="0">
                <a:latin typeface="Calibri Light"/>
                <a:cs typeface="Calibri Light"/>
              </a:rPr>
              <a:t>&amp;</a:t>
            </a:r>
            <a:r>
              <a:rPr sz="2400" spc="5" dirty="0">
                <a:latin typeface="Calibri Light"/>
                <a:cs typeface="Calibri Light"/>
              </a:rPr>
              <a:t> </a:t>
            </a:r>
            <a:r>
              <a:rPr sz="2400" spc="-5" dirty="0">
                <a:latin typeface="Calibri Light"/>
                <a:cs typeface="Calibri Light"/>
              </a:rPr>
              <a:t>INTRUMEN</a:t>
            </a:r>
            <a:r>
              <a:rPr sz="2400" spc="10" dirty="0">
                <a:latin typeface="Calibri Light"/>
                <a:cs typeface="Calibri Light"/>
              </a:rPr>
              <a:t> </a:t>
            </a:r>
            <a:r>
              <a:rPr sz="2400" spc="-5" dirty="0">
                <a:latin typeface="Calibri Light"/>
                <a:cs typeface="Calibri Light"/>
              </a:rPr>
              <a:t>PENILAIAN</a:t>
            </a:r>
            <a:r>
              <a:rPr sz="2400" spc="-15" dirty="0">
                <a:latin typeface="Calibri Light"/>
                <a:cs typeface="Calibri Light"/>
              </a:rPr>
              <a:t> </a:t>
            </a:r>
            <a:r>
              <a:rPr sz="2400" spc="-5" dirty="0">
                <a:latin typeface="Calibri Light"/>
                <a:cs typeface="Calibri Light"/>
              </a:rPr>
              <a:t>PEMBELAJARAN;</a:t>
            </a:r>
            <a:endParaRPr sz="2400" dirty="0">
              <a:latin typeface="Calibri Light"/>
              <a:cs typeface="Calibri Light"/>
            </a:endParaRPr>
          </a:p>
          <a:p>
            <a:pPr marL="601980" marR="633730" indent="-478790">
              <a:lnSpc>
                <a:spcPct val="100000"/>
              </a:lnSpc>
              <a:buAutoNum type="arabicPlain"/>
              <a:tabLst>
                <a:tab pos="497840" algn="l"/>
              </a:tabLst>
            </a:pPr>
            <a:r>
              <a:rPr sz="2400" spc="-40" dirty="0">
                <a:solidFill>
                  <a:srgbClr val="3333FF"/>
                </a:solidFill>
                <a:latin typeface="Calibri Light"/>
                <a:cs typeface="Calibri Light"/>
              </a:rPr>
              <a:t>IMPLEMENTASI</a:t>
            </a:r>
            <a:r>
              <a:rPr sz="2400" spc="-60" dirty="0">
                <a:solidFill>
                  <a:srgbClr val="3333FF"/>
                </a:solidFill>
                <a:latin typeface="Calibri Light"/>
                <a:cs typeface="Calibri Light"/>
              </a:rPr>
              <a:t> </a:t>
            </a:r>
            <a:r>
              <a:rPr sz="2400" spc="-10" dirty="0">
                <a:solidFill>
                  <a:srgbClr val="3333FF"/>
                </a:solidFill>
                <a:latin typeface="Calibri Light"/>
                <a:cs typeface="Calibri Light"/>
              </a:rPr>
              <a:t>HAK</a:t>
            </a:r>
            <a:r>
              <a:rPr sz="2400" spc="-70" dirty="0">
                <a:solidFill>
                  <a:srgbClr val="3333FF"/>
                </a:solidFill>
                <a:latin typeface="Calibri Light"/>
                <a:cs typeface="Calibri Light"/>
              </a:rPr>
              <a:t> </a:t>
            </a:r>
            <a:r>
              <a:rPr sz="2400" spc="-20" dirty="0">
                <a:solidFill>
                  <a:srgbClr val="3333FF"/>
                </a:solidFill>
                <a:latin typeface="Calibri Light"/>
                <a:cs typeface="Calibri Light"/>
              </a:rPr>
              <a:t>BELAJAR</a:t>
            </a:r>
            <a:r>
              <a:rPr sz="2400" spc="-75" dirty="0">
                <a:solidFill>
                  <a:srgbClr val="3333FF"/>
                </a:solidFill>
                <a:latin typeface="Calibri Light"/>
                <a:cs typeface="Calibri Light"/>
              </a:rPr>
              <a:t> </a:t>
            </a:r>
            <a:r>
              <a:rPr sz="2400" spc="-40" dirty="0">
                <a:solidFill>
                  <a:srgbClr val="3333FF"/>
                </a:solidFill>
                <a:latin typeface="Calibri Light"/>
                <a:cs typeface="Calibri Light"/>
              </a:rPr>
              <a:t>MAHASISWA</a:t>
            </a:r>
            <a:r>
              <a:rPr sz="2400" spc="-65" dirty="0">
                <a:solidFill>
                  <a:srgbClr val="3333FF"/>
                </a:solidFill>
                <a:latin typeface="Calibri Light"/>
                <a:cs typeface="Calibri Light"/>
              </a:rPr>
              <a:t> </a:t>
            </a:r>
            <a:r>
              <a:rPr sz="2400" spc="-25" dirty="0">
                <a:solidFill>
                  <a:srgbClr val="3333FF"/>
                </a:solidFill>
                <a:latin typeface="Calibri Light"/>
                <a:cs typeface="Calibri Light"/>
              </a:rPr>
              <a:t>MAKSIMUM</a:t>
            </a:r>
            <a:r>
              <a:rPr sz="2400" spc="-95" dirty="0">
                <a:solidFill>
                  <a:srgbClr val="3333FF"/>
                </a:solidFill>
                <a:latin typeface="Calibri Light"/>
                <a:cs typeface="Calibri Light"/>
              </a:rPr>
              <a:t> </a:t>
            </a:r>
            <a:r>
              <a:rPr sz="2400" dirty="0">
                <a:solidFill>
                  <a:srgbClr val="3333FF"/>
                </a:solidFill>
                <a:latin typeface="Calibri Light"/>
                <a:cs typeface="Calibri Light"/>
              </a:rPr>
              <a:t>3</a:t>
            </a:r>
            <a:r>
              <a:rPr sz="2400" spc="-25" dirty="0">
                <a:solidFill>
                  <a:srgbClr val="3333FF"/>
                </a:solidFill>
                <a:latin typeface="Calibri Light"/>
                <a:cs typeface="Calibri Light"/>
              </a:rPr>
              <a:t> SEMESTER </a:t>
            </a:r>
            <a:r>
              <a:rPr sz="2400" spc="-530" dirty="0">
                <a:solidFill>
                  <a:srgbClr val="3333FF"/>
                </a:solidFill>
                <a:latin typeface="Calibri Light"/>
                <a:cs typeface="Calibri Light"/>
              </a:rPr>
              <a:t> </a:t>
            </a:r>
            <a:r>
              <a:rPr sz="2400" spc="-10" dirty="0">
                <a:solidFill>
                  <a:srgbClr val="3333FF"/>
                </a:solidFill>
                <a:latin typeface="Calibri Light"/>
                <a:cs typeface="Calibri Light"/>
              </a:rPr>
              <a:t>(BKP</a:t>
            </a:r>
            <a:r>
              <a:rPr sz="2400" spc="-70" dirty="0">
                <a:solidFill>
                  <a:srgbClr val="3333FF"/>
                </a:solidFill>
                <a:latin typeface="Calibri Light"/>
                <a:cs typeface="Calibri Light"/>
              </a:rPr>
              <a:t> </a:t>
            </a:r>
            <a:r>
              <a:rPr sz="2400" dirty="0">
                <a:solidFill>
                  <a:srgbClr val="3333FF"/>
                </a:solidFill>
                <a:latin typeface="Calibri Light"/>
                <a:cs typeface="Calibri Light"/>
              </a:rPr>
              <a:t>–</a:t>
            </a:r>
            <a:r>
              <a:rPr sz="2400" spc="-25" dirty="0">
                <a:solidFill>
                  <a:srgbClr val="3333FF"/>
                </a:solidFill>
                <a:latin typeface="Calibri Light"/>
                <a:cs typeface="Calibri Light"/>
              </a:rPr>
              <a:t> MBKM);</a:t>
            </a:r>
            <a:r>
              <a:rPr sz="2400" spc="-45" dirty="0">
                <a:solidFill>
                  <a:srgbClr val="3333FF"/>
                </a:solidFill>
                <a:latin typeface="Calibri Light"/>
                <a:cs typeface="Calibri Light"/>
              </a:rPr>
              <a:t> </a:t>
            </a:r>
            <a:r>
              <a:rPr sz="2400" dirty="0">
                <a:latin typeface="Calibri Light"/>
                <a:cs typeface="Calibri Light"/>
              </a:rPr>
              <a:t>dan</a:t>
            </a:r>
          </a:p>
          <a:p>
            <a:pPr marL="12700" marR="1797685" indent="111125">
              <a:lnSpc>
                <a:spcPct val="100000"/>
              </a:lnSpc>
              <a:buAutoNum type="arabicPlain"/>
              <a:tabLst>
                <a:tab pos="568325" algn="l"/>
                <a:tab pos="568960" algn="l"/>
              </a:tabLst>
            </a:pPr>
            <a:r>
              <a:rPr sz="2400" dirty="0">
                <a:latin typeface="Calibri Light"/>
                <a:cs typeface="Calibri Light"/>
              </a:rPr>
              <a:t>MANAJEMEN</a:t>
            </a:r>
            <a:r>
              <a:rPr sz="2400" spc="-35" dirty="0">
                <a:latin typeface="Calibri Light"/>
                <a:cs typeface="Calibri Light"/>
              </a:rPr>
              <a:t> </a:t>
            </a:r>
            <a:r>
              <a:rPr sz="2400" dirty="0">
                <a:latin typeface="Calibri Light"/>
                <a:cs typeface="Calibri Light"/>
              </a:rPr>
              <a:t>&amp;</a:t>
            </a:r>
            <a:r>
              <a:rPr sz="2400" spc="-5" dirty="0">
                <a:latin typeface="Calibri Light"/>
                <a:cs typeface="Calibri Light"/>
              </a:rPr>
              <a:t> </a:t>
            </a:r>
            <a:r>
              <a:rPr sz="2400" dirty="0">
                <a:latin typeface="Calibri Light"/>
                <a:cs typeface="Calibri Light"/>
              </a:rPr>
              <a:t>MEKANISME</a:t>
            </a:r>
            <a:r>
              <a:rPr sz="2400" spc="-35" dirty="0">
                <a:latin typeface="Calibri Light"/>
                <a:cs typeface="Calibri Light"/>
              </a:rPr>
              <a:t> </a:t>
            </a:r>
            <a:r>
              <a:rPr sz="2400" spc="-5" dirty="0">
                <a:latin typeface="Calibri Light"/>
                <a:cs typeface="Calibri Light"/>
              </a:rPr>
              <a:t>PELAKSANAAN</a:t>
            </a:r>
            <a:r>
              <a:rPr sz="2400" spc="-40" dirty="0">
                <a:latin typeface="Calibri Light"/>
                <a:cs typeface="Calibri Light"/>
              </a:rPr>
              <a:t> </a:t>
            </a:r>
            <a:r>
              <a:rPr sz="2400" spc="-15" dirty="0">
                <a:latin typeface="Calibri Light"/>
                <a:cs typeface="Calibri Light"/>
              </a:rPr>
              <a:t>KURIKULUM </a:t>
            </a:r>
            <a:r>
              <a:rPr sz="2400" spc="-530" dirty="0">
                <a:latin typeface="Calibri Light"/>
                <a:cs typeface="Calibri Light"/>
              </a:rPr>
              <a:t> </a:t>
            </a:r>
            <a:r>
              <a:rPr sz="2400" spc="-20" dirty="0">
                <a:latin typeface="Calibri Light"/>
                <a:cs typeface="Calibri Light"/>
              </a:rPr>
              <a:t>PENUTUP</a:t>
            </a:r>
            <a:endParaRPr sz="2400" dirty="0">
              <a:latin typeface="Calibri Light"/>
              <a:cs typeface="Calibri Light"/>
            </a:endParaRPr>
          </a:p>
        </p:txBody>
      </p:sp>
      <p:pic>
        <p:nvPicPr>
          <p:cNvPr id="3" name="object 3"/>
          <p:cNvPicPr/>
          <p:nvPr/>
        </p:nvPicPr>
        <p:blipFill>
          <a:blip r:embed="rId2" cstate="print"/>
          <a:stretch>
            <a:fillRect/>
          </a:stretch>
        </p:blipFill>
        <p:spPr>
          <a:xfrm>
            <a:off x="9298687" y="2332928"/>
            <a:ext cx="2893313" cy="4546382"/>
          </a:xfrm>
          <a:prstGeom prst="rect">
            <a:avLst/>
          </a:prstGeom>
        </p:spPr>
      </p:pic>
      <p:pic>
        <p:nvPicPr>
          <p:cNvPr id="8" name="object 8"/>
          <p:cNvPicPr/>
          <p:nvPr/>
        </p:nvPicPr>
        <p:blipFill>
          <a:blip r:embed="rId3" cstate="print"/>
          <a:stretch>
            <a:fillRect/>
          </a:stretch>
        </p:blipFill>
        <p:spPr>
          <a:xfrm>
            <a:off x="361898" y="153937"/>
            <a:ext cx="2134362" cy="483857"/>
          </a:xfrm>
          <a:prstGeom prst="rect">
            <a:avLst/>
          </a:prstGeom>
        </p:spPr>
      </p:pic>
      <p:pic>
        <p:nvPicPr>
          <p:cNvPr id="9" name="object 9"/>
          <p:cNvPicPr/>
          <p:nvPr/>
        </p:nvPicPr>
        <p:blipFill>
          <a:blip r:embed="rId4" cstate="print"/>
          <a:stretch>
            <a:fillRect/>
          </a:stretch>
        </p:blipFill>
        <p:spPr>
          <a:xfrm>
            <a:off x="354279" y="146292"/>
            <a:ext cx="2119122" cy="467118"/>
          </a:xfrm>
          <a:prstGeom prst="rect">
            <a:avLst/>
          </a:prstGeom>
        </p:spPr>
      </p:pic>
      <p:pic>
        <p:nvPicPr>
          <p:cNvPr id="10" name="object 10"/>
          <p:cNvPicPr/>
          <p:nvPr/>
        </p:nvPicPr>
        <p:blipFill>
          <a:blip r:embed="rId5" cstate="print"/>
          <a:stretch>
            <a:fillRect/>
          </a:stretch>
        </p:blipFill>
        <p:spPr>
          <a:xfrm>
            <a:off x="417207" y="208154"/>
            <a:ext cx="1995614" cy="345694"/>
          </a:xfrm>
          <a:prstGeom prst="rect">
            <a:avLst/>
          </a:prstGeom>
        </p:spPr>
      </p:pic>
      <p:pic>
        <p:nvPicPr>
          <p:cNvPr id="11" name="object 11"/>
          <p:cNvPicPr/>
          <p:nvPr/>
        </p:nvPicPr>
        <p:blipFill>
          <a:blip r:embed="rId6" cstate="print"/>
          <a:stretch>
            <a:fillRect/>
          </a:stretch>
        </p:blipFill>
        <p:spPr>
          <a:xfrm>
            <a:off x="2440634" y="160033"/>
            <a:ext cx="1703070" cy="474713"/>
          </a:xfrm>
          <a:prstGeom prst="rect">
            <a:avLst/>
          </a:prstGeom>
        </p:spPr>
      </p:pic>
      <p:pic>
        <p:nvPicPr>
          <p:cNvPr id="12" name="object 12"/>
          <p:cNvPicPr/>
          <p:nvPr/>
        </p:nvPicPr>
        <p:blipFill>
          <a:blip r:embed="rId7" cstate="print"/>
          <a:stretch>
            <a:fillRect/>
          </a:stretch>
        </p:blipFill>
        <p:spPr>
          <a:xfrm>
            <a:off x="2433015" y="152400"/>
            <a:ext cx="1687830" cy="459486"/>
          </a:xfrm>
          <a:prstGeom prst="rect">
            <a:avLst/>
          </a:prstGeom>
        </p:spPr>
      </p:pic>
      <p:pic>
        <p:nvPicPr>
          <p:cNvPr id="13" name="object 13"/>
          <p:cNvPicPr/>
          <p:nvPr/>
        </p:nvPicPr>
        <p:blipFill>
          <a:blip r:embed="rId8" cstate="print"/>
          <a:stretch>
            <a:fillRect/>
          </a:stretch>
        </p:blipFill>
        <p:spPr>
          <a:xfrm>
            <a:off x="2495118" y="214885"/>
            <a:ext cx="1565021" cy="337184"/>
          </a:xfrm>
          <a:prstGeom prst="rect">
            <a:avLst/>
          </a:prstGeom>
        </p:spPr>
      </p:pic>
      <p:pic>
        <p:nvPicPr>
          <p:cNvPr id="14" name="object 14"/>
          <p:cNvPicPr/>
          <p:nvPr/>
        </p:nvPicPr>
        <p:blipFill>
          <a:blip r:embed="rId9" cstate="print"/>
          <a:stretch>
            <a:fillRect/>
          </a:stretch>
        </p:blipFill>
        <p:spPr>
          <a:xfrm>
            <a:off x="4089603" y="160033"/>
            <a:ext cx="1858518" cy="474713"/>
          </a:xfrm>
          <a:prstGeom prst="rect">
            <a:avLst/>
          </a:prstGeom>
        </p:spPr>
      </p:pic>
      <p:pic>
        <p:nvPicPr>
          <p:cNvPr id="15" name="object 15"/>
          <p:cNvPicPr/>
          <p:nvPr/>
        </p:nvPicPr>
        <p:blipFill>
          <a:blip r:embed="rId10" cstate="print"/>
          <a:stretch>
            <a:fillRect/>
          </a:stretch>
        </p:blipFill>
        <p:spPr>
          <a:xfrm>
            <a:off x="4081983" y="152400"/>
            <a:ext cx="1843277" cy="459486"/>
          </a:xfrm>
          <a:prstGeom prst="rect">
            <a:avLst/>
          </a:prstGeom>
        </p:spPr>
      </p:pic>
      <p:sp>
        <p:nvSpPr>
          <p:cNvPr id="16" name="object 16"/>
          <p:cNvSpPr/>
          <p:nvPr/>
        </p:nvSpPr>
        <p:spPr>
          <a:xfrm>
            <a:off x="4148657" y="219457"/>
            <a:ext cx="1711960" cy="328295"/>
          </a:xfrm>
          <a:custGeom>
            <a:avLst/>
            <a:gdLst/>
            <a:ahLst/>
            <a:cxnLst/>
            <a:rect l="l" t="t" r="r" b="b"/>
            <a:pathLst>
              <a:path w="1711960" h="328295">
                <a:moveTo>
                  <a:pt x="1295019" y="56768"/>
                </a:moveTo>
                <a:lnTo>
                  <a:pt x="1208151" y="56768"/>
                </a:lnTo>
                <a:lnTo>
                  <a:pt x="1208244" y="250701"/>
                </a:lnTo>
                <a:lnTo>
                  <a:pt x="1212977" y="295909"/>
                </a:lnTo>
                <a:lnTo>
                  <a:pt x="1242270" y="324236"/>
                </a:lnTo>
                <a:lnTo>
                  <a:pt x="1266952" y="328040"/>
                </a:lnTo>
                <a:lnTo>
                  <a:pt x="1275094" y="327592"/>
                </a:lnTo>
                <a:lnTo>
                  <a:pt x="1309878" y="309879"/>
                </a:lnTo>
                <a:lnTo>
                  <a:pt x="1310640" y="301878"/>
                </a:lnTo>
                <a:lnTo>
                  <a:pt x="1397508" y="301878"/>
                </a:lnTo>
                <a:lnTo>
                  <a:pt x="1397508" y="274446"/>
                </a:lnTo>
                <a:lnTo>
                  <a:pt x="1299210" y="274446"/>
                </a:lnTo>
                <a:lnTo>
                  <a:pt x="1297051" y="273049"/>
                </a:lnTo>
                <a:lnTo>
                  <a:pt x="1296289" y="270509"/>
                </a:lnTo>
                <a:lnTo>
                  <a:pt x="1295715" y="266983"/>
                </a:lnTo>
                <a:lnTo>
                  <a:pt x="1295320" y="260206"/>
                </a:lnTo>
                <a:lnTo>
                  <a:pt x="1295104" y="250701"/>
                </a:lnTo>
                <a:lnTo>
                  <a:pt x="1295019" y="56768"/>
                </a:lnTo>
                <a:close/>
              </a:path>
              <a:path w="1711960" h="328295">
                <a:moveTo>
                  <a:pt x="1397508" y="301878"/>
                </a:moveTo>
                <a:lnTo>
                  <a:pt x="1310640" y="301878"/>
                </a:lnTo>
                <a:lnTo>
                  <a:pt x="1309370" y="323214"/>
                </a:lnTo>
                <a:lnTo>
                  <a:pt x="1397508" y="323214"/>
                </a:lnTo>
                <a:lnTo>
                  <a:pt x="1397508" y="301878"/>
                </a:lnTo>
                <a:close/>
              </a:path>
              <a:path w="1711960" h="328295">
                <a:moveTo>
                  <a:pt x="1397508" y="56768"/>
                </a:moveTo>
                <a:lnTo>
                  <a:pt x="1310640" y="56768"/>
                </a:lnTo>
                <a:lnTo>
                  <a:pt x="1310530" y="250701"/>
                </a:lnTo>
                <a:lnTo>
                  <a:pt x="1310354" y="259317"/>
                </a:lnTo>
                <a:lnTo>
                  <a:pt x="1309997" y="266471"/>
                </a:lnTo>
                <a:lnTo>
                  <a:pt x="1309497" y="270255"/>
                </a:lnTo>
                <a:lnTo>
                  <a:pt x="1308735" y="273049"/>
                </a:lnTo>
                <a:lnTo>
                  <a:pt x="1306449" y="274446"/>
                </a:lnTo>
                <a:lnTo>
                  <a:pt x="1397508" y="274446"/>
                </a:lnTo>
                <a:lnTo>
                  <a:pt x="1397508" y="56768"/>
                </a:lnTo>
                <a:close/>
              </a:path>
              <a:path w="1711960" h="328295">
                <a:moveTo>
                  <a:pt x="971931" y="56768"/>
                </a:moveTo>
                <a:lnTo>
                  <a:pt x="885063" y="56768"/>
                </a:lnTo>
                <a:lnTo>
                  <a:pt x="885156" y="250701"/>
                </a:lnTo>
                <a:lnTo>
                  <a:pt x="889889" y="295909"/>
                </a:lnTo>
                <a:lnTo>
                  <a:pt x="919182" y="324236"/>
                </a:lnTo>
                <a:lnTo>
                  <a:pt x="943864" y="328040"/>
                </a:lnTo>
                <a:lnTo>
                  <a:pt x="952006" y="327592"/>
                </a:lnTo>
                <a:lnTo>
                  <a:pt x="986790" y="309879"/>
                </a:lnTo>
                <a:lnTo>
                  <a:pt x="987552" y="301878"/>
                </a:lnTo>
                <a:lnTo>
                  <a:pt x="1074420" y="301878"/>
                </a:lnTo>
                <a:lnTo>
                  <a:pt x="1074420" y="274446"/>
                </a:lnTo>
                <a:lnTo>
                  <a:pt x="976122" y="274446"/>
                </a:lnTo>
                <a:lnTo>
                  <a:pt x="973963" y="273049"/>
                </a:lnTo>
                <a:lnTo>
                  <a:pt x="973201" y="270509"/>
                </a:lnTo>
                <a:lnTo>
                  <a:pt x="972627" y="266983"/>
                </a:lnTo>
                <a:lnTo>
                  <a:pt x="972232" y="260206"/>
                </a:lnTo>
                <a:lnTo>
                  <a:pt x="972016" y="250701"/>
                </a:lnTo>
                <a:lnTo>
                  <a:pt x="971931" y="56768"/>
                </a:lnTo>
                <a:close/>
              </a:path>
              <a:path w="1711960" h="328295">
                <a:moveTo>
                  <a:pt x="1074420" y="301878"/>
                </a:moveTo>
                <a:lnTo>
                  <a:pt x="987552" y="301878"/>
                </a:lnTo>
                <a:lnTo>
                  <a:pt x="986282" y="323214"/>
                </a:lnTo>
                <a:lnTo>
                  <a:pt x="1074420" y="323214"/>
                </a:lnTo>
                <a:lnTo>
                  <a:pt x="1074420" y="301878"/>
                </a:lnTo>
                <a:close/>
              </a:path>
              <a:path w="1711960" h="328295">
                <a:moveTo>
                  <a:pt x="1074420" y="56768"/>
                </a:moveTo>
                <a:lnTo>
                  <a:pt x="987552" y="56768"/>
                </a:lnTo>
                <a:lnTo>
                  <a:pt x="987442" y="250701"/>
                </a:lnTo>
                <a:lnTo>
                  <a:pt x="987266" y="259317"/>
                </a:lnTo>
                <a:lnTo>
                  <a:pt x="986909" y="266471"/>
                </a:lnTo>
                <a:lnTo>
                  <a:pt x="986409" y="270255"/>
                </a:lnTo>
                <a:lnTo>
                  <a:pt x="985647" y="273049"/>
                </a:lnTo>
                <a:lnTo>
                  <a:pt x="983361" y="274446"/>
                </a:lnTo>
                <a:lnTo>
                  <a:pt x="1074420" y="274446"/>
                </a:lnTo>
                <a:lnTo>
                  <a:pt x="1074420" y="56768"/>
                </a:lnTo>
                <a:close/>
              </a:path>
              <a:path w="1711960" h="328295">
                <a:moveTo>
                  <a:pt x="667639" y="56768"/>
                </a:moveTo>
                <a:lnTo>
                  <a:pt x="578485" y="56768"/>
                </a:lnTo>
                <a:lnTo>
                  <a:pt x="578485" y="323214"/>
                </a:lnTo>
                <a:lnTo>
                  <a:pt x="667639" y="323214"/>
                </a:lnTo>
                <a:lnTo>
                  <a:pt x="667639" y="56768"/>
                </a:lnTo>
                <a:close/>
              </a:path>
              <a:path w="1711960" h="328295">
                <a:moveTo>
                  <a:pt x="302895" y="56768"/>
                </a:moveTo>
                <a:lnTo>
                  <a:pt x="216027" y="56768"/>
                </a:lnTo>
                <a:lnTo>
                  <a:pt x="216120" y="250701"/>
                </a:lnTo>
                <a:lnTo>
                  <a:pt x="220853" y="295909"/>
                </a:lnTo>
                <a:lnTo>
                  <a:pt x="250146" y="324236"/>
                </a:lnTo>
                <a:lnTo>
                  <a:pt x="274828" y="328040"/>
                </a:lnTo>
                <a:lnTo>
                  <a:pt x="282970" y="327592"/>
                </a:lnTo>
                <a:lnTo>
                  <a:pt x="317754" y="309879"/>
                </a:lnTo>
                <a:lnTo>
                  <a:pt x="318516" y="301878"/>
                </a:lnTo>
                <a:lnTo>
                  <a:pt x="405384" y="301878"/>
                </a:lnTo>
                <a:lnTo>
                  <a:pt x="405384" y="274446"/>
                </a:lnTo>
                <a:lnTo>
                  <a:pt x="307086" y="274446"/>
                </a:lnTo>
                <a:lnTo>
                  <a:pt x="304927" y="273049"/>
                </a:lnTo>
                <a:lnTo>
                  <a:pt x="304165" y="270509"/>
                </a:lnTo>
                <a:lnTo>
                  <a:pt x="303591" y="266983"/>
                </a:lnTo>
                <a:lnTo>
                  <a:pt x="303196" y="260206"/>
                </a:lnTo>
                <a:lnTo>
                  <a:pt x="302980" y="250701"/>
                </a:lnTo>
                <a:lnTo>
                  <a:pt x="302895" y="56768"/>
                </a:lnTo>
                <a:close/>
              </a:path>
              <a:path w="1711960" h="328295">
                <a:moveTo>
                  <a:pt x="405384" y="301878"/>
                </a:moveTo>
                <a:lnTo>
                  <a:pt x="318516" y="301878"/>
                </a:lnTo>
                <a:lnTo>
                  <a:pt x="317246" y="323214"/>
                </a:lnTo>
                <a:lnTo>
                  <a:pt x="405384" y="323214"/>
                </a:lnTo>
                <a:lnTo>
                  <a:pt x="405384" y="301878"/>
                </a:lnTo>
                <a:close/>
              </a:path>
              <a:path w="1711960" h="328295">
                <a:moveTo>
                  <a:pt x="405384" y="56768"/>
                </a:moveTo>
                <a:lnTo>
                  <a:pt x="318516" y="56768"/>
                </a:lnTo>
                <a:lnTo>
                  <a:pt x="318406" y="250701"/>
                </a:lnTo>
                <a:lnTo>
                  <a:pt x="318230" y="259317"/>
                </a:lnTo>
                <a:lnTo>
                  <a:pt x="317873" y="266471"/>
                </a:lnTo>
                <a:lnTo>
                  <a:pt x="317373" y="270255"/>
                </a:lnTo>
                <a:lnTo>
                  <a:pt x="316611" y="273049"/>
                </a:lnTo>
                <a:lnTo>
                  <a:pt x="314325" y="274446"/>
                </a:lnTo>
                <a:lnTo>
                  <a:pt x="405384" y="274446"/>
                </a:lnTo>
                <a:lnTo>
                  <a:pt x="405384" y="56768"/>
                </a:lnTo>
                <a:close/>
              </a:path>
              <a:path w="1711960" h="328295">
                <a:moveTo>
                  <a:pt x="1508506" y="56768"/>
                </a:moveTo>
                <a:lnTo>
                  <a:pt x="1422781" y="56768"/>
                </a:lnTo>
                <a:lnTo>
                  <a:pt x="1422781" y="323214"/>
                </a:lnTo>
                <a:lnTo>
                  <a:pt x="1507109" y="323214"/>
                </a:lnTo>
                <a:lnTo>
                  <a:pt x="1507235" y="118998"/>
                </a:lnTo>
                <a:lnTo>
                  <a:pt x="1507744" y="112902"/>
                </a:lnTo>
                <a:lnTo>
                  <a:pt x="1508633" y="110363"/>
                </a:lnTo>
                <a:lnTo>
                  <a:pt x="1510410" y="108584"/>
                </a:lnTo>
                <a:lnTo>
                  <a:pt x="1512189" y="106679"/>
                </a:lnTo>
                <a:lnTo>
                  <a:pt x="1514221" y="105663"/>
                </a:lnTo>
                <a:lnTo>
                  <a:pt x="1710177" y="105663"/>
                </a:lnTo>
                <a:lnTo>
                  <a:pt x="1709148" y="96986"/>
                </a:lnTo>
                <a:lnTo>
                  <a:pt x="1707388" y="88391"/>
                </a:lnTo>
                <a:lnTo>
                  <a:pt x="1704889" y="81279"/>
                </a:lnTo>
                <a:lnTo>
                  <a:pt x="1507109" y="81279"/>
                </a:lnTo>
                <a:lnTo>
                  <a:pt x="1508506" y="56768"/>
                </a:lnTo>
                <a:close/>
              </a:path>
              <a:path w="1711960" h="328295">
                <a:moveTo>
                  <a:pt x="1614678" y="105663"/>
                </a:moveTo>
                <a:lnTo>
                  <a:pt x="1519935" y="105663"/>
                </a:lnTo>
                <a:lnTo>
                  <a:pt x="1522222" y="107695"/>
                </a:lnTo>
                <a:lnTo>
                  <a:pt x="1523238" y="111632"/>
                </a:lnTo>
                <a:lnTo>
                  <a:pt x="1524635" y="323214"/>
                </a:lnTo>
                <a:lnTo>
                  <a:pt x="1609090" y="323214"/>
                </a:lnTo>
                <a:lnTo>
                  <a:pt x="1609209" y="135978"/>
                </a:lnTo>
                <a:lnTo>
                  <a:pt x="1612265" y="107695"/>
                </a:lnTo>
                <a:lnTo>
                  <a:pt x="1614678" y="105663"/>
                </a:lnTo>
                <a:close/>
              </a:path>
              <a:path w="1711960" h="328295">
                <a:moveTo>
                  <a:pt x="1710177" y="105663"/>
                </a:moveTo>
                <a:lnTo>
                  <a:pt x="1621663" y="105663"/>
                </a:lnTo>
                <a:lnTo>
                  <a:pt x="1623949" y="107822"/>
                </a:lnTo>
                <a:lnTo>
                  <a:pt x="1625219" y="112013"/>
                </a:lnTo>
                <a:lnTo>
                  <a:pt x="1625979" y="116724"/>
                </a:lnTo>
                <a:lnTo>
                  <a:pt x="1626529" y="124634"/>
                </a:lnTo>
                <a:lnTo>
                  <a:pt x="1626877" y="135978"/>
                </a:lnTo>
                <a:lnTo>
                  <a:pt x="1626997" y="323214"/>
                </a:lnTo>
                <a:lnTo>
                  <a:pt x="1711452" y="323214"/>
                </a:lnTo>
                <a:lnTo>
                  <a:pt x="1711452" y="135508"/>
                </a:lnTo>
                <a:lnTo>
                  <a:pt x="1711192" y="120556"/>
                </a:lnTo>
                <a:lnTo>
                  <a:pt x="1710418" y="107695"/>
                </a:lnTo>
                <a:lnTo>
                  <a:pt x="1710177" y="105663"/>
                </a:lnTo>
                <a:close/>
              </a:path>
              <a:path w="1711960" h="328295">
                <a:moveTo>
                  <a:pt x="1553718" y="52069"/>
                </a:moveTo>
                <a:lnTo>
                  <a:pt x="1516806" y="64205"/>
                </a:lnTo>
                <a:lnTo>
                  <a:pt x="1507109" y="81279"/>
                </a:lnTo>
                <a:lnTo>
                  <a:pt x="1603629" y="81279"/>
                </a:lnTo>
                <a:lnTo>
                  <a:pt x="1594491" y="68518"/>
                </a:lnTo>
                <a:lnTo>
                  <a:pt x="1583102" y="59388"/>
                </a:lnTo>
                <a:lnTo>
                  <a:pt x="1569499" y="53901"/>
                </a:lnTo>
                <a:lnTo>
                  <a:pt x="1553718" y="52069"/>
                </a:lnTo>
                <a:close/>
              </a:path>
              <a:path w="1711960" h="328295">
                <a:moveTo>
                  <a:pt x="1653413" y="52069"/>
                </a:moveTo>
                <a:lnTo>
                  <a:pt x="1612154" y="69071"/>
                </a:lnTo>
                <a:lnTo>
                  <a:pt x="1603629" y="81279"/>
                </a:lnTo>
                <a:lnTo>
                  <a:pt x="1704889" y="81279"/>
                </a:lnTo>
                <a:lnTo>
                  <a:pt x="1673129" y="54720"/>
                </a:lnTo>
                <a:lnTo>
                  <a:pt x="1653413" y="52069"/>
                </a:lnTo>
                <a:close/>
              </a:path>
              <a:path w="1711960" h="328295">
                <a:moveTo>
                  <a:pt x="517271" y="56768"/>
                </a:moveTo>
                <a:lnTo>
                  <a:pt x="430657" y="56768"/>
                </a:lnTo>
                <a:lnTo>
                  <a:pt x="430657" y="323214"/>
                </a:lnTo>
                <a:lnTo>
                  <a:pt x="517398" y="323214"/>
                </a:lnTo>
                <a:lnTo>
                  <a:pt x="517398" y="217169"/>
                </a:lnTo>
                <a:lnTo>
                  <a:pt x="517539" y="200260"/>
                </a:lnTo>
                <a:lnTo>
                  <a:pt x="524510" y="159638"/>
                </a:lnTo>
                <a:lnTo>
                  <a:pt x="563880" y="151002"/>
                </a:lnTo>
                <a:lnTo>
                  <a:pt x="563880" y="90804"/>
                </a:lnTo>
                <a:lnTo>
                  <a:pt x="514223" y="90804"/>
                </a:lnTo>
                <a:lnTo>
                  <a:pt x="517271" y="56768"/>
                </a:lnTo>
                <a:close/>
              </a:path>
              <a:path w="1711960" h="328295">
                <a:moveTo>
                  <a:pt x="563880" y="52069"/>
                </a:moveTo>
                <a:lnTo>
                  <a:pt x="546048" y="55353"/>
                </a:lnTo>
                <a:lnTo>
                  <a:pt x="531812" y="62912"/>
                </a:lnTo>
                <a:lnTo>
                  <a:pt x="521196" y="74733"/>
                </a:lnTo>
                <a:lnTo>
                  <a:pt x="514223" y="90804"/>
                </a:lnTo>
                <a:lnTo>
                  <a:pt x="563880" y="90804"/>
                </a:lnTo>
                <a:lnTo>
                  <a:pt x="563880" y="52069"/>
                </a:lnTo>
                <a:close/>
              </a:path>
              <a:path w="1711960" h="328295">
                <a:moveTo>
                  <a:pt x="1187323" y="0"/>
                </a:moveTo>
                <a:lnTo>
                  <a:pt x="1098169" y="0"/>
                </a:lnTo>
                <a:lnTo>
                  <a:pt x="1098169" y="323214"/>
                </a:lnTo>
                <a:lnTo>
                  <a:pt x="1187323" y="323214"/>
                </a:lnTo>
                <a:lnTo>
                  <a:pt x="1187323" y="0"/>
                </a:lnTo>
                <a:close/>
              </a:path>
              <a:path w="1711960" h="328295">
                <a:moveTo>
                  <a:pt x="778002" y="0"/>
                </a:moveTo>
                <a:lnTo>
                  <a:pt x="691261" y="0"/>
                </a:lnTo>
                <a:lnTo>
                  <a:pt x="691261" y="323214"/>
                </a:lnTo>
                <a:lnTo>
                  <a:pt x="778002" y="323214"/>
                </a:lnTo>
                <a:lnTo>
                  <a:pt x="778129" y="210692"/>
                </a:lnTo>
                <a:lnTo>
                  <a:pt x="848953" y="210692"/>
                </a:lnTo>
                <a:lnTo>
                  <a:pt x="836803" y="163956"/>
                </a:lnTo>
                <a:lnTo>
                  <a:pt x="846245" y="132333"/>
                </a:lnTo>
                <a:lnTo>
                  <a:pt x="778129" y="132333"/>
                </a:lnTo>
                <a:lnTo>
                  <a:pt x="778002" y="0"/>
                </a:lnTo>
                <a:close/>
              </a:path>
              <a:path w="1711960" h="328295">
                <a:moveTo>
                  <a:pt x="848953" y="210692"/>
                </a:moveTo>
                <a:lnTo>
                  <a:pt x="778129" y="210692"/>
                </a:lnTo>
                <a:lnTo>
                  <a:pt x="795401" y="323214"/>
                </a:lnTo>
                <a:lnTo>
                  <a:pt x="878205" y="323214"/>
                </a:lnTo>
                <a:lnTo>
                  <a:pt x="848953" y="210692"/>
                </a:lnTo>
                <a:close/>
              </a:path>
              <a:path w="1711960" h="328295">
                <a:moveTo>
                  <a:pt x="868807" y="56768"/>
                </a:moveTo>
                <a:lnTo>
                  <a:pt x="795655" y="56768"/>
                </a:lnTo>
                <a:lnTo>
                  <a:pt x="778129" y="132333"/>
                </a:lnTo>
                <a:lnTo>
                  <a:pt x="846245" y="132333"/>
                </a:lnTo>
                <a:lnTo>
                  <a:pt x="868807" y="56768"/>
                </a:lnTo>
                <a:close/>
              </a:path>
              <a:path w="1711960" h="328295">
                <a:moveTo>
                  <a:pt x="667639" y="0"/>
                </a:moveTo>
                <a:lnTo>
                  <a:pt x="578485" y="0"/>
                </a:lnTo>
                <a:lnTo>
                  <a:pt x="578485" y="49020"/>
                </a:lnTo>
                <a:lnTo>
                  <a:pt x="667639" y="49020"/>
                </a:lnTo>
                <a:lnTo>
                  <a:pt x="667639" y="0"/>
                </a:lnTo>
                <a:close/>
              </a:path>
              <a:path w="1711960" h="328295">
                <a:moveTo>
                  <a:pt x="90170" y="0"/>
                </a:moveTo>
                <a:lnTo>
                  <a:pt x="0" y="0"/>
                </a:lnTo>
                <a:lnTo>
                  <a:pt x="0" y="323214"/>
                </a:lnTo>
                <a:lnTo>
                  <a:pt x="90170" y="323214"/>
                </a:lnTo>
                <a:lnTo>
                  <a:pt x="90170" y="188086"/>
                </a:lnTo>
                <a:lnTo>
                  <a:pt x="168867" y="188086"/>
                </a:lnTo>
                <a:lnTo>
                  <a:pt x="156718" y="146430"/>
                </a:lnTo>
                <a:lnTo>
                  <a:pt x="164379" y="122554"/>
                </a:lnTo>
                <a:lnTo>
                  <a:pt x="90170" y="122554"/>
                </a:lnTo>
                <a:lnTo>
                  <a:pt x="90170" y="0"/>
                </a:lnTo>
                <a:close/>
              </a:path>
              <a:path w="1711960" h="328295">
                <a:moveTo>
                  <a:pt x="168867" y="188086"/>
                </a:moveTo>
                <a:lnTo>
                  <a:pt x="90170" y="188086"/>
                </a:lnTo>
                <a:lnTo>
                  <a:pt x="116332" y="323214"/>
                </a:lnTo>
                <a:lnTo>
                  <a:pt x="208280" y="323214"/>
                </a:lnTo>
                <a:lnTo>
                  <a:pt x="168867" y="188086"/>
                </a:lnTo>
                <a:close/>
              </a:path>
              <a:path w="1711960" h="328295">
                <a:moveTo>
                  <a:pt x="203708" y="0"/>
                </a:moveTo>
                <a:lnTo>
                  <a:pt x="119634" y="0"/>
                </a:lnTo>
                <a:lnTo>
                  <a:pt x="90170" y="122554"/>
                </a:lnTo>
                <a:lnTo>
                  <a:pt x="164379" y="122554"/>
                </a:lnTo>
                <a:lnTo>
                  <a:pt x="203708" y="0"/>
                </a:lnTo>
                <a:close/>
              </a:path>
            </a:pathLst>
          </a:custGeom>
          <a:solidFill>
            <a:srgbClr val="392F2A"/>
          </a:solidFill>
        </p:spPr>
        <p:txBody>
          <a:bodyPr wrap="square" lIns="0" tIns="0" rIns="0" bIns="0" rtlCol="0"/>
          <a:lstStyle/>
          <a:p>
            <a:endParaRPr/>
          </a:p>
        </p:txBody>
      </p:sp>
      <p:sp>
        <p:nvSpPr>
          <p:cNvPr id="17" name="object 17"/>
          <p:cNvSpPr/>
          <p:nvPr/>
        </p:nvSpPr>
        <p:spPr>
          <a:xfrm>
            <a:off x="4148657" y="219457"/>
            <a:ext cx="1711960" cy="328295"/>
          </a:xfrm>
          <a:custGeom>
            <a:avLst/>
            <a:gdLst/>
            <a:ahLst/>
            <a:cxnLst/>
            <a:rect l="l" t="t" r="r" b="b"/>
            <a:pathLst>
              <a:path w="1711960" h="328295">
                <a:moveTo>
                  <a:pt x="1208151" y="56768"/>
                </a:moveTo>
                <a:lnTo>
                  <a:pt x="1295019" y="56768"/>
                </a:lnTo>
                <a:lnTo>
                  <a:pt x="1295019" y="236854"/>
                </a:lnTo>
                <a:lnTo>
                  <a:pt x="1295092" y="250167"/>
                </a:lnTo>
                <a:lnTo>
                  <a:pt x="1299210" y="274446"/>
                </a:lnTo>
                <a:lnTo>
                  <a:pt x="1302639" y="274446"/>
                </a:lnTo>
                <a:lnTo>
                  <a:pt x="1306449" y="274446"/>
                </a:lnTo>
                <a:lnTo>
                  <a:pt x="1310640" y="234949"/>
                </a:lnTo>
                <a:lnTo>
                  <a:pt x="1310640" y="56768"/>
                </a:lnTo>
                <a:lnTo>
                  <a:pt x="1397508" y="56768"/>
                </a:lnTo>
                <a:lnTo>
                  <a:pt x="1397508" y="323214"/>
                </a:lnTo>
                <a:lnTo>
                  <a:pt x="1309370" y="323214"/>
                </a:lnTo>
                <a:lnTo>
                  <a:pt x="1310640" y="301878"/>
                </a:lnTo>
                <a:lnTo>
                  <a:pt x="1309878" y="309879"/>
                </a:lnTo>
                <a:lnTo>
                  <a:pt x="1275094" y="327592"/>
                </a:lnTo>
                <a:lnTo>
                  <a:pt x="1266952" y="328040"/>
                </a:lnTo>
                <a:lnTo>
                  <a:pt x="1257978" y="327614"/>
                </a:lnTo>
                <a:lnTo>
                  <a:pt x="1220420" y="308736"/>
                </a:lnTo>
                <a:lnTo>
                  <a:pt x="1208516" y="263461"/>
                </a:lnTo>
                <a:lnTo>
                  <a:pt x="1208151" y="235203"/>
                </a:lnTo>
                <a:lnTo>
                  <a:pt x="1208151" y="56768"/>
                </a:lnTo>
                <a:close/>
              </a:path>
              <a:path w="1711960" h="328295">
                <a:moveTo>
                  <a:pt x="885063" y="56768"/>
                </a:moveTo>
                <a:lnTo>
                  <a:pt x="971931" y="56768"/>
                </a:lnTo>
                <a:lnTo>
                  <a:pt x="971931" y="236854"/>
                </a:lnTo>
                <a:lnTo>
                  <a:pt x="972004" y="250167"/>
                </a:lnTo>
                <a:lnTo>
                  <a:pt x="976122" y="274446"/>
                </a:lnTo>
                <a:lnTo>
                  <a:pt x="979551" y="274446"/>
                </a:lnTo>
                <a:lnTo>
                  <a:pt x="983361" y="274446"/>
                </a:lnTo>
                <a:lnTo>
                  <a:pt x="987552" y="234949"/>
                </a:lnTo>
                <a:lnTo>
                  <a:pt x="987552" y="56768"/>
                </a:lnTo>
                <a:lnTo>
                  <a:pt x="1074420" y="56768"/>
                </a:lnTo>
                <a:lnTo>
                  <a:pt x="1074420" y="323214"/>
                </a:lnTo>
                <a:lnTo>
                  <a:pt x="986282" y="323214"/>
                </a:lnTo>
                <a:lnTo>
                  <a:pt x="987552" y="301878"/>
                </a:lnTo>
                <a:lnTo>
                  <a:pt x="986790" y="309879"/>
                </a:lnTo>
                <a:lnTo>
                  <a:pt x="952006" y="327592"/>
                </a:lnTo>
                <a:lnTo>
                  <a:pt x="943864" y="328040"/>
                </a:lnTo>
                <a:lnTo>
                  <a:pt x="934890" y="327614"/>
                </a:lnTo>
                <a:lnTo>
                  <a:pt x="897332" y="308736"/>
                </a:lnTo>
                <a:lnTo>
                  <a:pt x="885428" y="263461"/>
                </a:lnTo>
                <a:lnTo>
                  <a:pt x="885063" y="235203"/>
                </a:lnTo>
                <a:lnTo>
                  <a:pt x="885063" y="56768"/>
                </a:lnTo>
                <a:close/>
              </a:path>
              <a:path w="1711960" h="328295">
                <a:moveTo>
                  <a:pt x="578485" y="56768"/>
                </a:moveTo>
                <a:lnTo>
                  <a:pt x="667639" y="56768"/>
                </a:lnTo>
                <a:lnTo>
                  <a:pt x="667639" y="323214"/>
                </a:lnTo>
                <a:lnTo>
                  <a:pt x="578485" y="323214"/>
                </a:lnTo>
                <a:lnTo>
                  <a:pt x="578485" y="56768"/>
                </a:lnTo>
                <a:close/>
              </a:path>
              <a:path w="1711960" h="328295">
                <a:moveTo>
                  <a:pt x="216027" y="56768"/>
                </a:moveTo>
                <a:lnTo>
                  <a:pt x="302895" y="56768"/>
                </a:lnTo>
                <a:lnTo>
                  <a:pt x="302895" y="236854"/>
                </a:lnTo>
                <a:lnTo>
                  <a:pt x="302968" y="250167"/>
                </a:lnTo>
                <a:lnTo>
                  <a:pt x="307086" y="274446"/>
                </a:lnTo>
                <a:lnTo>
                  <a:pt x="310515" y="274446"/>
                </a:lnTo>
                <a:lnTo>
                  <a:pt x="314325" y="274446"/>
                </a:lnTo>
                <a:lnTo>
                  <a:pt x="318516" y="234949"/>
                </a:lnTo>
                <a:lnTo>
                  <a:pt x="318516" y="56768"/>
                </a:lnTo>
                <a:lnTo>
                  <a:pt x="405384" y="56768"/>
                </a:lnTo>
                <a:lnTo>
                  <a:pt x="405384" y="323214"/>
                </a:lnTo>
                <a:lnTo>
                  <a:pt x="317246" y="323214"/>
                </a:lnTo>
                <a:lnTo>
                  <a:pt x="318516" y="301878"/>
                </a:lnTo>
                <a:lnTo>
                  <a:pt x="317754" y="309879"/>
                </a:lnTo>
                <a:lnTo>
                  <a:pt x="282970" y="327592"/>
                </a:lnTo>
                <a:lnTo>
                  <a:pt x="274828" y="328040"/>
                </a:lnTo>
                <a:lnTo>
                  <a:pt x="265854" y="327614"/>
                </a:lnTo>
                <a:lnTo>
                  <a:pt x="228296" y="308736"/>
                </a:lnTo>
                <a:lnTo>
                  <a:pt x="216392" y="263461"/>
                </a:lnTo>
                <a:lnTo>
                  <a:pt x="216027" y="235203"/>
                </a:lnTo>
                <a:lnTo>
                  <a:pt x="216027" y="56768"/>
                </a:lnTo>
                <a:close/>
              </a:path>
              <a:path w="1711960" h="328295">
                <a:moveTo>
                  <a:pt x="1553718" y="52069"/>
                </a:moveTo>
                <a:lnTo>
                  <a:pt x="1569499" y="53901"/>
                </a:lnTo>
                <a:lnTo>
                  <a:pt x="1583102" y="59388"/>
                </a:lnTo>
                <a:lnTo>
                  <a:pt x="1594491" y="68518"/>
                </a:lnTo>
                <a:lnTo>
                  <a:pt x="1603629" y="81279"/>
                </a:lnTo>
                <a:lnTo>
                  <a:pt x="1607480" y="74800"/>
                </a:lnTo>
                <a:lnTo>
                  <a:pt x="1645485" y="52547"/>
                </a:lnTo>
                <a:lnTo>
                  <a:pt x="1653413" y="52069"/>
                </a:lnTo>
                <a:lnTo>
                  <a:pt x="1663723" y="52734"/>
                </a:lnTo>
                <a:lnTo>
                  <a:pt x="1700927" y="74358"/>
                </a:lnTo>
                <a:lnTo>
                  <a:pt x="1711192" y="120556"/>
                </a:lnTo>
                <a:lnTo>
                  <a:pt x="1711452" y="135508"/>
                </a:lnTo>
                <a:lnTo>
                  <a:pt x="1711452" y="323214"/>
                </a:lnTo>
                <a:lnTo>
                  <a:pt x="1626997" y="323214"/>
                </a:lnTo>
                <a:lnTo>
                  <a:pt x="1626997" y="150620"/>
                </a:lnTo>
                <a:lnTo>
                  <a:pt x="1626880" y="136052"/>
                </a:lnTo>
                <a:lnTo>
                  <a:pt x="1621663" y="105663"/>
                </a:lnTo>
                <a:lnTo>
                  <a:pt x="1618234" y="105663"/>
                </a:lnTo>
                <a:lnTo>
                  <a:pt x="1614678" y="105663"/>
                </a:lnTo>
                <a:lnTo>
                  <a:pt x="1609090" y="150620"/>
                </a:lnTo>
                <a:lnTo>
                  <a:pt x="1609090" y="323214"/>
                </a:lnTo>
                <a:lnTo>
                  <a:pt x="1524635" y="323214"/>
                </a:lnTo>
                <a:lnTo>
                  <a:pt x="1524635" y="154939"/>
                </a:lnTo>
                <a:lnTo>
                  <a:pt x="1524541" y="138243"/>
                </a:lnTo>
                <a:lnTo>
                  <a:pt x="1519935" y="105663"/>
                </a:lnTo>
                <a:lnTo>
                  <a:pt x="1516507" y="105663"/>
                </a:lnTo>
                <a:lnTo>
                  <a:pt x="1514221" y="105663"/>
                </a:lnTo>
                <a:lnTo>
                  <a:pt x="1512189" y="106679"/>
                </a:lnTo>
                <a:lnTo>
                  <a:pt x="1510410" y="108584"/>
                </a:lnTo>
                <a:lnTo>
                  <a:pt x="1508633" y="110363"/>
                </a:lnTo>
                <a:lnTo>
                  <a:pt x="1507744" y="112902"/>
                </a:lnTo>
                <a:lnTo>
                  <a:pt x="1507490" y="115950"/>
                </a:lnTo>
                <a:lnTo>
                  <a:pt x="1507235" y="118998"/>
                </a:lnTo>
                <a:lnTo>
                  <a:pt x="1507109" y="127000"/>
                </a:lnTo>
                <a:lnTo>
                  <a:pt x="1507109" y="139953"/>
                </a:lnTo>
                <a:lnTo>
                  <a:pt x="1507109" y="323214"/>
                </a:lnTo>
                <a:lnTo>
                  <a:pt x="1422781" y="323214"/>
                </a:lnTo>
                <a:lnTo>
                  <a:pt x="1422781" y="56768"/>
                </a:lnTo>
                <a:lnTo>
                  <a:pt x="1508506" y="56768"/>
                </a:lnTo>
                <a:lnTo>
                  <a:pt x="1507109" y="81279"/>
                </a:lnTo>
                <a:lnTo>
                  <a:pt x="1508944" y="74874"/>
                </a:lnTo>
                <a:lnTo>
                  <a:pt x="1545288" y="52549"/>
                </a:lnTo>
                <a:lnTo>
                  <a:pt x="1553718" y="52069"/>
                </a:lnTo>
                <a:close/>
              </a:path>
              <a:path w="1711960" h="328295">
                <a:moveTo>
                  <a:pt x="563880" y="52069"/>
                </a:moveTo>
                <a:lnTo>
                  <a:pt x="563880" y="151002"/>
                </a:lnTo>
                <a:lnTo>
                  <a:pt x="552589" y="151333"/>
                </a:lnTo>
                <a:lnTo>
                  <a:pt x="543274" y="152320"/>
                </a:lnTo>
                <a:lnTo>
                  <a:pt x="517953" y="186864"/>
                </a:lnTo>
                <a:lnTo>
                  <a:pt x="517398" y="217169"/>
                </a:lnTo>
                <a:lnTo>
                  <a:pt x="517398" y="323214"/>
                </a:lnTo>
                <a:lnTo>
                  <a:pt x="430657" y="323214"/>
                </a:lnTo>
                <a:lnTo>
                  <a:pt x="430657" y="56768"/>
                </a:lnTo>
                <a:lnTo>
                  <a:pt x="517271" y="56768"/>
                </a:lnTo>
                <a:lnTo>
                  <a:pt x="514223" y="90804"/>
                </a:lnTo>
                <a:lnTo>
                  <a:pt x="521196" y="74733"/>
                </a:lnTo>
                <a:lnTo>
                  <a:pt x="531812" y="62912"/>
                </a:lnTo>
                <a:lnTo>
                  <a:pt x="546048" y="55353"/>
                </a:lnTo>
                <a:lnTo>
                  <a:pt x="563880" y="52069"/>
                </a:lnTo>
                <a:close/>
              </a:path>
              <a:path w="1711960" h="328295">
                <a:moveTo>
                  <a:pt x="1098169" y="0"/>
                </a:moveTo>
                <a:lnTo>
                  <a:pt x="1187323" y="0"/>
                </a:lnTo>
                <a:lnTo>
                  <a:pt x="1187323" y="323214"/>
                </a:lnTo>
                <a:lnTo>
                  <a:pt x="1098169" y="323214"/>
                </a:lnTo>
                <a:lnTo>
                  <a:pt x="1098169" y="0"/>
                </a:lnTo>
                <a:close/>
              </a:path>
              <a:path w="1711960" h="328295">
                <a:moveTo>
                  <a:pt x="691261" y="0"/>
                </a:moveTo>
                <a:lnTo>
                  <a:pt x="778002" y="0"/>
                </a:lnTo>
                <a:lnTo>
                  <a:pt x="778129" y="132333"/>
                </a:lnTo>
                <a:lnTo>
                  <a:pt x="795655" y="56768"/>
                </a:lnTo>
                <a:lnTo>
                  <a:pt x="868807" y="56768"/>
                </a:lnTo>
                <a:lnTo>
                  <a:pt x="836803" y="163956"/>
                </a:lnTo>
                <a:lnTo>
                  <a:pt x="878205" y="323214"/>
                </a:lnTo>
                <a:lnTo>
                  <a:pt x="795401" y="323214"/>
                </a:lnTo>
                <a:lnTo>
                  <a:pt x="778129" y="210692"/>
                </a:lnTo>
                <a:lnTo>
                  <a:pt x="778002" y="323214"/>
                </a:lnTo>
                <a:lnTo>
                  <a:pt x="691261" y="323214"/>
                </a:lnTo>
                <a:lnTo>
                  <a:pt x="691261" y="0"/>
                </a:lnTo>
                <a:close/>
              </a:path>
              <a:path w="1711960" h="328295">
                <a:moveTo>
                  <a:pt x="578485" y="0"/>
                </a:moveTo>
                <a:lnTo>
                  <a:pt x="667639" y="0"/>
                </a:lnTo>
                <a:lnTo>
                  <a:pt x="667639" y="49020"/>
                </a:lnTo>
                <a:lnTo>
                  <a:pt x="578485" y="49020"/>
                </a:lnTo>
                <a:lnTo>
                  <a:pt x="578485" y="0"/>
                </a:lnTo>
                <a:close/>
              </a:path>
              <a:path w="1711960" h="328295">
                <a:moveTo>
                  <a:pt x="0" y="0"/>
                </a:moveTo>
                <a:lnTo>
                  <a:pt x="90170" y="0"/>
                </a:lnTo>
                <a:lnTo>
                  <a:pt x="90170" y="122554"/>
                </a:lnTo>
                <a:lnTo>
                  <a:pt x="119634" y="0"/>
                </a:lnTo>
                <a:lnTo>
                  <a:pt x="203708" y="0"/>
                </a:lnTo>
                <a:lnTo>
                  <a:pt x="156718" y="146430"/>
                </a:lnTo>
                <a:lnTo>
                  <a:pt x="208280" y="323214"/>
                </a:lnTo>
                <a:lnTo>
                  <a:pt x="116332" y="323214"/>
                </a:lnTo>
                <a:lnTo>
                  <a:pt x="90170" y="188086"/>
                </a:lnTo>
                <a:lnTo>
                  <a:pt x="90170" y="323214"/>
                </a:lnTo>
                <a:lnTo>
                  <a:pt x="0" y="323214"/>
                </a:lnTo>
                <a:lnTo>
                  <a:pt x="0" y="0"/>
                </a:lnTo>
                <a:close/>
              </a:path>
            </a:pathLst>
          </a:custGeom>
          <a:ln w="9144">
            <a:solidFill>
              <a:srgbClr val="FFFFFF"/>
            </a:solidFill>
          </a:ln>
        </p:spPr>
        <p:txBody>
          <a:bodyPr wrap="square" lIns="0" tIns="0" rIns="0" bIns="0" rtlCol="0"/>
          <a:lstStyle/>
          <a:p>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1324012" y="1905000"/>
            <a:ext cx="6632575" cy="2367315"/>
          </a:xfrm>
          <a:prstGeom prst="rect">
            <a:avLst/>
          </a:prstGeom>
        </p:spPr>
        <p:txBody>
          <a:bodyPr vert="horz" wrap="square" lIns="0" tIns="149860" rIns="0" bIns="0" rtlCol="0">
            <a:spAutoFit/>
          </a:bodyPr>
          <a:lstStyle/>
          <a:p>
            <a:pPr marL="12700" marR="5080" indent="1366520" algn="r">
              <a:lnSpc>
                <a:spcPct val="80000"/>
              </a:lnSpc>
              <a:spcBef>
                <a:spcPts val="1180"/>
              </a:spcBef>
            </a:pPr>
            <a:r>
              <a:rPr sz="4500" b="1" spc="100" dirty="0">
                <a:latin typeface="Trebuchet MS"/>
                <a:cs typeface="Trebuchet MS"/>
              </a:rPr>
              <a:t>Merumuskan</a:t>
            </a:r>
            <a:r>
              <a:rPr sz="4500" b="1" spc="305" dirty="0">
                <a:latin typeface="Trebuchet MS"/>
                <a:cs typeface="Trebuchet MS"/>
              </a:rPr>
              <a:t> </a:t>
            </a:r>
            <a:r>
              <a:rPr sz="4500" b="1" spc="85" dirty="0">
                <a:latin typeface="Trebuchet MS"/>
                <a:cs typeface="Trebuchet MS"/>
              </a:rPr>
              <a:t>Profil </a:t>
            </a:r>
            <a:r>
              <a:rPr sz="4500" b="1" spc="-1340" dirty="0">
                <a:latin typeface="Trebuchet MS"/>
                <a:cs typeface="Trebuchet MS"/>
              </a:rPr>
              <a:t> </a:t>
            </a:r>
            <a:r>
              <a:rPr sz="4500" b="1" spc="75" dirty="0">
                <a:latin typeface="Trebuchet MS"/>
                <a:cs typeface="Trebuchet MS"/>
              </a:rPr>
              <a:t>Lulusan,</a:t>
            </a:r>
            <a:r>
              <a:rPr sz="4500" b="1" spc="340" dirty="0">
                <a:latin typeface="Trebuchet MS"/>
                <a:cs typeface="Trebuchet MS"/>
              </a:rPr>
              <a:t> </a:t>
            </a:r>
            <a:r>
              <a:rPr sz="4500" b="1" spc="70" dirty="0">
                <a:latin typeface="Trebuchet MS"/>
                <a:cs typeface="Trebuchet MS"/>
              </a:rPr>
              <a:t>CPL</a:t>
            </a:r>
            <a:r>
              <a:rPr sz="4500" b="1" spc="345" dirty="0">
                <a:latin typeface="Trebuchet MS"/>
                <a:cs typeface="Trebuchet MS"/>
              </a:rPr>
              <a:t> </a:t>
            </a:r>
            <a:r>
              <a:rPr sz="4500" b="1" spc="155" dirty="0">
                <a:latin typeface="Trebuchet MS"/>
                <a:cs typeface="Trebuchet MS"/>
              </a:rPr>
              <a:t>Program </a:t>
            </a:r>
            <a:r>
              <a:rPr sz="4500" b="1" spc="160" dirty="0">
                <a:latin typeface="Trebuchet MS"/>
                <a:cs typeface="Trebuchet MS"/>
              </a:rPr>
              <a:t> </a:t>
            </a:r>
            <a:r>
              <a:rPr sz="4500" b="1" spc="15" dirty="0">
                <a:latin typeface="Trebuchet MS"/>
                <a:cs typeface="Trebuchet MS"/>
              </a:rPr>
              <a:t>Studi,</a:t>
            </a:r>
            <a:r>
              <a:rPr sz="4500" b="1" spc="330" dirty="0">
                <a:latin typeface="Trebuchet MS"/>
                <a:cs typeface="Trebuchet MS"/>
              </a:rPr>
              <a:t> </a:t>
            </a:r>
            <a:r>
              <a:rPr sz="4500" b="1" spc="30" dirty="0">
                <a:latin typeface="Trebuchet MS"/>
                <a:cs typeface="Trebuchet MS"/>
              </a:rPr>
              <a:t>dan</a:t>
            </a:r>
            <a:r>
              <a:rPr sz="4500" b="1" spc="355" dirty="0">
                <a:latin typeface="Trebuchet MS"/>
                <a:cs typeface="Trebuchet MS"/>
              </a:rPr>
              <a:t> </a:t>
            </a:r>
            <a:r>
              <a:rPr sz="4500" b="1" spc="60" dirty="0" err="1">
                <a:latin typeface="Trebuchet MS"/>
                <a:cs typeface="Trebuchet MS"/>
              </a:rPr>
              <a:t>kaitan</a:t>
            </a:r>
            <a:r>
              <a:rPr sz="4500" b="1" spc="345" dirty="0">
                <a:latin typeface="Trebuchet MS"/>
                <a:cs typeface="Trebuchet MS"/>
              </a:rPr>
              <a:t> </a:t>
            </a:r>
            <a:r>
              <a:rPr sz="4500" b="1" spc="85" dirty="0" err="1">
                <a:latin typeface="Trebuchet MS"/>
                <a:cs typeface="Trebuchet MS"/>
              </a:rPr>
              <a:t>d</a:t>
            </a:r>
            <a:r>
              <a:rPr lang="en-US" sz="4500" b="1" spc="85" dirty="0" err="1">
                <a:latin typeface="Trebuchet MS"/>
                <a:cs typeface="Trebuchet MS"/>
              </a:rPr>
              <a:t>engan</a:t>
            </a:r>
            <a:r>
              <a:rPr sz="4500" b="1" spc="345" dirty="0">
                <a:latin typeface="Trebuchet MS"/>
                <a:cs typeface="Trebuchet MS"/>
              </a:rPr>
              <a:t> </a:t>
            </a:r>
            <a:r>
              <a:rPr sz="4500" b="1" spc="130" dirty="0">
                <a:latin typeface="Trebuchet MS"/>
                <a:cs typeface="Trebuchet MS"/>
              </a:rPr>
              <a:t>MK</a:t>
            </a:r>
            <a:endParaRPr sz="4500" dirty="0">
              <a:latin typeface="Trebuchet MS"/>
              <a:cs typeface="Trebuchet MS"/>
            </a:endParaRPr>
          </a:p>
        </p:txBody>
      </p:sp>
      <p:pic>
        <p:nvPicPr>
          <p:cNvPr id="11" name="object 11"/>
          <p:cNvPicPr/>
          <p:nvPr/>
        </p:nvPicPr>
        <p:blipFill>
          <a:blip r:embed="rId2" cstate="print"/>
          <a:stretch>
            <a:fillRect/>
          </a:stretch>
        </p:blipFill>
        <p:spPr>
          <a:xfrm>
            <a:off x="8019325" y="2327275"/>
            <a:ext cx="67563" cy="253872"/>
          </a:xfrm>
          <a:prstGeom prst="rect">
            <a:avLst/>
          </a:prstGeom>
        </p:spPr>
      </p:pic>
      <p:pic>
        <p:nvPicPr>
          <p:cNvPr id="13" name="object 13"/>
          <p:cNvPicPr/>
          <p:nvPr/>
        </p:nvPicPr>
        <p:blipFill>
          <a:blip r:embed="rId3" cstate="print"/>
          <a:stretch>
            <a:fillRect/>
          </a:stretch>
        </p:blipFill>
        <p:spPr>
          <a:xfrm>
            <a:off x="7414931" y="2241804"/>
            <a:ext cx="85979" cy="158623"/>
          </a:xfrm>
          <a:prstGeom prst="rect">
            <a:avLst/>
          </a:prstGeom>
        </p:spPr>
      </p:pic>
      <p:sp>
        <p:nvSpPr>
          <p:cNvPr id="14" name="object 14"/>
          <p:cNvSpPr/>
          <p:nvPr/>
        </p:nvSpPr>
        <p:spPr>
          <a:xfrm>
            <a:off x="7291868" y="2191386"/>
            <a:ext cx="1437640" cy="416559"/>
          </a:xfrm>
          <a:custGeom>
            <a:avLst/>
            <a:gdLst/>
            <a:ahLst/>
            <a:cxnLst/>
            <a:rect l="l" t="t" r="r" b="b"/>
            <a:pathLst>
              <a:path w="1437640" h="416560">
                <a:moveTo>
                  <a:pt x="0" y="6222"/>
                </a:moveTo>
                <a:lnTo>
                  <a:pt x="177800" y="6222"/>
                </a:lnTo>
                <a:lnTo>
                  <a:pt x="232601" y="11144"/>
                </a:lnTo>
                <a:lnTo>
                  <a:pt x="275236" y="25904"/>
                </a:lnTo>
                <a:lnTo>
                  <a:pt x="305697" y="50498"/>
                </a:lnTo>
                <a:lnTo>
                  <a:pt x="323977" y="84918"/>
                </a:lnTo>
                <a:lnTo>
                  <a:pt x="330072" y="129158"/>
                </a:lnTo>
                <a:lnTo>
                  <a:pt x="323334" y="173859"/>
                </a:lnTo>
                <a:lnTo>
                  <a:pt x="303112" y="208606"/>
                </a:lnTo>
                <a:lnTo>
                  <a:pt x="269393" y="233409"/>
                </a:lnTo>
                <a:lnTo>
                  <a:pt x="222165" y="248282"/>
                </a:lnTo>
                <a:lnTo>
                  <a:pt x="161417" y="253237"/>
                </a:lnTo>
                <a:lnTo>
                  <a:pt x="127634" y="253237"/>
                </a:lnTo>
                <a:lnTo>
                  <a:pt x="127634" y="416432"/>
                </a:lnTo>
                <a:lnTo>
                  <a:pt x="0" y="416432"/>
                </a:lnTo>
                <a:lnTo>
                  <a:pt x="0" y="6222"/>
                </a:lnTo>
                <a:close/>
              </a:path>
              <a:path w="1437640" h="416560">
                <a:moveTo>
                  <a:pt x="1437131" y="380"/>
                </a:moveTo>
                <a:lnTo>
                  <a:pt x="1437131" y="416432"/>
                </a:lnTo>
                <a:lnTo>
                  <a:pt x="1318387" y="416432"/>
                </a:lnTo>
                <a:lnTo>
                  <a:pt x="1318387" y="6222"/>
                </a:lnTo>
                <a:lnTo>
                  <a:pt x="1344745" y="5863"/>
                </a:lnTo>
                <a:lnTo>
                  <a:pt x="1373330" y="4778"/>
                </a:lnTo>
                <a:lnTo>
                  <a:pt x="1404129" y="2954"/>
                </a:lnTo>
                <a:lnTo>
                  <a:pt x="1437131" y="380"/>
                </a:lnTo>
                <a:close/>
              </a:path>
              <a:path w="1437640" h="416560">
                <a:moveTo>
                  <a:pt x="1054480" y="0"/>
                </a:moveTo>
                <a:lnTo>
                  <a:pt x="1090912" y="3978"/>
                </a:lnTo>
                <a:lnTo>
                  <a:pt x="1116948" y="15922"/>
                </a:lnTo>
                <a:lnTo>
                  <a:pt x="1132579" y="35843"/>
                </a:lnTo>
                <a:lnTo>
                  <a:pt x="1137792" y="63753"/>
                </a:lnTo>
                <a:lnTo>
                  <a:pt x="1137792" y="65785"/>
                </a:lnTo>
                <a:lnTo>
                  <a:pt x="1137539" y="70865"/>
                </a:lnTo>
                <a:lnTo>
                  <a:pt x="1137157" y="79247"/>
                </a:lnTo>
                <a:lnTo>
                  <a:pt x="1074801" y="98678"/>
                </a:lnTo>
                <a:lnTo>
                  <a:pt x="1076560" y="88584"/>
                </a:lnTo>
                <a:lnTo>
                  <a:pt x="1077832" y="80216"/>
                </a:lnTo>
                <a:lnTo>
                  <a:pt x="1063243" y="43687"/>
                </a:lnTo>
                <a:lnTo>
                  <a:pt x="1054989" y="43687"/>
                </a:lnTo>
                <a:lnTo>
                  <a:pt x="1050925" y="50799"/>
                </a:lnTo>
                <a:lnTo>
                  <a:pt x="1050925" y="64896"/>
                </a:lnTo>
                <a:lnTo>
                  <a:pt x="1052401" y="73304"/>
                </a:lnTo>
                <a:lnTo>
                  <a:pt x="1056830" y="83677"/>
                </a:lnTo>
                <a:lnTo>
                  <a:pt x="1064212" y="96025"/>
                </a:lnTo>
                <a:lnTo>
                  <a:pt x="1074546" y="110362"/>
                </a:lnTo>
                <a:lnTo>
                  <a:pt x="1119631" y="110362"/>
                </a:lnTo>
                <a:lnTo>
                  <a:pt x="1119631" y="155320"/>
                </a:lnTo>
                <a:lnTo>
                  <a:pt x="1077721" y="155320"/>
                </a:lnTo>
                <a:lnTo>
                  <a:pt x="1077721" y="416432"/>
                </a:lnTo>
                <a:lnTo>
                  <a:pt x="958850" y="416432"/>
                </a:lnTo>
                <a:lnTo>
                  <a:pt x="958850" y="155320"/>
                </a:lnTo>
                <a:lnTo>
                  <a:pt x="921384" y="155320"/>
                </a:lnTo>
                <a:lnTo>
                  <a:pt x="921384" y="110362"/>
                </a:lnTo>
                <a:lnTo>
                  <a:pt x="958850" y="110362"/>
                </a:lnTo>
                <a:lnTo>
                  <a:pt x="958850" y="90042"/>
                </a:lnTo>
                <a:lnTo>
                  <a:pt x="960564" y="71516"/>
                </a:lnTo>
                <a:lnTo>
                  <a:pt x="986281" y="25653"/>
                </a:lnTo>
                <a:lnTo>
                  <a:pt x="1034859" y="1597"/>
                </a:lnTo>
                <a:lnTo>
                  <a:pt x="1054480" y="0"/>
                </a:lnTo>
                <a:close/>
              </a:path>
            </a:pathLst>
          </a:custGeom>
          <a:ln w="9144">
            <a:solidFill>
              <a:srgbClr val="FFFFFF"/>
            </a:solidFill>
          </a:ln>
        </p:spPr>
        <p:txBody>
          <a:bodyPr wrap="square" lIns="0" tIns="0" rIns="0" bIns="0" rtlCol="0"/>
          <a:lstStyle/>
          <a:p>
            <a:endParaRPr/>
          </a:p>
        </p:txBody>
      </p:sp>
      <p:pic>
        <p:nvPicPr>
          <p:cNvPr id="15" name="object 15"/>
          <p:cNvPicPr/>
          <p:nvPr/>
        </p:nvPicPr>
        <p:blipFill>
          <a:blip r:embed="rId4" cstate="print"/>
          <a:stretch>
            <a:fillRect/>
          </a:stretch>
        </p:blipFill>
        <p:spPr>
          <a:xfrm>
            <a:off x="8440076" y="2182877"/>
            <a:ext cx="120395" cy="98170"/>
          </a:xfrm>
          <a:prstGeom prst="rect">
            <a:avLst/>
          </a:prstGeom>
        </p:spPr>
      </p:pic>
      <p:pic>
        <p:nvPicPr>
          <p:cNvPr id="20" name="object 20"/>
          <p:cNvPicPr/>
          <p:nvPr/>
        </p:nvPicPr>
        <p:blipFill>
          <a:blip r:embed="rId5" cstate="print"/>
          <a:stretch>
            <a:fillRect/>
          </a:stretch>
        </p:blipFill>
        <p:spPr>
          <a:xfrm>
            <a:off x="8331237" y="3148762"/>
            <a:ext cx="123697" cy="203580"/>
          </a:xfrm>
          <a:prstGeom prst="rect">
            <a:avLst/>
          </a:prstGeom>
        </p:spPr>
      </p:pic>
      <p:pic>
        <p:nvPicPr>
          <p:cNvPr id="21" name="object 21"/>
          <p:cNvPicPr/>
          <p:nvPr/>
        </p:nvPicPr>
        <p:blipFill>
          <a:blip r:embed="rId6" cstate="print"/>
          <a:stretch>
            <a:fillRect/>
          </a:stretch>
        </p:blipFill>
        <p:spPr>
          <a:xfrm>
            <a:off x="7782215" y="2900211"/>
            <a:ext cx="85979" cy="158572"/>
          </a:xfrm>
          <a:prstGeom prst="rect">
            <a:avLst/>
          </a:prstGeom>
        </p:spPr>
      </p:pic>
      <p:sp>
        <p:nvSpPr>
          <p:cNvPr id="25" name="object 25"/>
          <p:cNvSpPr/>
          <p:nvPr/>
        </p:nvSpPr>
        <p:spPr>
          <a:xfrm>
            <a:off x="7166392" y="2565654"/>
            <a:ext cx="0" cy="914400"/>
          </a:xfrm>
          <a:custGeom>
            <a:avLst/>
            <a:gdLst/>
            <a:ahLst/>
            <a:cxnLst/>
            <a:rect l="l" t="t" r="r" b="b"/>
            <a:pathLst>
              <a:path h="914400">
                <a:moveTo>
                  <a:pt x="0" y="914400"/>
                </a:moveTo>
                <a:lnTo>
                  <a:pt x="0" y="0"/>
                </a:lnTo>
              </a:path>
            </a:pathLst>
          </a:custGeom>
          <a:ln w="19050">
            <a:solidFill>
              <a:srgbClr val="FFFFFF"/>
            </a:solidFill>
          </a:ln>
        </p:spPr>
        <p:txBody>
          <a:bodyPr wrap="square" lIns="0" tIns="0" rIns="0" bIns="0" rtlCol="0"/>
          <a:lstStyle/>
          <a:p>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615389" y="3262848"/>
            <a:ext cx="1840330" cy="1247888"/>
          </a:xfrm>
          <a:prstGeom prst="rect">
            <a:avLst/>
          </a:prstGeom>
        </p:spPr>
      </p:pic>
      <p:sp>
        <p:nvSpPr>
          <p:cNvPr id="3" name="object 3"/>
          <p:cNvSpPr txBox="1"/>
          <p:nvPr/>
        </p:nvSpPr>
        <p:spPr>
          <a:xfrm>
            <a:off x="1790191" y="3525139"/>
            <a:ext cx="1491615" cy="901700"/>
          </a:xfrm>
          <a:prstGeom prst="rect">
            <a:avLst/>
          </a:prstGeom>
        </p:spPr>
        <p:txBody>
          <a:bodyPr vert="horz" wrap="square" lIns="0" tIns="12700" rIns="0" bIns="0" rtlCol="0">
            <a:spAutoFit/>
          </a:bodyPr>
          <a:lstStyle/>
          <a:p>
            <a:pPr marL="245745" marR="238125" indent="1905" algn="ctr">
              <a:lnSpc>
                <a:spcPct val="100000"/>
              </a:lnSpc>
              <a:spcBef>
                <a:spcPts val="100"/>
              </a:spcBef>
            </a:pPr>
            <a:r>
              <a:rPr sz="2000" b="1" spc="-35" dirty="0">
                <a:solidFill>
                  <a:srgbClr val="FFFFFF"/>
                </a:solidFill>
                <a:latin typeface="Trebuchet MS"/>
                <a:cs typeface="Trebuchet MS"/>
              </a:rPr>
              <a:t>PROFIL </a:t>
            </a:r>
            <a:r>
              <a:rPr sz="2000" b="1" spc="-30" dirty="0">
                <a:solidFill>
                  <a:srgbClr val="FFFFFF"/>
                </a:solidFill>
                <a:latin typeface="Trebuchet MS"/>
                <a:cs typeface="Trebuchet MS"/>
              </a:rPr>
              <a:t> </a:t>
            </a:r>
            <a:r>
              <a:rPr sz="2000" b="1" spc="-80" dirty="0">
                <a:solidFill>
                  <a:srgbClr val="FFFFFF"/>
                </a:solidFill>
                <a:latin typeface="Trebuchet MS"/>
                <a:cs typeface="Trebuchet MS"/>
              </a:rPr>
              <a:t>L</a:t>
            </a:r>
            <a:r>
              <a:rPr sz="2000" b="1" spc="-140" dirty="0">
                <a:solidFill>
                  <a:srgbClr val="FFFFFF"/>
                </a:solidFill>
                <a:latin typeface="Trebuchet MS"/>
                <a:cs typeface="Trebuchet MS"/>
              </a:rPr>
              <a:t>U</a:t>
            </a:r>
            <a:r>
              <a:rPr sz="2000" b="1" spc="-60" dirty="0">
                <a:solidFill>
                  <a:srgbClr val="FFFFFF"/>
                </a:solidFill>
                <a:latin typeface="Trebuchet MS"/>
                <a:cs typeface="Trebuchet MS"/>
              </a:rPr>
              <a:t>LU</a:t>
            </a:r>
            <a:r>
              <a:rPr sz="2000" b="1" spc="-55" dirty="0">
                <a:solidFill>
                  <a:srgbClr val="FFFFFF"/>
                </a:solidFill>
                <a:latin typeface="Trebuchet MS"/>
                <a:cs typeface="Trebuchet MS"/>
              </a:rPr>
              <a:t>S</a:t>
            </a:r>
            <a:r>
              <a:rPr sz="2000" b="1" spc="-180" dirty="0">
                <a:solidFill>
                  <a:srgbClr val="FFFFFF"/>
                </a:solidFill>
                <a:latin typeface="Trebuchet MS"/>
                <a:cs typeface="Trebuchet MS"/>
              </a:rPr>
              <a:t>A</a:t>
            </a:r>
            <a:r>
              <a:rPr sz="2000" b="1" spc="-140" dirty="0">
                <a:solidFill>
                  <a:srgbClr val="FFFFFF"/>
                </a:solidFill>
                <a:latin typeface="Trebuchet MS"/>
                <a:cs typeface="Trebuchet MS"/>
              </a:rPr>
              <a:t>N</a:t>
            </a:r>
            <a:endParaRPr sz="2000">
              <a:latin typeface="Trebuchet MS"/>
              <a:cs typeface="Trebuchet MS"/>
            </a:endParaRPr>
          </a:p>
          <a:p>
            <a:pPr algn="ctr">
              <a:lnSpc>
                <a:spcPts val="2095"/>
              </a:lnSpc>
            </a:pPr>
            <a:r>
              <a:rPr sz="1800" b="1" spc="-15" dirty="0">
                <a:solidFill>
                  <a:srgbClr val="FFFFFF"/>
                </a:solidFill>
                <a:latin typeface="Calibri"/>
                <a:cs typeface="Calibri"/>
              </a:rPr>
              <a:t>(Peran</a:t>
            </a:r>
            <a:r>
              <a:rPr sz="1800" b="1" spc="-70" dirty="0">
                <a:solidFill>
                  <a:srgbClr val="FFFFFF"/>
                </a:solidFill>
                <a:latin typeface="Calibri"/>
                <a:cs typeface="Calibri"/>
              </a:rPr>
              <a:t> </a:t>
            </a:r>
            <a:r>
              <a:rPr sz="1800" b="1" dirty="0">
                <a:solidFill>
                  <a:srgbClr val="FFFFFF"/>
                </a:solidFill>
                <a:latin typeface="Calibri"/>
                <a:cs typeface="Calibri"/>
              </a:rPr>
              <a:t>Lulusan)</a:t>
            </a:r>
            <a:endParaRPr sz="1800">
              <a:latin typeface="Calibri"/>
              <a:cs typeface="Calibri"/>
            </a:endParaRPr>
          </a:p>
        </p:txBody>
      </p:sp>
      <p:grpSp>
        <p:nvGrpSpPr>
          <p:cNvPr id="4" name="object 4"/>
          <p:cNvGrpSpPr/>
          <p:nvPr/>
        </p:nvGrpSpPr>
        <p:grpSpPr>
          <a:xfrm>
            <a:off x="1082040" y="1306047"/>
            <a:ext cx="6753859" cy="4446905"/>
            <a:chOff x="1082040" y="1306047"/>
            <a:chExt cx="6753859" cy="4446905"/>
          </a:xfrm>
        </p:grpSpPr>
        <p:pic>
          <p:nvPicPr>
            <p:cNvPr id="5" name="object 5"/>
            <p:cNvPicPr/>
            <p:nvPr/>
          </p:nvPicPr>
          <p:blipFill>
            <a:blip r:embed="rId3" cstate="print"/>
            <a:stretch>
              <a:fillRect/>
            </a:stretch>
          </p:blipFill>
          <p:spPr>
            <a:xfrm>
              <a:off x="1082040" y="1946148"/>
              <a:ext cx="2590800" cy="1335024"/>
            </a:xfrm>
            <a:prstGeom prst="rect">
              <a:avLst/>
            </a:prstGeom>
          </p:spPr>
        </p:pic>
        <p:pic>
          <p:nvPicPr>
            <p:cNvPr id="6" name="object 6"/>
            <p:cNvPicPr/>
            <p:nvPr/>
          </p:nvPicPr>
          <p:blipFill>
            <a:blip r:embed="rId4" cstate="print"/>
            <a:stretch>
              <a:fillRect/>
            </a:stretch>
          </p:blipFill>
          <p:spPr>
            <a:xfrm>
              <a:off x="6135581" y="1306047"/>
              <a:ext cx="1700106" cy="4446311"/>
            </a:xfrm>
            <a:prstGeom prst="rect">
              <a:avLst/>
            </a:prstGeom>
          </p:spPr>
        </p:pic>
      </p:grpSp>
      <p:sp>
        <p:nvSpPr>
          <p:cNvPr id="7" name="object 7"/>
          <p:cNvSpPr txBox="1"/>
          <p:nvPr/>
        </p:nvSpPr>
        <p:spPr>
          <a:xfrm>
            <a:off x="6467347" y="1514094"/>
            <a:ext cx="1143635" cy="1122680"/>
          </a:xfrm>
          <a:prstGeom prst="rect">
            <a:avLst/>
          </a:prstGeom>
        </p:spPr>
        <p:txBody>
          <a:bodyPr vert="horz" wrap="square" lIns="0" tIns="12700" rIns="0" bIns="0" rtlCol="0">
            <a:spAutoFit/>
          </a:bodyPr>
          <a:lstStyle/>
          <a:p>
            <a:pPr marL="12700" marR="5080" algn="ctr">
              <a:lnSpc>
                <a:spcPct val="100000"/>
              </a:lnSpc>
              <a:spcBef>
                <a:spcPts val="100"/>
              </a:spcBef>
            </a:pPr>
            <a:r>
              <a:rPr sz="1800" b="1" spc="-5" dirty="0">
                <a:solidFill>
                  <a:srgbClr val="FFFFFF"/>
                </a:solidFill>
                <a:latin typeface="Calibri"/>
                <a:cs typeface="Calibri"/>
              </a:rPr>
              <a:t>Beberapa </a:t>
            </a:r>
            <a:r>
              <a:rPr sz="1800" b="1" dirty="0">
                <a:solidFill>
                  <a:srgbClr val="FFFFFF"/>
                </a:solidFill>
                <a:latin typeface="Calibri"/>
                <a:cs typeface="Calibri"/>
              </a:rPr>
              <a:t> </a:t>
            </a:r>
            <a:r>
              <a:rPr sz="1800" b="1" spc="-5" dirty="0">
                <a:solidFill>
                  <a:srgbClr val="FFFFFF"/>
                </a:solidFill>
                <a:latin typeface="Calibri"/>
                <a:cs typeface="Calibri"/>
              </a:rPr>
              <a:t>CPL </a:t>
            </a:r>
            <a:r>
              <a:rPr sz="1800" b="1" spc="-15" dirty="0">
                <a:solidFill>
                  <a:srgbClr val="FFFFFF"/>
                </a:solidFill>
                <a:latin typeface="Calibri"/>
                <a:cs typeface="Calibri"/>
              </a:rPr>
              <a:t>yg </a:t>
            </a:r>
            <a:r>
              <a:rPr sz="1800" b="1" spc="-10" dirty="0">
                <a:solidFill>
                  <a:srgbClr val="FFFFFF"/>
                </a:solidFill>
                <a:latin typeface="Calibri"/>
                <a:cs typeface="Calibri"/>
              </a:rPr>
              <a:t> </a:t>
            </a:r>
            <a:r>
              <a:rPr sz="1800" b="1" dirty="0">
                <a:solidFill>
                  <a:srgbClr val="FFFFFF"/>
                </a:solidFill>
                <a:latin typeface="Calibri"/>
                <a:cs typeface="Calibri"/>
              </a:rPr>
              <a:t>di</a:t>
            </a:r>
            <a:r>
              <a:rPr sz="1800" b="1" spc="5" dirty="0">
                <a:solidFill>
                  <a:srgbClr val="FFFFFF"/>
                </a:solidFill>
                <a:latin typeface="Calibri"/>
                <a:cs typeface="Calibri"/>
              </a:rPr>
              <a:t>b</a:t>
            </a:r>
            <a:r>
              <a:rPr sz="1800" b="1" dirty="0">
                <a:solidFill>
                  <a:srgbClr val="FFFFFF"/>
                </a:solidFill>
                <a:latin typeface="Calibri"/>
                <a:cs typeface="Calibri"/>
              </a:rPr>
              <a:t>e</a:t>
            </a:r>
            <a:r>
              <a:rPr sz="1800" b="1" spc="-10" dirty="0">
                <a:solidFill>
                  <a:srgbClr val="FFFFFF"/>
                </a:solidFill>
                <a:latin typeface="Calibri"/>
                <a:cs typeface="Calibri"/>
              </a:rPr>
              <a:t>b</a:t>
            </a:r>
            <a:r>
              <a:rPr sz="1800" b="1" dirty="0">
                <a:solidFill>
                  <a:srgbClr val="FFFFFF"/>
                </a:solidFill>
                <a:latin typeface="Calibri"/>
                <a:cs typeface="Calibri"/>
              </a:rPr>
              <a:t>a</a:t>
            </a:r>
            <a:r>
              <a:rPr sz="1800" b="1" spc="-10" dirty="0">
                <a:solidFill>
                  <a:srgbClr val="FFFFFF"/>
                </a:solidFill>
                <a:latin typeface="Calibri"/>
                <a:cs typeface="Calibri"/>
              </a:rPr>
              <a:t>n</a:t>
            </a:r>
            <a:r>
              <a:rPr sz="1800" b="1" spc="-25" dirty="0">
                <a:solidFill>
                  <a:srgbClr val="FFFFFF"/>
                </a:solidFill>
                <a:latin typeface="Calibri"/>
                <a:cs typeface="Calibri"/>
              </a:rPr>
              <a:t>k</a:t>
            </a:r>
            <a:r>
              <a:rPr sz="1800" b="1" dirty="0">
                <a:solidFill>
                  <a:srgbClr val="FFFFFF"/>
                </a:solidFill>
                <a:latin typeface="Calibri"/>
                <a:cs typeface="Calibri"/>
              </a:rPr>
              <a:t>an  pd</a:t>
            </a:r>
            <a:r>
              <a:rPr sz="1800" b="1" spc="-15" dirty="0">
                <a:solidFill>
                  <a:srgbClr val="FFFFFF"/>
                </a:solidFill>
                <a:latin typeface="Calibri"/>
                <a:cs typeface="Calibri"/>
              </a:rPr>
              <a:t> </a:t>
            </a:r>
            <a:r>
              <a:rPr sz="1800" b="1" spc="-5" dirty="0">
                <a:solidFill>
                  <a:srgbClr val="FFFFFF"/>
                </a:solidFill>
                <a:latin typeface="Calibri"/>
                <a:cs typeface="Calibri"/>
              </a:rPr>
              <a:t>MK</a:t>
            </a:r>
            <a:endParaRPr sz="1800">
              <a:latin typeface="Calibri"/>
              <a:cs typeface="Calibri"/>
            </a:endParaRPr>
          </a:p>
        </p:txBody>
      </p:sp>
      <p:sp>
        <p:nvSpPr>
          <p:cNvPr id="8" name="object 8"/>
          <p:cNvSpPr txBox="1"/>
          <p:nvPr/>
        </p:nvSpPr>
        <p:spPr>
          <a:xfrm>
            <a:off x="6630416" y="3158744"/>
            <a:ext cx="818515" cy="940435"/>
          </a:xfrm>
          <a:prstGeom prst="rect">
            <a:avLst/>
          </a:prstGeom>
        </p:spPr>
        <p:txBody>
          <a:bodyPr vert="horz" wrap="square" lIns="0" tIns="12700" rIns="0" bIns="0" rtlCol="0">
            <a:spAutoFit/>
          </a:bodyPr>
          <a:lstStyle/>
          <a:p>
            <a:pPr marL="12700" marR="5080" indent="-1905" algn="ctr">
              <a:lnSpc>
                <a:spcPct val="100000"/>
              </a:lnSpc>
              <a:spcBef>
                <a:spcPts val="100"/>
              </a:spcBef>
            </a:pPr>
            <a:r>
              <a:rPr sz="2000" b="1" spc="-80" dirty="0">
                <a:solidFill>
                  <a:srgbClr val="FFFFFF"/>
                </a:solidFill>
                <a:latin typeface="Calibri"/>
                <a:cs typeface="Calibri"/>
              </a:rPr>
              <a:t>MATA </a:t>
            </a:r>
            <a:r>
              <a:rPr sz="2000" b="1" spc="-75" dirty="0">
                <a:solidFill>
                  <a:srgbClr val="FFFFFF"/>
                </a:solidFill>
                <a:latin typeface="Calibri"/>
                <a:cs typeface="Calibri"/>
              </a:rPr>
              <a:t> </a:t>
            </a:r>
            <a:r>
              <a:rPr sz="2000" b="1" spc="-30" dirty="0">
                <a:solidFill>
                  <a:srgbClr val="FFFFFF"/>
                </a:solidFill>
                <a:latin typeface="Calibri"/>
                <a:cs typeface="Calibri"/>
              </a:rPr>
              <a:t>K</a:t>
            </a:r>
            <a:r>
              <a:rPr sz="2000" b="1" dirty="0">
                <a:solidFill>
                  <a:srgbClr val="FFFFFF"/>
                </a:solidFill>
                <a:latin typeface="Calibri"/>
                <a:cs typeface="Calibri"/>
              </a:rPr>
              <a:t>UL</a:t>
            </a:r>
            <a:r>
              <a:rPr sz="2000" b="1" spc="5" dirty="0">
                <a:solidFill>
                  <a:srgbClr val="FFFFFF"/>
                </a:solidFill>
                <a:latin typeface="Calibri"/>
                <a:cs typeface="Calibri"/>
              </a:rPr>
              <a:t>I</a:t>
            </a:r>
            <a:r>
              <a:rPr sz="2000" b="1" dirty="0">
                <a:solidFill>
                  <a:srgbClr val="FFFFFF"/>
                </a:solidFill>
                <a:latin typeface="Calibri"/>
                <a:cs typeface="Calibri"/>
              </a:rPr>
              <a:t>AH  (MK)</a:t>
            </a:r>
            <a:endParaRPr sz="2000">
              <a:latin typeface="Calibri"/>
              <a:cs typeface="Calibri"/>
            </a:endParaRPr>
          </a:p>
        </p:txBody>
      </p:sp>
      <p:sp>
        <p:nvSpPr>
          <p:cNvPr id="9" name="object 9"/>
          <p:cNvSpPr txBox="1"/>
          <p:nvPr/>
        </p:nvSpPr>
        <p:spPr>
          <a:xfrm>
            <a:off x="6726428" y="4897882"/>
            <a:ext cx="625475" cy="574040"/>
          </a:xfrm>
          <a:prstGeom prst="rect">
            <a:avLst/>
          </a:prstGeom>
        </p:spPr>
        <p:txBody>
          <a:bodyPr vert="horz" wrap="square" lIns="0" tIns="12700" rIns="0" bIns="0" rtlCol="0">
            <a:spAutoFit/>
          </a:bodyPr>
          <a:lstStyle/>
          <a:p>
            <a:pPr marL="19685" marR="5080" indent="-7620">
              <a:lnSpc>
                <a:spcPct val="100000"/>
              </a:lnSpc>
              <a:spcBef>
                <a:spcPts val="100"/>
              </a:spcBef>
            </a:pPr>
            <a:r>
              <a:rPr sz="1800" b="1" dirty="0">
                <a:solidFill>
                  <a:srgbClr val="FFFFFF"/>
                </a:solidFill>
                <a:latin typeface="Calibri"/>
                <a:cs typeface="Calibri"/>
              </a:rPr>
              <a:t>Bahan  </a:t>
            </a:r>
            <a:r>
              <a:rPr sz="1800" b="1" spc="-25" dirty="0">
                <a:solidFill>
                  <a:srgbClr val="FFFFFF"/>
                </a:solidFill>
                <a:latin typeface="Calibri"/>
                <a:cs typeface="Calibri"/>
              </a:rPr>
              <a:t>K</a:t>
            </a:r>
            <a:r>
              <a:rPr sz="1800" b="1" dirty="0">
                <a:solidFill>
                  <a:srgbClr val="FFFFFF"/>
                </a:solidFill>
                <a:latin typeface="Calibri"/>
                <a:cs typeface="Calibri"/>
              </a:rPr>
              <a:t>ajian</a:t>
            </a:r>
            <a:endParaRPr sz="1800">
              <a:latin typeface="Calibri"/>
              <a:cs typeface="Calibri"/>
            </a:endParaRPr>
          </a:p>
        </p:txBody>
      </p:sp>
      <p:grpSp>
        <p:nvGrpSpPr>
          <p:cNvPr id="10" name="object 10"/>
          <p:cNvGrpSpPr/>
          <p:nvPr/>
        </p:nvGrpSpPr>
        <p:grpSpPr>
          <a:xfrm>
            <a:off x="4174235" y="1685531"/>
            <a:ext cx="3463925" cy="3300729"/>
            <a:chOff x="4174235" y="1685531"/>
            <a:chExt cx="3463925" cy="3300729"/>
          </a:xfrm>
        </p:grpSpPr>
        <p:pic>
          <p:nvPicPr>
            <p:cNvPr id="11" name="object 11"/>
            <p:cNvPicPr/>
            <p:nvPr/>
          </p:nvPicPr>
          <p:blipFill>
            <a:blip r:embed="rId5" cstate="print"/>
            <a:stretch>
              <a:fillRect/>
            </a:stretch>
          </p:blipFill>
          <p:spPr>
            <a:xfrm>
              <a:off x="6763511" y="2665475"/>
              <a:ext cx="464083" cy="564642"/>
            </a:xfrm>
            <a:prstGeom prst="rect">
              <a:avLst/>
            </a:prstGeom>
          </p:spPr>
        </p:pic>
        <p:pic>
          <p:nvPicPr>
            <p:cNvPr id="12" name="object 12"/>
            <p:cNvPicPr/>
            <p:nvPr/>
          </p:nvPicPr>
          <p:blipFill>
            <a:blip r:embed="rId6" cstate="print"/>
            <a:stretch>
              <a:fillRect/>
            </a:stretch>
          </p:blipFill>
          <p:spPr>
            <a:xfrm>
              <a:off x="6789420" y="4201667"/>
              <a:ext cx="464058" cy="784098"/>
            </a:xfrm>
            <a:prstGeom prst="rect">
              <a:avLst/>
            </a:prstGeom>
          </p:spPr>
        </p:pic>
        <p:sp>
          <p:nvSpPr>
            <p:cNvPr id="13" name="object 13"/>
            <p:cNvSpPr/>
            <p:nvPr/>
          </p:nvSpPr>
          <p:spPr>
            <a:xfrm>
              <a:off x="6316979" y="3165348"/>
              <a:ext cx="1292860" cy="969644"/>
            </a:xfrm>
            <a:custGeom>
              <a:avLst/>
              <a:gdLst/>
              <a:ahLst/>
              <a:cxnLst/>
              <a:rect l="l" t="t" r="r" b="b"/>
              <a:pathLst>
                <a:path w="1292859" h="969645">
                  <a:moveTo>
                    <a:pt x="0" y="484631"/>
                  </a:moveTo>
                  <a:lnTo>
                    <a:pt x="2371" y="442807"/>
                  </a:lnTo>
                  <a:lnTo>
                    <a:pt x="9358" y="401972"/>
                  </a:lnTo>
                  <a:lnTo>
                    <a:pt x="20764" y="362272"/>
                  </a:lnTo>
                  <a:lnTo>
                    <a:pt x="36398" y="323852"/>
                  </a:lnTo>
                  <a:lnTo>
                    <a:pt x="56064" y="286858"/>
                  </a:lnTo>
                  <a:lnTo>
                    <a:pt x="79568" y="251435"/>
                  </a:lnTo>
                  <a:lnTo>
                    <a:pt x="106717" y="217728"/>
                  </a:lnTo>
                  <a:lnTo>
                    <a:pt x="137316" y="185882"/>
                  </a:lnTo>
                  <a:lnTo>
                    <a:pt x="171173" y="156043"/>
                  </a:lnTo>
                  <a:lnTo>
                    <a:pt x="208091" y="128357"/>
                  </a:lnTo>
                  <a:lnTo>
                    <a:pt x="247879" y="102968"/>
                  </a:lnTo>
                  <a:lnTo>
                    <a:pt x="290341" y="80021"/>
                  </a:lnTo>
                  <a:lnTo>
                    <a:pt x="335284" y="59663"/>
                  </a:lnTo>
                  <a:lnTo>
                    <a:pt x="382514" y="42038"/>
                  </a:lnTo>
                  <a:lnTo>
                    <a:pt x="431836" y="27292"/>
                  </a:lnTo>
                  <a:lnTo>
                    <a:pt x="483058" y="15569"/>
                  </a:lnTo>
                  <a:lnTo>
                    <a:pt x="535984" y="7016"/>
                  </a:lnTo>
                  <a:lnTo>
                    <a:pt x="590421" y="1778"/>
                  </a:lnTo>
                  <a:lnTo>
                    <a:pt x="646175" y="0"/>
                  </a:lnTo>
                  <a:lnTo>
                    <a:pt x="701929" y="1778"/>
                  </a:lnTo>
                  <a:lnTo>
                    <a:pt x="756367" y="7016"/>
                  </a:lnTo>
                  <a:lnTo>
                    <a:pt x="809293" y="15569"/>
                  </a:lnTo>
                  <a:lnTo>
                    <a:pt x="860514" y="27292"/>
                  </a:lnTo>
                  <a:lnTo>
                    <a:pt x="909837" y="42038"/>
                  </a:lnTo>
                  <a:lnTo>
                    <a:pt x="957067" y="59663"/>
                  </a:lnTo>
                  <a:lnTo>
                    <a:pt x="1002010" y="80021"/>
                  </a:lnTo>
                  <a:lnTo>
                    <a:pt x="1044472" y="102968"/>
                  </a:lnTo>
                  <a:lnTo>
                    <a:pt x="1084260" y="128357"/>
                  </a:lnTo>
                  <a:lnTo>
                    <a:pt x="1121178" y="156043"/>
                  </a:lnTo>
                  <a:lnTo>
                    <a:pt x="1155034" y="185882"/>
                  </a:lnTo>
                  <a:lnTo>
                    <a:pt x="1185634" y="217728"/>
                  </a:lnTo>
                  <a:lnTo>
                    <a:pt x="1212783" y="251435"/>
                  </a:lnTo>
                  <a:lnTo>
                    <a:pt x="1236287" y="286858"/>
                  </a:lnTo>
                  <a:lnTo>
                    <a:pt x="1255953" y="323852"/>
                  </a:lnTo>
                  <a:lnTo>
                    <a:pt x="1271586" y="362272"/>
                  </a:lnTo>
                  <a:lnTo>
                    <a:pt x="1282993" y="401972"/>
                  </a:lnTo>
                  <a:lnTo>
                    <a:pt x="1289979" y="442807"/>
                  </a:lnTo>
                  <a:lnTo>
                    <a:pt x="1292351" y="484631"/>
                  </a:lnTo>
                  <a:lnTo>
                    <a:pt x="1289979" y="526456"/>
                  </a:lnTo>
                  <a:lnTo>
                    <a:pt x="1282993" y="567291"/>
                  </a:lnTo>
                  <a:lnTo>
                    <a:pt x="1271586" y="606991"/>
                  </a:lnTo>
                  <a:lnTo>
                    <a:pt x="1255953" y="645410"/>
                  </a:lnTo>
                  <a:lnTo>
                    <a:pt x="1236287" y="682405"/>
                  </a:lnTo>
                  <a:lnTo>
                    <a:pt x="1212783" y="717828"/>
                  </a:lnTo>
                  <a:lnTo>
                    <a:pt x="1185634" y="751535"/>
                  </a:lnTo>
                  <a:lnTo>
                    <a:pt x="1155034" y="783381"/>
                  </a:lnTo>
                  <a:lnTo>
                    <a:pt x="1121178" y="813219"/>
                  </a:lnTo>
                  <a:lnTo>
                    <a:pt x="1084260" y="840906"/>
                  </a:lnTo>
                  <a:lnTo>
                    <a:pt x="1044472" y="866295"/>
                  </a:lnTo>
                  <a:lnTo>
                    <a:pt x="1002010" y="889242"/>
                  </a:lnTo>
                  <a:lnTo>
                    <a:pt x="957067" y="909600"/>
                  </a:lnTo>
                  <a:lnTo>
                    <a:pt x="909837" y="927225"/>
                  </a:lnTo>
                  <a:lnTo>
                    <a:pt x="860514" y="941971"/>
                  </a:lnTo>
                  <a:lnTo>
                    <a:pt x="809293" y="953694"/>
                  </a:lnTo>
                  <a:lnTo>
                    <a:pt x="756367" y="962246"/>
                  </a:lnTo>
                  <a:lnTo>
                    <a:pt x="701929" y="967485"/>
                  </a:lnTo>
                  <a:lnTo>
                    <a:pt x="646175" y="969263"/>
                  </a:lnTo>
                  <a:lnTo>
                    <a:pt x="590421" y="967485"/>
                  </a:lnTo>
                  <a:lnTo>
                    <a:pt x="535984" y="962246"/>
                  </a:lnTo>
                  <a:lnTo>
                    <a:pt x="483058" y="953694"/>
                  </a:lnTo>
                  <a:lnTo>
                    <a:pt x="431836" y="941971"/>
                  </a:lnTo>
                  <a:lnTo>
                    <a:pt x="382514" y="927225"/>
                  </a:lnTo>
                  <a:lnTo>
                    <a:pt x="335284" y="909600"/>
                  </a:lnTo>
                  <a:lnTo>
                    <a:pt x="290341" y="889242"/>
                  </a:lnTo>
                  <a:lnTo>
                    <a:pt x="247879" y="866295"/>
                  </a:lnTo>
                  <a:lnTo>
                    <a:pt x="208091" y="840906"/>
                  </a:lnTo>
                  <a:lnTo>
                    <a:pt x="171173" y="813219"/>
                  </a:lnTo>
                  <a:lnTo>
                    <a:pt x="137316" y="783381"/>
                  </a:lnTo>
                  <a:lnTo>
                    <a:pt x="106717" y="751535"/>
                  </a:lnTo>
                  <a:lnTo>
                    <a:pt x="79568" y="717828"/>
                  </a:lnTo>
                  <a:lnTo>
                    <a:pt x="56064" y="682405"/>
                  </a:lnTo>
                  <a:lnTo>
                    <a:pt x="36398" y="645410"/>
                  </a:lnTo>
                  <a:lnTo>
                    <a:pt x="20764" y="606991"/>
                  </a:lnTo>
                  <a:lnTo>
                    <a:pt x="9358" y="567291"/>
                  </a:lnTo>
                  <a:lnTo>
                    <a:pt x="2371" y="526456"/>
                  </a:lnTo>
                  <a:lnTo>
                    <a:pt x="0" y="484631"/>
                  </a:lnTo>
                  <a:close/>
                </a:path>
              </a:pathLst>
            </a:custGeom>
            <a:ln w="57150">
              <a:solidFill>
                <a:srgbClr val="C00000"/>
              </a:solidFill>
            </a:ln>
          </p:spPr>
          <p:txBody>
            <a:bodyPr wrap="square" lIns="0" tIns="0" rIns="0" bIns="0" rtlCol="0"/>
            <a:lstStyle/>
            <a:p>
              <a:endParaRPr/>
            </a:p>
          </p:txBody>
        </p:sp>
        <p:pic>
          <p:nvPicPr>
            <p:cNvPr id="14" name="object 14"/>
            <p:cNvPicPr/>
            <p:nvPr/>
          </p:nvPicPr>
          <p:blipFill>
            <a:blip r:embed="rId7" cstate="print"/>
            <a:stretch>
              <a:fillRect/>
            </a:stretch>
          </p:blipFill>
          <p:spPr>
            <a:xfrm>
              <a:off x="4174235" y="1685531"/>
              <a:ext cx="2359913" cy="1113294"/>
            </a:xfrm>
            <a:prstGeom prst="rect">
              <a:avLst/>
            </a:prstGeom>
          </p:spPr>
        </p:pic>
      </p:grpSp>
      <p:sp>
        <p:nvSpPr>
          <p:cNvPr id="15" name="object 15"/>
          <p:cNvSpPr txBox="1"/>
          <p:nvPr/>
        </p:nvSpPr>
        <p:spPr>
          <a:xfrm>
            <a:off x="4343526" y="1748484"/>
            <a:ext cx="1943735" cy="848994"/>
          </a:xfrm>
          <a:prstGeom prst="rect">
            <a:avLst/>
          </a:prstGeom>
        </p:spPr>
        <p:txBody>
          <a:bodyPr vert="horz" wrap="square" lIns="0" tIns="12700" rIns="0" bIns="0" rtlCol="0">
            <a:spAutoFit/>
          </a:bodyPr>
          <a:lstStyle/>
          <a:p>
            <a:pPr marL="12700" marR="5080" indent="-1270" algn="ctr">
              <a:lnSpc>
                <a:spcPct val="100000"/>
              </a:lnSpc>
              <a:spcBef>
                <a:spcPts val="100"/>
              </a:spcBef>
            </a:pPr>
            <a:r>
              <a:rPr sz="1800" b="1" spc="-5" dirty="0">
                <a:solidFill>
                  <a:srgbClr val="FFFFFF"/>
                </a:solidFill>
                <a:latin typeface="Calibri"/>
                <a:cs typeface="Calibri"/>
              </a:rPr>
              <a:t>Capaian </a:t>
            </a:r>
            <a:r>
              <a:rPr sz="1800" b="1" dirty="0">
                <a:solidFill>
                  <a:srgbClr val="FFFFFF"/>
                </a:solidFill>
                <a:latin typeface="Calibri"/>
                <a:cs typeface="Calibri"/>
              </a:rPr>
              <a:t> </a:t>
            </a:r>
            <a:r>
              <a:rPr sz="1800" b="1" spc="-10" dirty="0">
                <a:solidFill>
                  <a:srgbClr val="FFFFFF"/>
                </a:solidFill>
                <a:latin typeface="Calibri"/>
                <a:cs typeface="Calibri"/>
              </a:rPr>
              <a:t>Pembelajaran </a:t>
            </a:r>
            <a:r>
              <a:rPr sz="1800" b="1" spc="-5" dirty="0">
                <a:solidFill>
                  <a:srgbClr val="FFFFFF"/>
                </a:solidFill>
                <a:latin typeface="Calibri"/>
                <a:cs typeface="Calibri"/>
              </a:rPr>
              <a:t> Lulusan</a:t>
            </a:r>
            <a:r>
              <a:rPr sz="1800" b="1" spc="-50" dirty="0">
                <a:solidFill>
                  <a:srgbClr val="FFFFFF"/>
                </a:solidFill>
                <a:latin typeface="Calibri"/>
                <a:cs typeface="Calibri"/>
              </a:rPr>
              <a:t> </a:t>
            </a:r>
            <a:r>
              <a:rPr sz="1800" b="1" dirty="0">
                <a:solidFill>
                  <a:srgbClr val="FFFFFF"/>
                </a:solidFill>
                <a:latin typeface="Calibri"/>
                <a:cs typeface="Calibri"/>
              </a:rPr>
              <a:t>(CPL)</a:t>
            </a:r>
            <a:r>
              <a:rPr sz="1800" b="1" spc="-20" dirty="0">
                <a:solidFill>
                  <a:srgbClr val="FFFFFF"/>
                </a:solidFill>
                <a:latin typeface="Calibri"/>
                <a:cs typeface="Calibri"/>
              </a:rPr>
              <a:t> </a:t>
            </a:r>
            <a:r>
              <a:rPr sz="1800" b="1" spc="-10" dirty="0">
                <a:solidFill>
                  <a:srgbClr val="FFFFFF"/>
                </a:solidFill>
                <a:latin typeface="Calibri"/>
                <a:cs typeface="Calibri"/>
              </a:rPr>
              <a:t>PRODI</a:t>
            </a:r>
            <a:endParaRPr sz="1800">
              <a:latin typeface="Calibri"/>
              <a:cs typeface="Calibri"/>
            </a:endParaRPr>
          </a:p>
        </p:txBody>
      </p:sp>
      <p:sp>
        <p:nvSpPr>
          <p:cNvPr id="16" name="object 16"/>
          <p:cNvSpPr/>
          <p:nvPr/>
        </p:nvSpPr>
        <p:spPr>
          <a:xfrm>
            <a:off x="3427476" y="2074164"/>
            <a:ext cx="798195" cy="1832610"/>
          </a:xfrm>
          <a:custGeom>
            <a:avLst/>
            <a:gdLst/>
            <a:ahLst/>
            <a:cxnLst/>
            <a:rect l="l" t="t" r="r" b="b"/>
            <a:pathLst>
              <a:path w="798195" h="1832610">
                <a:moveTo>
                  <a:pt x="360807" y="1756282"/>
                </a:moveTo>
                <a:lnTo>
                  <a:pt x="0" y="1756282"/>
                </a:lnTo>
                <a:lnTo>
                  <a:pt x="0" y="1832482"/>
                </a:lnTo>
                <a:lnTo>
                  <a:pt x="398906" y="1832482"/>
                </a:lnTo>
                <a:lnTo>
                  <a:pt x="413753" y="1829476"/>
                </a:lnTo>
                <a:lnTo>
                  <a:pt x="425862" y="1821291"/>
                </a:lnTo>
                <a:lnTo>
                  <a:pt x="434018" y="1809176"/>
                </a:lnTo>
                <a:lnTo>
                  <a:pt x="437006" y="1794382"/>
                </a:lnTo>
                <a:lnTo>
                  <a:pt x="360807" y="1794382"/>
                </a:lnTo>
                <a:lnTo>
                  <a:pt x="360807" y="1756282"/>
                </a:lnTo>
                <a:close/>
              </a:path>
              <a:path w="798195" h="1832610">
                <a:moveTo>
                  <a:pt x="569340" y="76200"/>
                </a:moveTo>
                <a:lnTo>
                  <a:pt x="398906" y="76200"/>
                </a:lnTo>
                <a:lnTo>
                  <a:pt x="384113" y="79188"/>
                </a:lnTo>
                <a:lnTo>
                  <a:pt x="371998" y="87344"/>
                </a:lnTo>
                <a:lnTo>
                  <a:pt x="363813" y="99452"/>
                </a:lnTo>
                <a:lnTo>
                  <a:pt x="360807" y="114300"/>
                </a:lnTo>
                <a:lnTo>
                  <a:pt x="360807" y="1794382"/>
                </a:lnTo>
                <a:lnTo>
                  <a:pt x="398906" y="1756282"/>
                </a:lnTo>
                <a:lnTo>
                  <a:pt x="437006" y="1756282"/>
                </a:lnTo>
                <a:lnTo>
                  <a:pt x="437006" y="152400"/>
                </a:lnTo>
                <a:lnTo>
                  <a:pt x="398906" y="152400"/>
                </a:lnTo>
                <a:lnTo>
                  <a:pt x="437006" y="114300"/>
                </a:lnTo>
                <a:lnTo>
                  <a:pt x="569340" y="114300"/>
                </a:lnTo>
                <a:lnTo>
                  <a:pt x="569340" y="76200"/>
                </a:lnTo>
                <a:close/>
              </a:path>
              <a:path w="798195" h="1832610">
                <a:moveTo>
                  <a:pt x="437006" y="1756282"/>
                </a:moveTo>
                <a:lnTo>
                  <a:pt x="398906" y="1756282"/>
                </a:lnTo>
                <a:lnTo>
                  <a:pt x="360807" y="1794382"/>
                </a:lnTo>
                <a:lnTo>
                  <a:pt x="437006" y="1794382"/>
                </a:lnTo>
                <a:lnTo>
                  <a:pt x="437006" y="1756282"/>
                </a:lnTo>
                <a:close/>
              </a:path>
              <a:path w="798195" h="1832610">
                <a:moveTo>
                  <a:pt x="569340" y="0"/>
                </a:moveTo>
                <a:lnTo>
                  <a:pt x="569340" y="228600"/>
                </a:lnTo>
                <a:lnTo>
                  <a:pt x="721740" y="152400"/>
                </a:lnTo>
                <a:lnTo>
                  <a:pt x="607440" y="152400"/>
                </a:lnTo>
                <a:lnTo>
                  <a:pt x="607440" y="76200"/>
                </a:lnTo>
                <a:lnTo>
                  <a:pt x="721740" y="76200"/>
                </a:lnTo>
                <a:lnTo>
                  <a:pt x="569340" y="0"/>
                </a:lnTo>
                <a:close/>
              </a:path>
              <a:path w="798195" h="1832610">
                <a:moveTo>
                  <a:pt x="437006" y="114300"/>
                </a:moveTo>
                <a:lnTo>
                  <a:pt x="398906" y="152400"/>
                </a:lnTo>
                <a:lnTo>
                  <a:pt x="437006" y="152400"/>
                </a:lnTo>
                <a:lnTo>
                  <a:pt x="437006" y="114300"/>
                </a:lnTo>
                <a:close/>
              </a:path>
              <a:path w="798195" h="1832610">
                <a:moveTo>
                  <a:pt x="569340" y="114300"/>
                </a:moveTo>
                <a:lnTo>
                  <a:pt x="437006" y="114300"/>
                </a:lnTo>
                <a:lnTo>
                  <a:pt x="437006" y="152400"/>
                </a:lnTo>
                <a:lnTo>
                  <a:pt x="569340" y="152400"/>
                </a:lnTo>
                <a:lnTo>
                  <a:pt x="569340" y="114300"/>
                </a:lnTo>
                <a:close/>
              </a:path>
              <a:path w="798195" h="1832610">
                <a:moveTo>
                  <a:pt x="721740" y="76200"/>
                </a:moveTo>
                <a:lnTo>
                  <a:pt x="607440" y="76200"/>
                </a:lnTo>
                <a:lnTo>
                  <a:pt x="607440" y="152400"/>
                </a:lnTo>
                <a:lnTo>
                  <a:pt x="721740" y="152400"/>
                </a:lnTo>
                <a:lnTo>
                  <a:pt x="797940" y="114300"/>
                </a:lnTo>
                <a:lnTo>
                  <a:pt x="721740" y="76200"/>
                </a:lnTo>
                <a:close/>
              </a:path>
            </a:pathLst>
          </a:custGeom>
          <a:solidFill>
            <a:srgbClr val="C00000"/>
          </a:solidFill>
        </p:spPr>
        <p:txBody>
          <a:bodyPr wrap="square" lIns="0" tIns="0" rIns="0" bIns="0" rtlCol="0"/>
          <a:lstStyle/>
          <a:p>
            <a:endParaRPr/>
          </a:p>
        </p:txBody>
      </p:sp>
      <p:sp>
        <p:nvSpPr>
          <p:cNvPr id="17" name="object 17"/>
          <p:cNvSpPr txBox="1"/>
          <p:nvPr/>
        </p:nvSpPr>
        <p:spPr>
          <a:xfrm>
            <a:off x="3578631" y="1610335"/>
            <a:ext cx="254635" cy="2077085"/>
          </a:xfrm>
          <a:prstGeom prst="rect">
            <a:avLst/>
          </a:prstGeom>
        </p:spPr>
        <p:txBody>
          <a:bodyPr vert="vert270" wrap="square" lIns="0" tIns="0" rIns="0" bIns="0" rtlCol="0">
            <a:spAutoFit/>
          </a:bodyPr>
          <a:lstStyle/>
          <a:p>
            <a:pPr marL="12700">
              <a:lnSpc>
                <a:spcPts val="1810"/>
              </a:lnSpc>
            </a:pPr>
            <a:r>
              <a:rPr sz="1800" b="1" spc="-10" dirty="0">
                <a:solidFill>
                  <a:srgbClr val="843B0C"/>
                </a:solidFill>
                <a:latin typeface="Calibri"/>
                <a:cs typeface="Calibri"/>
              </a:rPr>
              <a:t>Perlu</a:t>
            </a:r>
            <a:r>
              <a:rPr sz="1800" b="1" spc="-40" dirty="0">
                <a:solidFill>
                  <a:srgbClr val="843B0C"/>
                </a:solidFill>
                <a:latin typeface="Calibri"/>
                <a:cs typeface="Calibri"/>
              </a:rPr>
              <a:t> </a:t>
            </a:r>
            <a:r>
              <a:rPr sz="1800" b="1" spc="-10" dirty="0">
                <a:solidFill>
                  <a:srgbClr val="843B0C"/>
                </a:solidFill>
                <a:latin typeface="Calibri"/>
                <a:cs typeface="Calibri"/>
              </a:rPr>
              <a:t>kemapuan</a:t>
            </a:r>
            <a:r>
              <a:rPr sz="1800" b="1" spc="-25" dirty="0">
                <a:solidFill>
                  <a:srgbClr val="843B0C"/>
                </a:solidFill>
                <a:latin typeface="Calibri"/>
                <a:cs typeface="Calibri"/>
              </a:rPr>
              <a:t> </a:t>
            </a:r>
            <a:r>
              <a:rPr sz="1800" b="1" dirty="0">
                <a:solidFill>
                  <a:srgbClr val="843B0C"/>
                </a:solidFill>
                <a:latin typeface="Calibri"/>
                <a:cs typeface="Calibri"/>
              </a:rPr>
              <a:t>apa?</a:t>
            </a:r>
            <a:endParaRPr sz="1800">
              <a:latin typeface="Calibri"/>
              <a:cs typeface="Calibri"/>
            </a:endParaRPr>
          </a:p>
        </p:txBody>
      </p:sp>
      <p:pic>
        <p:nvPicPr>
          <p:cNvPr id="18" name="object 18"/>
          <p:cNvPicPr/>
          <p:nvPr/>
        </p:nvPicPr>
        <p:blipFill>
          <a:blip r:embed="rId8" cstate="print"/>
          <a:stretch>
            <a:fillRect/>
          </a:stretch>
        </p:blipFill>
        <p:spPr>
          <a:xfrm>
            <a:off x="4139183" y="4509503"/>
            <a:ext cx="2379725" cy="945654"/>
          </a:xfrm>
          <a:prstGeom prst="rect">
            <a:avLst/>
          </a:prstGeom>
        </p:spPr>
      </p:pic>
      <p:sp>
        <p:nvSpPr>
          <p:cNvPr id="19" name="object 19"/>
          <p:cNvSpPr txBox="1"/>
          <p:nvPr/>
        </p:nvSpPr>
        <p:spPr>
          <a:xfrm>
            <a:off x="4308094" y="4659248"/>
            <a:ext cx="2000250" cy="574040"/>
          </a:xfrm>
          <a:prstGeom prst="rect">
            <a:avLst/>
          </a:prstGeom>
        </p:spPr>
        <p:txBody>
          <a:bodyPr vert="horz" wrap="square" lIns="0" tIns="12700" rIns="0" bIns="0" rtlCol="0">
            <a:spAutoFit/>
          </a:bodyPr>
          <a:lstStyle/>
          <a:p>
            <a:pPr marL="12700" marR="5080" indent="144780">
              <a:lnSpc>
                <a:spcPct val="100000"/>
              </a:lnSpc>
              <a:spcBef>
                <a:spcPts val="100"/>
              </a:spcBef>
            </a:pPr>
            <a:r>
              <a:rPr sz="1800" b="1" dirty="0">
                <a:solidFill>
                  <a:srgbClr val="FFFFFF"/>
                </a:solidFill>
                <a:latin typeface="Calibri"/>
                <a:cs typeface="Calibri"/>
              </a:rPr>
              <a:t>Bahan </a:t>
            </a:r>
            <a:r>
              <a:rPr sz="1800" b="1" spc="-5" dirty="0">
                <a:solidFill>
                  <a:srgbClr val="FFFFFF"/>
                </a:solidFill>
                <a:latin typeface="Calibri"/>
                <a:cs typeface="Calibri"/>
              </a:rPr>
              <a:t>Kajian </a:t>
            </a:r>
            <a:r>
              <a:rPr sz="1800" b="1" dirty="0">
                <a:solidFill>
                  <a:srgbClr val="FFFFFF"/>
                </a:solidFill>
                <a:latin typeface="Calibri"/>
                <a:cs typeface="Calibri"/>
              </a:rPr>
              <a:t>(BK) </a:t>
            </a:r>
            <a:r>
              <a:rPr sz="1800" b="1" spc="5" dirty="0">
                <a:solidFill>
                  <a:srgbClr val="FFFFFF"/>
                </a:solidFill>
                <a:latin typeface="Calibri"/>
                <a:cs typeface="Calibri"/>
              </a:rPr>
              <a:t> </a:t>
            </a:r>
            <a:r>
              <a:rPr sz="1800" b="1" dirty="0">
                <a:solidFill>
                  <a:srgbClr val="FFFFFF"/>
                </a:solidFill>
                <a:latin typeface="Calibri"/>
                <a:cs typeface="Calibri"/>
              </a:rPr>
              <a:t>(</a:t>
            </a:r>
            <a:r>
              <a:rPr sz="1800" b="1" i="1" dirty="0">
                <a:solidFill>
                  <a:srgbClr val="FFFFFF"/>
                </a:solidFill>
                <a:latin typeface="Calibri"/>
                <a:cs typeface="Calibri"/>
              </a:rPr>
              <a:t>Body</a:t>
            </a:r>
            <a:r>
              <a:rPr sz="1800" b="1" i="1" spc="-35" dirty="0">
                <a:solidFill>
                  <a:srgbClr val="FFFFFF"/>
                </a:solidFill>
                <a:latin typeface="Calibri"/>
                <a:cs typeface="Calibri"/>
              </a:rPr>
              <a:t> </a:t>
            </a:r>
            <a:r>
              <a:rPr sz="1800" b="1" i="1" spc="-5" dirty="0">
                <a:solidFill>
                  <a:srgbClr val="FFFFFF"/>
                </a:solidFill>
                <a:latin typeface="Calibri"/>
                <a:cs typeface="Calibri"/>
              </a:rPr>
              <a:t>of</a:t>
            </a:r>
            <a:r>
              <a:rPr sz="1800" b="1" i="1" spc="-40" dirty="0">
                <a:solidFill>
                  <a:srgbClr val="FFFFFF"/>
                </a:solidFill>
                <a:latin typeface="Calibri"/>
                <a:cs typeface="Calibri"/>
              </a:rPr>
              <a:t> </a:t>
            </a:r>
            <a:r>
              <a:rPr sz="1800" b="1" i="1" spc="-5" dirty="0">
                <a:solidFill>
                  <a:srgbClr val="FFFFFF"/>
                </a:solidFill>
                <a:latin typeface="Calibri"/>
                <a:cs typeface="Calibri"/>
              </a:rPr>
              <a:t>Knowledge</a:t>
            </a:r>
            <a:r>
              <a:rPr sz="1800" b="1" spc="-5" dirty="0">
                <a:solidFill>
                  <a:srgbClr val="FFFFFF"/>
                </a:solidFill>
                <a:latin typeface="Calibri"/>
                <a:cs typeface="Calibri"/>
              </a:rPr>
              <a:t>)</a:t>
            </a:r>
            <a:endParaRPr sz="1800">
              <a:latin typeface="Calibri"/>
              <a:cs typeface="Calibri"/>
            </a:endParaRPr>
          </a:p>
        </p:txBody>
      </p:sp>
      <p:sp>
        <p:nvSpPr>
          <p:cNvPr id="20" name="object 20"/>
          <p:cNvSpPr/>
          <p:nvPr/>
        </p:nvSpPr>
        <p:spPr>
          <a:xfrm>
            <a:off x="3427476" y="3829811"/>
            <a:ext cx="798195" cy="1245235"/>
          </a:xfrm>
          <a:custGeom>
            <a:avLst/>
            <a:gdLst/>
            <a:ahLst/>
            <a:cxnLst/>
            <a:rect l="l" t="t" r="r" b="b"/>
            <a:pathLst>
              <a:path w="798195" h="1245235">
                <a:moveTo>
                  <a:pt x="569340" y="1016380"/>
                </a:moveTo>
                <a:lnTo>
                  <a:pt x="569340" y="1244980"/>
                </a:lnTo>
                <a:lnTo>
                  <a:pt x="721740" y="1168780"/>
                </a:lnTo>
                <a:lnTo>
                  <a:pt x="607440" y="1168780"/>
                </a:lnTo>
                <a:lnTo>
                  <a:pt x="607440" y="1092580"/>
                </a:lnTo>
                <a:lnTo>
                  <a:pt x="721740" y="1092580"/>
                </a:lnTo>
                <a:lnTo>
                  <a:pt x="569340" y="1016380"/>
                </a:lnTo>
                <a:close/>
              </a:path>
              <a:path w="798195" h="1245235">
                <a:moveTo>
                  <a:pt x="360807" y="38099"/>
                </a:moveTo>
                <a:lnTo>
                  <a:pt x="360807" y="1130680"/>
                </a:lnTo>
                <a:lnTo>
                  <a:pt x="363813" y="1145527"/>
                </a:lnTo>
                <a:lnTo>
                  <a:pt x="371998" y="1157636"/>
                </a:lnTo>
                <a:lnTo>
                  <a:pt x="384113" y="1165792"/>
                </a:lnTo>
                <a:lnTo>
                  <a:pt x="398906" y="1168780"/>
                </a:lnTo>
                <a:lnTo>
                  <a:pt x="569340" y="1168780"/>
                </a:lnTo>
                <a:lnTo>
                  <a:pt x="569340" y="1130680"/>
                </a:lnTo>
                <a:lnTo>
                  <a:pt x="437006" y="1130680"/>
                </a:lnTo>
                <a:lnTo>
                  <a:pt x="398906" y="1092580"/>
                </a:lnTo>
                <a:lnTo>
                  <a:pt x="437006" y="1092580"/>
                </a:lnTo>
                <a:lnTo>
                  <a:pt x="437006" y="76199"/>
                </a:lnTo>
                <a:lnTo>
                  <a:pt x="398906" y="76199"/>
                </a:lnTo>
                <a:lnTo>
                  <a:pt x="360807" y="38099"/>
                </a:lnTo>
                <a:close/>
              </a:path>
              <a:path w="798195" h="1245235">
                <a:moveTo>
                  <a:pt x="721740" y="1092580"/>
                </a:moveTo>
                <a:lnTo>
                  <a:pt x="607440" y="1092580"/>
                </a:lnTo>
                <a:lnTo>
                  <a:pt x="607440" y="1168780"/>
                </a:lnTo>
                <a:lnTo>
                  <a:pt x="721740" y="1168780"/>
                </a:lnTo>
                <a:lnTo>
                  <a:pt x="797940" y="1130680"/>
                </a:lnTo>
                <a:lnTo>
                  <a:pt x="721740" y="1092580"/>
                </a:lnTo>
                <a:close/>
              </a:path>
              <a:path w="798195" h="1245235">
                <a:moveTo>
                  <a:pt x="437006" y="1092580"/>
                </a:moveTo>
                <a:lnTo>
                  <a:pt x="398906" y="1092580"/>
                </a:lnTo>
                <a:lnTo>
                  <a:pt x="437006" y="1130680"/>
                </a:lnTo>
                <a:lnTo>
                  <a:pt x="437006" y="1092580"/>
                </a:lnTo>
                <a:close/>
              </a:path>
              <a:path w="798195" h="1245235">
                <a:moveTo>
                  <a:pt x="569340" y="1092580"/>
                </a:moveTo>
                <a:lnTo>
                  <a:pt x="437006" y="1092580"/>
                </a:lnTo>
                <a:lnTo>
                  <a:pt x="437006" y="1130680"/>
                </a:lnTo>
                <a:lnTo>
                  <a:pt x="569340" y="1130680"/>
                </a:lnTo>
                <a:lnTo>
                  <a:pt x="569340" y="1092580"/>
                </a:lnTo>
                <a:close/>
              </a:path>
              <a:path w="798195" h="1245235">
                <a:moveTo>
                  <a:pt x="398906" y="0"/>
                </a:moveTo>
                <a:lnTo>
                  <a:pt x="0" y="0"/>
                </a:lnTo>
                <a:lnTo>
                  <a:pt x="0" y="76199"/>
                </a:lnTo>
                <a:lnTo>
                  <a:pt x="360807" y="76199"/>
                </a:lnTo>
                <a:lnTo>
                  <a:pt x="360807" y="38099"/>
                </a:lnTo>
                <a:lnTo>
                  <a:pt x="437006" y="38099"/>
                </a:lnTo>
                <a:lnTo>
                  <a:pt x="434018" y="23252"/>
                </a:lnTo>
                <a:lnTo>
                  <a:pt x="425862" y="11144"/>
                </a:lnTo>
                <a:lnTo>
                  <a:pt x="413753" y="2988"/>
                </a:lnTo>
                <a:lnTo>
                  <a:pt x="398906" y="0"/>
                </a:lnTo>
                <a:close/>
              </a:path>
              <a:path w="798195" h="1245235">
                <a:moveTo>
                  <a:pt x="437006" y="38099"/>
                </a:moveTo>
                <a:lnTo>
                  <a:pt x="360807" y="38099"/>
                </a:lnTo>
                <a:lnTo>
                  <a:pt x="398906" y="76199"/>
                </a:lnTo>
                <a:lnTo>
                  <a:pt x="437006" y="76199"/>
                </a:lnTo>
                <a:lnTo>
                  <a:pt x="437006" y="38099"/>
                </a:lnTo>
                <a:close/>
              </a:path>
            </a:pathLst>
          </a:custGeom>
          <a:solidFill>
            <a:srgbClr val="6F2F9F"/>
          </a:solidFill>
        </p:spPr>
        <p:txBody>
          <a:bodyPr wrap="square" lIns="0" tIns="0" rIns="0" bIns="0" rtlCol="0"/>
          <a:lstStyle/>
          <a:p>
            <a:endParaRPr/>
          </a:p>
        </p:txBody>
      </p:sp>
      <p:sp>
        <p:nvSpPr>
          <p:cNvPr id="21" name="object 21"/>
          <p:cNvSpPr txBox="1"/>
          <p:nvPr/>
        </p:nvSpPr>
        <p:spPr>
          <a:xfrm>
            <a:off x="3551173" y="4060433"/>
            <a:ext cx="254000" cy="1735455"/>
          </a:xfrm>
          <a:prstGeom prst="rect">
            <a:avLst/>
          </a:prstGeom>
        </p:spPr>
        <p:txBody>
          <a:bodyPr vert="vert270" wrap="square" lIns="0" tIns="0" rIns="0" bIns="0" rtlCol="0">
            <a:spAutoFit/>
          </a:bodyPr>
          <a:lstStyle/>
          <a:p>
            <a:pPr marL="12700">
              <a:lnSpc>
                <a:spcPts val="1810"/>
              </a:lnSpc>
            </a:pPr>
            <a:r>
              <a:rPr sz="1800" b="1" spc="-10" dirty="0">
                <a:solidFill>
                  <a:srgbClr val="6F2F9F"/>
                </a:solidFill>
                <a:latin typeface="Calibri"/>
                <a:cs typeface="Calibri"/>
              </a:rPr>
              <a:t>Perlu</a:t>
            </a:r>
            <a:r>
              <a:rPr sz="1800" b="1" spc="-60" dirty="0">
                <a:solidFill>
                  <a:srgbClr val="6F2F9F"/>
                </a:solidFill>
                <a:latin typeface="Calibri"/>
                <a:cs typeface="Calibri"/>
              </a:rPr>
              <a:t> </a:t>
            </a:r>
            <a:r>
              <a:rPr sz="1800" b="1" dirty="0">
                <a:solidFill>
                  <a:srgbClr val="6F2F9F"/>
                </a:solidFill>
                <a:latin typeface="Calibri"/>
                <a:cs typeface="Calibri"/>
              </a:rPr>
              <a:t>belajar</a:t>
            </a:r>
            <a:r>
              <a:rPr sz="1800" b="1" spc="-50" dirty="0">
                <a:solidFill>
                  <a:srgbClr val="6F2F9F"/>
                </a:solidFill>
                <a:latin typeface="Calibri"/>
                <a:cs typeface="Calibri"/>
              </a:rPr>
              <a:t> </a:t>
            </a:r>
            <a:r>
              <a:rPr sz="1800" b="1" dirty="0">
                <a:solidFill>
                  <a:srgbClr val="6F2F9F"/>
                </a:solidFill>
                <a:latin typeface="Calibri"/>
                <a:cs typeface="Calibri"/>
              </a:rPr>
              <a:t>apa?</a:t>
            </a:r>
            <a:endParaRPr sz="1800">
              <a:latin typeface="Calibri"/>
              <a:cs typeface="Calibri"/>
            </a:endParaRPr>
          </a:p>
        </p:txBody>
      </p:sp>
      <p:grpSp>
        <p:nvGrpSpPr>
          <p:cNvPr id="22" name="object 22"/>
          <p:cNvGrpSpPr/>
          <p:nvPr/>
        </p:nvGrpSpPr>
        <p:grpSpPr>
          <a:xfrm>
            <a:off x="4168140" y="2630423"/>
            <a:ext cx="1889125" cy="1907539"/>
            <a:chOff x="4168140" y="2630423"/>
            <a:chExt cx="1889125" cy="1907539"/>
          </a:xfrm>
        </p:grpSpPr>
        <p:pic>
          <p:nvPicPr>
            <p:cNvPr id="23" name="object 23"/>
            <p:cNvPicPr/>
            <p:nvPr/>
          </p:nvPicPr>
          <p:blipFill>
            <a:blip r:embed="rId9" cstate="print"/>
            <a:stretch>
              <a:fillRect/>
            </a:stretch>
          </p:blipFill>
          <p:spPr>
            <a:xfrm>
              <a:off x="4168140" y="2930651"/>
              <a:ext cx="1888997" cy="1607058"/>
            </a:xfrm>
            <a:prstGeom prst="rect">
              <a:avLst/>
            </a:prstGeom>
          </p:spPr>
        </p:pic>
        <p:sp>
          <p:nvSpPr>
            <p:cNvPr id="24" name="object 24"/>
            <p:cNvSpPr/>
            <p:nvPr/>
          </p:nvSpPr>
          <p:spPr>
            <a:xfrm>
              <a:off x="5769540" y="2630423"/>
              <a:ext cx="257175" cy="1900555"/>
            </a:xfrm>
            <a:custGeom>
              <a:avLst/>
              <a:gdLst/>
              <a:ahLst/>
              <a:cxnLst/>
              <a:rect l="l" t="t" r="r" b="b"/>
              <a:pathLst>
                <a:path w="257175" h="1900554">
                  <a:moveTo>
                    <a:pt x="156914" y="0"/>
                  </a:moveTo>
                  <a:lnTo>
                    <a:pt x="99764" y="0"/>
                  </a:lnTo>
                  <a:lnTo>
                    <a:pt x="99764" y="57150"/>
                  </a:lnTo>
                  <a:lnTo>
                    <a:pt x="156914" y="57150"/>
                  </a:lnTo>
                  <a:lnTo>
                    <a:pt x="156914" y="0"/>
                  </a:lnTo>
                  <a:close/>
                </a:path>
                <a:path w="257175" h="1900554">
                  <a:moveTo>
                    <a:pt x="156914" y="114300"/>
                  </a:moveTo>
                  <a:lnTo>
                    <a:pt x="99764" y="114300"/>
                  </a:lnTo>
                  <a:lnTo>
                    <a:pt x="99764" y="171450"/>
                  </a:lnTo>
                  <a:lnTo>
                    <a:pt x="156914" y="171450"/>
                  </a:lnTo>
                  <a:lnTo>
                    <a:pt x="156914" y="114300"/>
                  </a:lnTo>
                  <a:close/>
                </a:path>
                <a:path w="257175" h="1900554">
                  <a:moveTo>
                    <a:pt x="156914" y="228600"/>
                  </a:moveTo>
                  <a:lnTo>
                    <a:pt x="99764" y="228600"/>
                  </a:lnTo>
                  <a:lnTo>
                    <a:pt x="99764" y="285750"/>
                  </a:lnTo>
                  <a:lnTo>
                    <a:pt x="156914" y="285750"/>
                  </a:lnTo>
                  <a:lnTo>
                    <a:pt x="156914" y="228600"/>
                  </a:lnTo>
                  <a:close/>
                </a:path>
                <a:path w="257175" h="1900554">
                  <a:moveTo>
                    <a:pt x="156914" y="342900"/>
                  </a:moveTo>
                  <a:lnTo>
                    <a:pt x="99764" y="342900"/>
                  </a:lnTo>
                  <a:lnTo>
                    <a:pt x="99764" y="400050"/>
                  </a:lnTo>
                  <a:lnTo>
                    <a:pt x="156914" y="400050"/>
                  </a:lnTo>
                  <a:lnTo>
                    <a:pt x="156914" y="342900"/>
                  </a:lnTo>
                  <a:close/>
                </a:path>
                <a:path w="257175" h="1900554">
                  <a:moveTo>
                    <a:pt x="156914" y="457200"/>
                  </a:moveTo>
                  <a:lnTo>
                    <a:pt x="99764" y="457200"/>
                  </a:lnTo>
                  <a:lnTo>
                    <a:pt x="99764" y="514350"/>
                  </a:lnTo>
                  <a:lnTo>
                    <a:pt x="156914" y="514350"/>
                  </a:lnTo>
                  <a:lnTo>
                    <a:pt x="156914" y="457200"/>
                  </a:lnTo>
                  <a:close/>
                </a:path>
                <a:path w="257175" h="1900554">
                  <a:moveTo>
                    <a:pt x="156914" y="571500"/>
                  </a:moveTo>
                  <a:lnTo>
                    <a:pt x="99764" y="571500"/>
                  </a:lnTo>
                  <a:lnTo>
                    <a:pt x="99764" y="628650"/>
                  </a:lnTo>
                  <a:lnTo>
                    <a:pt x="156914" y="628650"/>
                  </a:lnTo>
                  <a:lnTo>
                    <a:pt x="156914" y="571500"/>
                  </a:lnTo>
                  <a:close/>
                </a:path>
                <a:path w="257175" h="1900554">
                  <a:moveTo>
                    <a:pt x="156914" y="685800"/>
                  </a:moveTo>
                  <a:lnTo>
                    <a:pt x="99764" y="685800"/>
                  </a:lnTo>
                  <a:lnTo>
                    <a:pt x="99764" y="742950"/>
                  </a:lnTo>
                  <a:lnTo>
                    <a:pt x="156914" y="742950"/>
                  </a:lnTo>
                  <a:lnTo>
                    <a:pt x="156914" y="685800"/>
                  </a:lnTo>
                  <a:close/>
                </a:path>
                <a:path w="257175" h="1900554">
                  <a:moveTo>
                    <a:pt x="156914" y="800100"/>
                  </a:moveTo>
                  <a:lnTo>
                    <a:pt x="99764" y="800100"/>
                  </a:lnTo>
                  <a:lnTo>
                    <a:pt x="99764" y="857250"/>
                  </a:lnTo>
                  <a:lnTo>
                    <a:pt x="156914" y="857250"/>
                  </a:lnTo>
                  <a:lnTo>
                    <a:pt x="156914" y="800100"/>
                  </a:lnTo>
                  <a:close/>
                </a:path>
                <a:path w="257175" h="1900554">
                  <a:moveTo>
                    <a:pt x="156914" y="914400"/>
                  </a:moveTo>
                  <a:lnTo>
                    <a:pt x="99764" y="914400"/>
                  </a:lnTo>
                  <a:lnTo>
                    <a:pt x="99764" y="971550"/>
                  </a:lnTo>
                  <a:lnTo>
                    <a:pt x="156914" y="971550"/>
                  </a:lnTo>
                  <a:lnTo>
                    <a:pt x="156914" y="914400"/>
                  </a:lnTo>
                  <a:close/>
                </a:path>
                <a:path w="257175" h="1900554">
                  <a:moveTo>
                    <a:pt x="156914" y="1028700"/>
                  </a:moveTo>
                  <a:lnTo>
                    <a:pt x="99764" y="1028700"/>
                  </a:lnTo>
                  <a:lnTo>
                    <a:pt x="99764" y="1085850"/>
                  </a:lnTo>
                  <a:lnTo>
                    <a:pt x="156914" y="1085850"/>
                  </a:lnTo>
                  <a:lnTo>
                    <a:pt x="156914" y="1028700"/>
                  </a:lnTo>
                  <a:close/>
                </a:path>
                <a:path w="257175" h="1900554">
                  <a:moveTo>
                    <a:pt x="156914" y="1143000"/>
                  </a:moveTo>
                  <a:lnTo>
                    <a:pt x="99764" y="1143000"/>
                  </a:lnTo>
                  <a:lnTo>
                    <a:pt x="99764" y="1200150"/>
                  </a:lnTo>
                  <a:lnTo>
                    <a:pt x="156914" y="1200150"/>
                  </a:lnTo>
                  <a:lnTo>
                    <a:pt x="156914" y="1143000"/>
                  </a:lnTo>
                  <a:close/>
                </a:path>
                <a:path w="257175" h="1900554">
                  <a:moveTo>
                    <a:pt x="156914" y="1257300"/>
                  </a:moveTo>
                  <a:lnTo>
                    <a:pt x="99764" y="1257300"/>
                  </a:lnTo>
                  <a:lnTo>
                    <a:pt x="99764" y="1314450"/>
                  </a:lnTo>
                  <a:lnTo>
                    <a:pt x="156914" y="1314450"/>
                  </a:lnTo>
                  <a:lnTo>
                    <a:pt x="156914" y="1257300"/>
                  </a:lnTo>
                  <a:close/>
                </a:path>
                <a:path w="257175" h="1900554">
                  <a:moveTo>
                    <a:pt x="156914" y="1371600"/>
                  </a:moveTo>
                  <a:lnTo>
                    <a:pt x="99764" y="1371600"/>
                  </a:lnTo>
                  <a:lnTo>
                    <a:pt x="99764" y="1428750"/>
                  </a:lnTo>
                  <a:lnTo>
                    <a:pt x="156914" y="1428750"/>
                  </a:lnTo>
                  <a:lnTo>
                    <a:pt x="156914" y="1371600"/>
                  </a:lnTo>
                  <a:close/>
                </a:path>
                <a:path w="257175" h="1900554">
                  <a:moveTo>
                    <a:pt x="156914" y="1485900"/>
                  </a:moveTo>
                  <a:lnTo>
                    <a:pt x="99764" y="1485900"/>
                  </a:lnTo>
                  <a:lnTo>
                    <a:pt x="99764" y="1543050"/>
                  </a:lnTo>
                  <a:lnTo>
                    <a:pt x="156914" y="1543050"/>
                  </a:lnTo>
                  <a:lnTo>
                    <a:pt x="156914" y="1485900"/>
                  </a:lnTo>
                  <a:close/>
                </a:path>
                <a:path w="257175" h="1900554">
                  <a:moveTo>
                    <a:pt x="24632" y="1643945"/>
                  </a:moveTo>
                  <a:lnTo>
                    <a:pt x="13912" y="1647571"/>
                  </a:lnTo>
                  <a:lnTo>
                    <a:pt x="5464" y="1655147"/>
                  </a:lnTo>
                  <a:lnTo>
                    <a:pt x="720" y="1665033"/>
                  </a:lnTo>
                  <a:lnTo>
                    <a:pt x="0" y="1675967"/>
                  </a:lnTo>
                  <a:lnTo>
                    <a:pt x="3625" y="1686687"/>
                  </a:lnTo>
                  <a:lnTo>
                    <a:pt x="128339" y="1900428"/>
                  </a:lnTo>
                  <a:lnTo>
                    <a:pt x="161389" y="1843786"/>
                  </a:lnTo>
                  <a:lnTo>
                    <a:pt x="99764" y="1843786"/>
                  </a:lnTo>
                  <a:lnTo>
                    <a:pt x="99764" y="1828800"/>
                  </a:lnTo>
                  <a:lnTo>
                    <a:pt x="103997" y="1828800"/>
                  </a:lnTo>
                  <a:lnTo>
                    <a:pt x="128339" y="1787044"/>
                  </a:lnTo>
                  <a:lnTo>
                    <a:pt x="119365" y="1771650"/>
                  </a:lnTo>
                  <a:lnTo>
                    <a:pt x="99764" y="1771650"/>
                  </a:lnTo>
                  <a:lnTo>
                    <a:pt x="99764" y="1738027"/>
                  </a:lnTo>
                  <a:lnTo>
                    <a:pt x="53028" y="1657858"/>
                  </a:lnTo>
                  <a:lnTo>
                    <a:pt x="45452" y="1649410"/>
                  </a:lnTo>
                  <a:lnTo>
                    <a:pt x="35566" y="1644665"/>
                  </a:lnTo>
                  <a:lnTo>
                    <a:pt x="24632" y="1643945"/>
                  </a:lnTo>
                  <a:close/>
                </a:path>
                <a:path w="257175" h="1900554">
                  <a:moveTo>
                    <a:pt x="103997" y="1828800"/>
                  </a:moveTo>
                  <a:lnTo>
                    <a:pt x="99764" y="1828800"/>
                  </a:lnTo>
                  <a:lnTo>
                    <a:pt x="99764" y="1843786"/>
                  </a:lnTo>
                  <a:lnTo>
                    <a:pt x="156914" y="1843786"/>
                  </a:lnTo>
                  <a:lnTo>
                    <a:pt x="156914" y="1829308"/>
                  </a:lnTo>
                  <a:lnTo>
                    <a:pt x="103701" y="1829308"/>
                  </a:lnTo>
                  <a:lnTo>
                    <a:pt x="103997" y="1828800"/>
                  </a:lnTo>
                  <a:close/>
                </a:path>
                <a:path w="257175" h="1900554">
                  <a:moveTo>
                    <a:pt x="170133" y="1828800"/>
                  </a:moveTo>
                  <a:lnTo>
                    <a:pt x="156914" y="1828800"/>
                  </a:lnTo>
                  <a:lnTo>
                    <a:pt x="156914" y="1843786"/>
                  </a:lnTo>
                  <a:lnTo>
                    <a:pt x="161389" y="1843786"/>
                  </a:lnTo>
                  <a:lnTo>
                    <a:pt x="170133" y="1828800"/>
                  </a:lnTo>
                  <a:close/>
                </a:path>
                <a:path w="257175" h="1900554">
                  <a:moveTo>
                    <a:pt x="128339" y="1787044"/>
                  </a:moveTo>
                  <a:lnTo>
                    <a:pt x="103701" y="1829308"/>
                  </a:lnTo>
                  <a:lnTo>
                    <a:pt x="152977" y="1829308"/>
                  </a:lnTo>
                  <a:lnTo>
                    <a:pt x="128339" y="1787044"/>
                  </a:lnTo>
                  <a:close/>
                </a:path>
                <a:path w="257175" h="1900554">
                  <a:moveTo>
                    <a:pt x="156914" y="1738027"/>
                  </a:moveTo>
                  <a:lnTo>
                    <a:pt x="128339" y="1787044"/>
                  </a:lnTo>
                  <a:lnTo>
                    <a:pt x="152977" y="1829308"/>
                  </a:lnTo>
                  <a:lnTo>
                    <a:pt x="156914" y="1829308"/>
                  </a:lnTo>
                  <a:lnTo>
                    <a:pt x="156914" y="1828800"/>
                  </a:lnTo>
                  <a:lnTo>
                    <a:pt x="170133" y="1828800"/>
                  </a:lnTo>
                  <a:lnTo>
                    <a:pt x="203479" y="1771650"/>
                  </a:lnTo>
                  <a:lnTo>
                    <a:pt x="156914" y="1771650"/>
                  </a:lnTo>
                  <a:lnTo>
                    <a:pt x="156914" y="1738027"/>
                  </a:lnTo>
                  <a:close/>
                </a:path>
                <a:path w="257175" h="1900554">
                  <a:moveTo>
                    <a:pt x="99764" y="1738027"/>
                  </a:moveTo>
                  <a:lnTo>
                    <a:pt x="99764" y="1771650"/>
                  </a:lnTo>
                  <a:lnTo>
                    <a:pt x="119365" y="1771650"/>
                  </a:lnTo>
                  <a:lnTo>
                    <a:pt x="99764" y="1738027"/>
                  </a:lnTo>
                  <a:close/>
                </a:path>
                <a:path w="257175" h="1900554">
                  <a:moveTo>
                    <a:pt x="156914" y="1714500"/>
                  </a:moveTo>
                  <a:lnTo>
                    <a:pt x="99764" y="1714500"/>
                  </a:lnTo>
                  <a:lnTo>
                    <a:pt x="99764" y="1738027"/>
                  </a:lnTo>
                  <a:lnTo>
                    <a:pt x="119365" y="1771650"/>
                  </a:lnTo>
                  <a:lnTo>
                    <a:pt x="137313" y="1771650"/>
                  </a:lnTo>
                  <a:lnTo>
                    <a:pt x="156914" y="1738027"/>
                  </a:lnTo>
                  <a:lnTo>
                    <a:pt x="156914" y="1714500"/>
                  </a:lnTo>
                  <a:close/>
                </a:path>
                <a:path w="257175" h="1900554">
                  <a:moveTo>
                    <a:pt x="232046" y="1643945"/>
                  </a:moveTo>
                  <a:lnTo>
                    <a:pt x="156914" y="1738027"/>
                  </a:lnTo>
                  <a:lnTo>
                    <a:pt x="156914" y="1771650"/>
                  </a:lnTo>
                  <a:lnTo>
                    <a:pt x="203479" y="1771650"/>
                  </a:lnTo>
                  <a:lnTo>
                    <a:pt x="253053" y="1686687"/>
                  </a:lnTo>
                  <a:lnTo>
                    <a:pt x="256679" y="1675967"/>
                  </a:lnTo>
                  <a:lnTo>
                    <a:pt x="255958" y="1665033"/>
                  </a:lnTo>
                  <a:lnTo>
                    <a:pt x="251213" y="1655147"/>
                  </a:lnTo>
                  <a:lnTo>
                    <a:pt x="242766" y="1647571"/>
                  </a:lnTo>
                  <a:lnTo>
                    <a:pt x="232046" y="1643945"/>
                  </a:lnTo>
                  <a:close/>
                </a:path>
                <a:path w="257175" h="1900554">
                  <a:moveTo>
                    <a:pt x="156914" y="1600200"/>
                  </a:moveTo>
                  <a:lnTo>
                    <a:pt x="99764" y="1600200"/>
                  </a:lnTo>
                  <a:lnTo>
                    <a:pt x="99764" y="1657350"/>
                  </a:lnTo>
                  <a:lnTo>
                    <a:pt x="156914" y="1657350"/>
                  </a:lnTo>
                  <a:lnTo>
                    <a:pt x="156914" y="1600200"/>
                  </a:lnTo>
                  <a:close/>
                </a:path>
              </a:pathLst>
            </a:custGeom>
            <a:solidFill>
              <a:srgbClr val="00AF50"/>
            </a:solidFill>
          </p:spPr>
          <p:txBody>
            <a:bodyPr wrap="square" lIns="0" tIns="0" rIns="0" bIns="0" rtlCol="0"/>
            <a:lstStyle/>
            <a:p>
              <a:endParaRPr/>
            </a:p>
          </p:txBody>
        </p:sp>
      </p:grpSp>
      <p:sp>
        <p:nvSpPr>
          <p:cNvPr id="25" name="object 25"/>
          <p:cNvSpPr txBox="1"/>
          <p:nvPr/>
        </p:nvSpPr>
        <p:spPr>
          <a:xfrm>
            <a:off x="1386077" y="4580001"/>
            <a:ext cx="2172970" cy="2220595"/>
          </a:xfrm>
          <a:prstGeom prst="rect">
            <a:avLst/>
          </a:prstGeom>
        </p:spPr>
        <p:txBody>
          <a:bodyPr vert="horz" wrap="square" lIns="0" tIns="12700" rIns="0" bIns="0" rtlCol="0">
            <a:spAutoFit/>
          </a:bodyPr>
          <a:lstStyle/>
          <a:p>
            <a:pPr marL="12065" marR="5080" indent="-1905" algn="ctr">
              <a:lnSpc>
                <a:spcPct val="100000"/>
              </a:lnSpc>
              <a:spcBef>
                <a:spcPts val="100"/>
              </a:spcBef>
            </a:pPr>
            <a:r>
              <a:rPr sz="1800" b="1" spc="-15" dirty="0">
                <a:latin typeface="Calibri"/>
                <a:cs typeface="Calibri"/>
              </a:rPr>
              <a:t>Peran </a:t>
            </a:r>
            <a:r>
              <a:rPr sz="1800" b="1" spc="-10" dirty="0">
                <a:latin typeface="Calibri"/>
                <a:cs typeface="Calibri"/>
              </a:rPr>
              <a:t>yang </a:t>
            </a:r>
            <a:r>
              <a:rPr sz="1800" b="1" spc="-5" dirty="0">
                <a:latin typeface="Calibri"/>
                <a:cs typeface="Calibri"/>
              </a:rPr>
              <a:t>dpt </a:t>
            </a:r>
            <a:r>
              <a:rPr sz="1800" b="1" dirty="0">
                <a:latin typeface="Calibri"/>
                <a:cs typeface="Calibri"/>
              </a:rPr>
              <a:t> </a:t>
            </a:r>
            <a:r>
              <a:rPr sz="1800" b="1" spc="-10" dirty="0">
                <a:latin typeface="Calibri"/>
                <a:cs typeface="Calibri"/>
              </a:rPr>
              <a:t>dilakukan </a:t>
            </a:r>
            <a:r>
              <a:rPr sz="1800" b="1" dirty="0">
                <a:latin typeface="Calibri"/>
                <a:cs typeface="Calibri"/>
              </a:rPr>
              <a:t>(dlm </a:t>
            </a:r>
            <a:r>
              <a:rPr sz="1800" b="1" spc="-5" dirty="0">
                <a:latin typeface="Calibri"/>
                <a:cs typeface="Calibri"/>
              </a:rPr>
              <a:t>ruang </a:t>
            </a:r>
            <a:r>
              <a:rPr sz="1800" b="1" dirty="0">
                <a:latin typeface="Calibri"/>
                <a:cs typeface="Calibri"/>
              </a:rPr>
              <a:t> </a:t>
            </a:r>
            <a:r>
              <a:rPr sz="1800" b="1" spc="-5" dirty="0">
                <a:latin typeface="Calibri"/>
                <a:cs typeface="Calibri"/>
              </a:rPr>
              <a:t>lingkup</a:t>
            </a:r>
            <a:r>
              <a:rPr sz="1800" b="1" spc="-45" dirty="0">
                <a:latin typeface="Calibri"/>
                <a:cs typeface="Calibri"/>
              </a:rPr>
              <a:t> </a:t>
            </a:r>
            <a:r>
              <a:rPr sz="1800" b="1" spc="-10" dirty="0">
                <a:latin typeface="Calibri"/>
                <a:cs typeface="Calibri"/>
              </a:rPr>
              <a:t>pekerjaan</a:t>
            </a:r>
            <a:r>
              <a:rPr sz="1800" b="1" spc="-70" dirty="0">
                <a:latin typeface="Calibri"/>
                <a:cs typeface="Calibri"/>
              </a:rPr>
              <a:t> </a:t>
            </a:r>
            <a:r>
              <a:rPr sz="1800" b="1" spc="-15" dirty="0">
                <a:latin typeface="Calibri"/>
                <a:cs typeface="Calibri"/>
              </a:rPr>
              <a:t>nya) </a:t>
            </a:r>
            <a:r>
              <a:rPr sz="1800" b="1" spc="-395" dirty="0">
                <a:latin typeface="Calibri"/>
                <a:cs typeface="Calibri"/>
              </a:rPr>
              <a:t> </a:t>
            </a:r>
            <a:r>
              <a:rPr sz="1800" b="1" dirty="0">
                <a:latin typeface="Calibri"/>
                <a:cs typeface="Calibri"/>
              </a:rPr>
              <a:t>oleh lulusan di bidang </a:t>
            </a:r>
            <a:r>
              <a:rPr sz="1800" b="1" spc="5" dirty="0">
                <a:latin typeface="Calibri"/>
                <a:cs typeface="Calibri"/>
              </a:rPr>
              <a:t> </a:t>
            </a:r>
            <a:r>
              <a:rPr sz="1800" b="1" spc="-10" dirty="0">
                <a:latin typeface="Calibri"/>
                <a:cs typeface="Calibri"/>
              </a:rPr>
              <a:t>keahlian atau </a:t>
            </a:r>
            <a:r>
              <a:rPr sz="1800" b="1" dirty="0">
                <a:latin typeface="Calibri"/>
                <a:cs typeface="Calibri"/>
              </a:rPr>
              <a:t>bidang </a:t>
            </a:r>
            <a:r>
              <a:rPr sz="1800" b="1" spc="5" dirty="0">
                <a:latin typeface="Calibri"/>
                <a:cs typeface="Calibri"/>
              </a:rPr>
              <a:t> </a:t>
            </a:r>
            <a:r>
              <a:rPr sz="1800" b="1" spc="-15" dirty="0">
                <a:latin typeface="Calibri"/>
                <a:cs typeface="Calibri"/>
              </a:rPr>
              <a:t>kerja </a:t>
            </a:r>
            <a:r>
              <a:rPr sz="1800" b="1" spc="-10" dirty="0">
                <a:latin typeface="Calibri"/>
                <a:cs typeface="Calibri"/>
              </a:rPr>
              <a:t>tertentu </a:t>
            </a:r>
            <a:r>
              <a:rPr sz="1800" b="1" spc="-5" dirty="0">
                <a:latin typeface="Calibri"/>
                <a:cs typeface="Calibri"/>
              </a:rPr>
              <a:t>setelah </a:t>
            </a:r>
            <a:r>
              <a:rPr sz="1800" b="1" dirty="0">
                <a:latin typeface="Calibri"/>
                <a:cs typeface="Calibri"/>
              </a:rPr>
              <a:t> </a:t>
            </a:r>
            <a:r>
              <a:rPr sz="1800" b="1" spc="-10" dirty="0">
                <a:latin typeface="Calibri"/>
                <a:cs typeface="Calibri"/>
              </a:rPr>
              <a:t>menyelesaikan </a:t>
            </a:r>
            <a:r>
              <a:rPr sz="1800" b="1" spc="-5" dirty="0">
                <a:latin typeface="Calibri"/>
                <a:cs typeface="Calibri"/>
              </a:rPr>
              <a:t> </a:t>
            </a:r>
            <a:r>
              <a:rPr sz="1800" b="1" spc="-10" dirty="0">
                <a:latin typeface="Calibri"/>
                <a:cs typeface="Calibri"/>
              </a:rPr>
              <a:t>studinya.</a:t>
            </a:r>
            <a:endParaRPr sz="1800">
              <a:latin typeface="Calibri"/>
              <a:cs typeface="Calibri"/>
            </a:endParaRPr>
          </a:p>
        </p:txBody>
      </p:sp>
      <p:sp>
        <p:nvSpPr>
          <p:cNvPr id="26" name="object 26"/>
          <p:cNvSpPr/>
          <p:nvPr/>
        </p:nvSpPr>
        <p:spPr>
          <a:xfrm>
            <a:off x="5077828" y="744359"/>
            <a:ext cx="1361440" cy="1014730"/>
          </a:xfrm>
          <a:custGeom>
            <a:avLst/>
            <a:gdLst/>
            <a:ahLst/>
            <a:cxnLst/>
            <a:rect l="l" t="t" r="r" b="b"/>
            <a:pathLst>
              <a:path w="1361439" h="1014730">
                <a:moveTo>
                  <a:pt x="813320" y="24752"/>
                </a:moveTo>
                <a:lnTo>
                  <a:pt x="519315" y="66027"/>
                </a:lnTo>
                <a:lnTo>
                  <a:pt x="26314" y="945324"/>
                </a:lnTo>
                <a:lnTo>
                  <a:pt x="25400" y="897001"/>
                </a:lnTo>
                <a:lnTo>
                  <a:pt x="19570" y="891400"/>
                </a:lnTo>
                <a:lnTo>
                  <a:pt x="5588" y="891667"/>
                </a:lnTo>
                <a:lnTo>
                  <a:pt x="0" y="897496"/>
                </a:lnTo>
                <a:lnTo>
                  <a:pt x="2171" y="1014476"/>
                </a:lnTo>
                <a:lnTo>
                  <a:pt x="28867" y="998715"/>
                </a:lnTo>
                <a:lnTo>
                  <a:pt x="102870" y="955027"/>
                </a:lnTo>
                <a:lnTo>
                  <a:pt x="104914" y="947153"/>
                </a:lnTo>
                <a:lnTo>
                  <a:pt x="101358" y="941184"/>
                </a:lnTo>
                <a:lnTo>
                  <a:pt x="97802" y="935101"/>
                </a:lnTo>
                <a:lnTo>
                  <a:pt x="90043" y="933069"/>
                </a:lnTo>
                <a:lnTo>
                  <a:pt x="83959" y="936739"/>
                </a:lnTo>
                <a:lnTo>
                  <a:pt x="48450" y="957707"/>
                </a:lnTo>
                <a:lnTo>
                  <a:pt x="533234" y="90030"/>
                </a:lnTo>
                <a:lnTo>
                  <a:pt x="533933" y="88785"/>
                </a:lnTo>
                <a:lnTo>
                  <a:pt x="555612" y="83820"/>
                </a:lnTo>
                <a:lnTo>
                  <a:pt x="813320" y="24752"/>
                </a:lnTo>
                <a:close/>
              </a:path>
              <a:path w="1361439" h="1014730">
                <a:moveTo>
                  <a:pt x="1074293" y="272669"/>
                </a:moveTo>
                <a:lnTo>
                  <a:pt x="789305" y="308356"/>
                </a:lnTo>
                <a:lnTo>
                  <a:pt x="782193" y="312674"/>
                </a:lnTo>
                <a:lnTo>
                  <a:pt x="256641" y="941298"/>
                </a:lnTo>
                <a:lnTo>
                  <a:pt x="263525" y="900671"/>
                </a:lnTo>
                <a:lnTo>
                  <a:pt x="264795" y="893699"/>
                </a:lnTo>
                <a:lnTo>
                  <a:pt x="260108" y="887095"/>
                </a:lnTo>
                <a:lnTo>
                  <a:pt x="246265" y="884796"/>
                </a:lnTo>
                <a:lnTo>
                  <a:pt x="239661" y="889508"/>
                </a:lnTo>
                <a:lnTo>
                  <a:pt x="238506" y="896353"/>
                </a:lnTo>
                <a:lnTo>
                  <a:pt x="220103" y="1004824"/>
                </a:lnTo>
                <a:lnTo>
                  <a:pt x="251079" y="993648"/>
                </a:lnTo>
                <a:lnTo>
                  <a:pt x="330200" y="965073"/>
                </a:lnTo>
                <a:lnTo>
                  <a:pt x="333641" y="957821"/>
                </a:lnTo>
                <a:lnTo>
                  <a:pt x="328815" y="944626"/>
                </a:lnTo>
                <a:lnTo>
                  <a:pt x="321564" y="941184"/>
                </a:lnTo>
                <a:lnTo>
                  <a:pt x="276085" y="957656"/>
                </a:lnTo>
                <a:lnTo>
                  <a:pt x="798017" y="333248"/>
                </a:lnTo>
                <a:lnTo>
                  <a:pt x="798766" y="332346"/>
                </a:lnTo>
                <a:lnTo>
                  <a:pt x="814578" y="328930"/>
                </a:lnTo>
                <a:lnTo>
                  <a:pt x="1074293" y="272669"/>
                </a:lnTo>
                <a:close/>
              </a:path>
              <a:path w="1361439" h="1014730">
                <a:moveTo>
                  <a:pt x="1361313" y="523989"/>
                </a:moveTo>
                <a:lnTo>
                  <a:pt x="867156" y="620890"/>
                </a:lnTo>
                <a:lnTo>
                  <a:pt x="467880" y="958037"/>
                </a:lnTo>
                <a:lnTo>
                  <a:pt x="481596" y="919099"/>
                </a:lnTo>
                <a:lnTo>
                  <a:pt x="484009" y="912495"/>
                </a:lnTo>
                <a:lnTo>
                  <a:pt x="480453" y="905256"/>
                </a:lnTo>
                <a:lnTo>
                  <a:pt x="467245" y="900671"/>
                </a:lnTo>
                <a:lnTo>
                  <a:pt x="459994" y="904100"/>
                </a:lnTo>
                <a:lnTo>
                  <a:pt x="457720" y="910717"/>
                </a:lnTo>
                <a:lnTo>
                  <a:pt x="421132" y="1014476"/>
                </a:lnTo>
                <a:lnTo>
                  <a:pt x="458152" y="1007859"/>
                </a:lnTo>
                <a:lnTo>
                  <a:pt x="529336" y="995159"/>
                </a:lnTo>
                <a:lnTo>
                  <a:pt x="536333" y="994016"/>
                </a:lnTo>
                <a:lnTo>
                  <a:pt x="540893" y="987425"/>
                </a:lnTo>
                <a:lnTo>
                  <a:pt x="539623" y="980427"/>
                </a:lnTo>
                <a:lnTo>
                  <a:pt x="538480" y="973582"/>
                </a:lnTo>
                <a:lnTo>
                  <a:pt x="531876" y="968997"/>
                </a:lnTo>
                <a:lnTo>
                  <a:pt x="524903" y="970140"/>
                </a:lnTo>
                <a:lnTo>
                  <a:pt x="484517" y="977353"/>
                </a:lnTo>
                <a:lnTo>
                  <a:pt x="875322" y="645528"/>
                </a:lnTo>
                <a:lnTo>
                  <a:pt x="876185" y="644804"/>
                </a:lnTo>
                <a:lnTo>
                  <a:pt x="883970" y="642874"/>
                </a:lnTo>
                <a:lnTo>
                  <a:pt x="1361313" y="523989"/>
                </a:lnTo>
                <a:close/>
              </a:path>
            </a:pathLst>
          </a:custGeom>
          <a:solidFill>
            <a:srgbClr val="000000"/>
          </a:solidFill>
        </p:spPr>
        <p:txBody>
          <a:bodyPr wrap="square" lIns="0" tIns="0" rIns="0" bIns="0" rtlCol="0"/>
          <a:lstStyle/>
          <a:p>
            <a:endParaRPr/>
          </a:p>
        </p:txBody>
      </p:sp>
      <p:sp>
        <p:nvSpPr>
          <p:cNvPr id="27" name="object 27"/>
          <p:cNvSpPr txBox="1"/>
          <p:nvPr/>
        </p:nvSpPr>
        <p:spPr>
          <a:xfrm>
            <a:off x="6541134" y="1054989"/>
            <a:ext cx="1941195"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Visi</a:t>
            </a:r>
            <a:r>
              <a:rPr sz="1800" b="1" spc="-40" dirty="0">
                <a:latin typeface="Calibri"/>
                <a:cs typeface="Calibri"/>
              </a:rPr>
              <a:t> </a:t>
            </a:r>
            <a:r>
              <a:rPr sz="1800" b="1" dirty="0">
                <a:latin typeface="Calibri"/>
                <a:cs typeface="Calibri"/>
              </a:rPr>
              <a:t>&amp;Misi</a:t>
            </a:r>
            <a:r>
              <a:rPr sz="1800" b="1" spc="-40" dirty="0">
                <a:latin typeface="Calibri"/>
                <a:cs typeface="Calibri"/>
              </a:rPr>
              <a:t> </a:t>
            </a:r>
            <a:r>
              <a:rPr sz="1800" b="1" spc="-5" dirty="0">
                <a:latin typeface="Calibri"/>
                <a:cs typeface="Calibri"/>
              </a:rPr>
              <a:t>Institusi</a:t>
            </a:r>
            <a:r>
              <a:rPr sz="1800" b="1" spc="-50" dirty="0">
                <a:latin typeface="Calibri"/>
                <a:cs typeface="Calibri"/>
              </a:rPr>
              <a:t> </a:t>
            </a:r>
            <a:r>
              <a:rPr sz="1800" b="1" dirty="0">
                <a:latin typeface="Calibri"/>
                <a:cs typeface="Calibri"/>
              </a:rPr>
              <a:t>?</a:t>
            </a:r>
            <a:endParaRPr sz="1800">
              <a:latin typeface="Calibri"/>
              <a:cs typeface="Calibri"/>
            </a:endParaRPr>
          </a:p>
        </p:txBody>
      </p:sp>
      <p:sp>
        <p:nvSpPr>
          <p:cNvPr id="28" name="object 28"/>
          <p:cNvSpPr txBox="1"/>
          <p:nvPr/>
        </p:nvSpPr>
        <p:spPr>
          <a:xfrm>
            <a:off x="55879" y="3625342"/>
            <a:ext cx="1228725" cy="1308735"/>
          </a:xfrm>
          <a:prstGeom prst="rect">
            <a:avLst/>
          </a:prstGeom>
        </p:spPr>
        <p:txBody>
          <a:bodyPr vert="horz" wrap="square" lIns="0" tIns="12700" rIns="0" bIns="0" rtlCol="0">
            <a:spAutoFit/>
          </a:bodyPr>
          <a:lstStyle/>
          <a:p>
            <a:pPr marL="12700" marR="5080" indent="245110" algn="r">
              <a:lnSpc>
                <a:spcPct val="100000"/>
              </a:lnSpc>
              <a:spcBef>
                <a:spcPts val="100"/>
              </a:spcBef>
            </a:pPr>
            <a:r>
              <a:rPr sz="1400" spc="-45" dirty="0">
                <a:solidFill>
                  <a:srgbClr val="0000FF"/>
                </a:solidFill>
                <a:latin typeface="Arial Black"/>
                <a:cs typeface="Arial Black"/>
              </a:rPr>
              <a:t>P</a:t>
            </a:r>
            <a:r>
              <a:rPr sz="1400" dirty="0">
                <a:solidFill>
                  <a:srgbClr val="0000FF"/>
                </a:solidFill>
                <a:latin typeface="Arial Black"/>
                <a:cs typeface="Arial Black"/>
              </a:rPr>
              <a:t>en</a:t>
            </a:r>
            <a:r>
              <a:rPr sz="1400" spc="5" dirty="0">
                <a:solidFill>
                  <a:srgbClr val="0000FF"/>
                </a:solidFill>
                <a:latin typeface="Arial Black"/>
                <a:cs typeface="Arial Black"/>
              </a:rPr>
              <a:t>g</a:t>
            </a:r>
            <a:r>
              <a:rPr sz="1400" dirty="0">
                <a:solidFill>
                  <a:srgbClr val="0000FF"/>
                </a:solidFill>
                <a:latin typeface="Arial Black"/>
                <a:cs typeface="Arial Black"/>
              </a:rPr>
              <a:t>guna  lulusan &amp; </a:t>
            </a:r>
            <a:r>
              <a:rPr sz="1400" spc="5" dirty="0">
                <a:solidFill>
                  <a:srgbClr val="0000FF"/>
                </a:solidFill>
                <a:latin typeface="Arial Black"/>
                <a:cs typeface="Arial Black"/>
              </a:rPr>
              <a:t> </a:t>
            </a:r>
            <a:r>
              <a:rPr sz="1400" spc="-5" dirty="0">
                <a:solidFill>
                  <a:srgbClr val="0000FF"/>
                </a:solidFill>
                <a:latin typeface="Arial Black"/>
                <a:cs typeface="Arial Black"/>
              </a:rPr>
              <a:t>Pemangku </a:t>
            </a:r>
            <a:r>
              <a:rPr sz="1400" dirty="0">
                <a:solidFill>
                  <a:srgbClr val="0000FF"/>
                </a:solidFill>
                <a:latin typeface="Arial Black"/>
                <a:cs typeface="Arial Black"/>
              </a:rPr>
              <a:t> </a:t>
            </a:r>
            <a:r>
              <a:rPr sz="1400" spc="-50" dirty="0">
                <a:solidFill>
                  <a:srgbClr val="0000FF"/>
                </a:solidFill>
                <a:latin typeface="Arial Black"/>
                <a:cs typeface="Arial Black"/>
              </a:rPr>
              <a:t>k</a:t>
            </a:r>
            <a:r>
              <a:rPr sz="1400" dirty="0">
                <a:solidFill>
                  <a:srgbClr val="0000FF"/>
                </a:solidFill>
                <a:latin typeface="Arial Black"/>
                <a:cs typeface="Arial Black"/>
              </a:rPr>
              <a:t>epentingan</a:t>
            </a:r>
            <a:endParaRPr sz="1400">
              <a:latin typeface="Arial Black"/>
              <a:cs typeface="Arial Black"/>
            </a:endParaRPr>
          </a:p>
          <a:p>
            <a:pPr marL="561340" marR="5715" indent="-109855" algn="r">
              <a:lnSpc>
                <a:spcPts val="1680"/>
              </a:lnSpc>
              <a:spcBef>
                <a:spcPts val="60"/>
              </a:spcBef>
            </a:pPr>
            <a:r>
              <a:rPr sz="1400" spc="5" dirty="0">
                <a:solidFill>
                  <a:srgbClr val="0000FF"/>
                </a:solidFill>
                <a:latin typeface="Arial Black"/>
                <a:cs typeface="Arial Black"/>
              </a:rPr>
              <a:t>(</a:t>
            </a:r>
            <a:r>
              <a:rPr sz="1450" spc="-40" dirty="0">
                <a:solidFill>
                  <a:srgbClr val="0000FF"/>
                </a:solidFill>
                <a:latin typeface="Arial Black"/>
                <a:cs typeface="Arial Black"/>
              </a:rPr>
              <a:t>ma</a:t>
            </a:r>
            <a:r>
              <a:rPr sz="1450" spc="20" dirty="0">
                <a:solidFill>
                  <a:srgbClr val="0000FF"/>
                </a:solidFill>
                <a:latin typeface="Arial Black"/>
                <a:cs typeface="Arial Black"/>
              </a:rPr>
              <a:t>r</a:t>
            </a:r>
            <a:r>
              <a:rPr sz="1450" spc="-85" dirty="0">
                <a:solidFill>
                  <a:srgbClr val="0000FF"/>
                </a:solidFill>
                <a:latin typeface="Arial Black"/>
                <a:cs typeface="Arial Black"/>
              </a:rPr>
              <a:t>k</a:t>
            </a:r>
            <a:r>
              <a:rPr sz="1450" spc="-25" dirty="0">
                <a:solidFill>
                  <a:srgbClr val="0000FF"/>
                </a:solidFill>
                <a:latin typeface="Arial Black"/>
                <a:cs typeface="Arial Black"/>
              </a:rPr>
              <a:t>et  </a:t>
            </a:r>
            <a:r>
              <a:rPr sz="1450" spc="-40" dirty="0">
                <a:solidFill>
                  <a:srgbClr val="0000FF"/>
                </a:solidFill>
                <a:latin typeface="Arial Black"/>
                <a:cs typeface="Arial Black"/>
              </a:rPr>
              <a:t>s</a:t>
            </a:r>
            <a:r>
              <a:rPr sz="1450" spc="-30" dirty="0">
                <a:solidFill>
                  <a:srgbClr val="0000FF"/>
                </a:solidFill>
                <a:latin typeface="Arial Black"/>
                <a:cs typeface="Arial Black"/>
              </a:rPr>
              <a:t>igna</a:t>
            </a:r>
            <a:r>
              <a:rPr sz="1450" spc="-25" dirty="0">
                <a:solidFill>
                  <a:srgbClr val="0000FF"/>
                </a:solidFill>
                <a:latin typeface="Arial Black"/>
                <a:cs typeface="Arial Black"/>
              </a:rPr>
              <a:t>l</a:t>
            </a:r>
            <a:r>
              <a:rPr sz="1400" dirty="0">
                <a:solidFill>
                  <a:srgbClr val="0000FF"/>
                </a:solidFill>
                <a:latin typeface="Arial Black"/>
                <a:cs typeface="Arial Black"/>
              </a:rPr>
              <a:t>)</a:t>
            </a:r>
            <a:endParaRPr sz="1400">
              <a:latin typeface="Arial Black"/>
              <a:cs typeface="Arial Black"/>
            </a:endParaRPr>
          </a:p>
        </p:txBody>
      </p:sp>
      <p:grpSp>
        <p:nvGrpSpPr>
          <p:cNvPr id="29" name="object 29"/>
          <p:cNvGrpSpPr/>
          <p:nvPr/>
        </p:nvGrpSpPr>
        <p:grpSpPr>
          <a:xfrm>
            <a:off x="1292351" y="329183"/>
            <a:ext cx="4319270" cy="4182745"/>
            <a:chOff x="1292351" y="329183"/>
            <a:chExt cx="4319270" cy="4182745"/>
          </a:xfrm>
        </p:grpSpPr>
        <p:pic>
          <p:nvPicPr>
            <p:cNvPr id="30" name="object 30"/>
            <p:cNvPicPr/>
            <p:nvPr/>
          </p:nvPicPr>
          <p:blipFill>
            <a:blip r:embed="rId10" cstate="print"/>
            <a:stretch>
              <a:fillRect/>
            </a:stretch>
          </p:blipFill>
          <p:spPr>
            <a:xfrm>
              <a:off x="1292351" y="3697211"/>
              <a:ext cx="406158" cy="814590"/>
            </a:xfrm>
            <a:prstGeom prst="rect">
              <a:avLst/>
            </a:prstGeom>
          </p:spPr>
        </p:pic>
        <p:sp>
          <p:nvSpPr>
            <p:cNvPr id="31" name="object 31"/>
            <p:cNvSpPr/>
            <p:nvPr/>
          </p:nvSpPr>
          <p:spPr>
            <a:xfrm>
              <a:off x="4885436" y="329183"/>
              <a:ext cx="725805" cy="1454150"/>
            </a:xfrm>
            <a:custGeom>
              <a:avLst/>
              <a:gdLst/>
              <a:ahLst/>
              <a:cxnLst/>
              <a:rect l="l" t="t" r="r" b="b"/>
              <a:pathLst>
                <a:path w="725804" h="1454150">
                  <a:moveTo>
                    <a:pt x="17271" y="1330579"/>
                  </a:moveTo>
                  <a:lnTo>
                    <a:pt x="3809" y="1334643"/>
                  </a:lnTo>
                  <a:lnTo>
                    <a:pt x="0" y="1341755"/>
                  </a:lnTo>
                  <a:lnTo>
                    <a:pt x="2921" y="1351407"/>
                  </a:lnTo>
                  <a:lnTo>
                    <a:pt x="34036" y="1453642"/>
                  </a:lnTo>
                  <a:lnTo>
                    <a:pt x="54627" y="1432052"/>
                  </a:lnTo>
                  <a:lnTo>
                    <a:pt x="52196" y="1432052"/>
                  </a:lnTo>
                  <a:lnTo>
                    <a:pt x="27559" y="1426210"/>
                  </a:lnTo>
                  <a:lnTo>
                    <a:pt x="38412" y="1380485"/>
                  </a:lnTo>
                  <a:lnTo>
                    <a:pt x="26415" y="1340993"/>
                  </a:lnTo>
                  <a:lnTo>
                    <a:pt x="24384" y="1334389"/>
                  </a:lnTo>
                  <a:lnTo>
                    <a:pt x="17271" y="1330579"/>
                  </a:lnTo>
                  <a:close/>
                </a:path>
                <a:path w="725804" h="1454150">
                  <a:moveTo>
                    <a:pt x="38412" y="1380485"/>
                  </a:moveTo>
                  <a:lnTo>
                    <a:pt x="27559" y="1426210"/>
                  </a:lnTo>
                  <a:lnTo>
                    <a:pt x="52196" y="1432052"/>
                  </a:lnTo>
                  <a:lnTo>
                    <a:pt x="53764" y="1425448"/>
                  </a:lnTo>
                  <a:lnTo>
                    <a:pt x="52070" y="1425448"/>
                  </a:lnTo>
                  <a:lnTo>
                    <a:pt x="30734" y="1420368"/>
                  </a:lnTo>
                  <a:lnTo>
                    <a:pt x="45739" y="1404608"/>
                  </a:lnTo>
                  <a:lnTo>
                    <a:pt x="38412" y="1380485"/>
                  </a:lnTo>
                  <a:close/>
                </a:path>
                <a:path w="725804" h="1454150">
                  <a:moveTo>
                    <a:pt x="104394" y="1351280"/>
                  </a:moveTo>
                  <a:lnTo>
                    <a:pt x="96393" y="1351407"/>
                  </a:lnTo>
                  <a:lnTo>
                    <a:pt x="63018" y="1386460"/>
                  </a:lnTo>
                  <a:lnTo>
                    <a:pt x="52196" y="1432052"/>
                  </a:lnTo>
                  <a:lnTo>
                    <a:pt x="54627" y="1432052"/>
                  </a:lnTo>
                  <a:lnTo>
                    <a:pt x="114808" y="1368933"/>
                  </a:lnTo>
                  <a:lnTo>
                    <a:pt x="114554" y="1360932"/>
                  </a:lnTo>
                  <a:lnTo>
                    <a:pt x="104394" y="1351280"/>
                  </a:lnTo>
                  <a:close/>
                </a:path>
                <a:path w="725804" h="1454150">
                  <a:moveTo>
                    <a:pt x="45739" y="1404608"/>
                  </a:moveTo>
                  <a:lnTo>
                    <a:pt x="30734" y="1420368"/>
                  </a:lnTo>
                  <a:lnTo>
                    <a:pt x="52070" y="1425448"/>
                  </a:lnTo>
                  <a:lnTo>
                    <a:pt x="45739" y="1404608"/>
                  </a:lnTo>
                  <a:close/>
                </a:path>
                <a:path w="725804" h="1454150">
                  <a:moveTo>
                    <a:pt x="63018" y="1386460"/>
                  </a:moveTo>
                  <a:lnTo>
                    <a:pt x="45739" y="1404608"/>
                  </a:lnTo>
                  <a:lnTo>
                    <a:pt x="52070" y="1425448"/>
                  </a:lnTo>
                  <a:lnTo>
                    <a:pt x="53764" y="1425448"/>
                  </a:lnTo>
                  <a:lnTo>
                    <a:pt x="63018" y="1386460"/>
                  </a:lnTo>
                  <a:close/>
                </a:path>
                <a:path w="725804" h="1454150">
                  <a:moveTo>
                    <a:pt x="717296" y="0"/>
                  </a:moveTo>
                  <a:lnTo>
                    <a:pt x="340868" y="131318"/>
                  </a:lnTo>
                  <a:lnTo>
                    <a:pt x="38412" y="1380485"/>
                  </a:lnTo>
                  <a:lnTo>
                    <a:pt x="45739" y="1404608"/>
                  </a:lnTo>
                  <a:lnTo>
                    <a:pt x="63018" y="1386460"/>
                  </a:lnTo>
                  <a:lnTo>
                    <a:pt x="355237" y="155321"/>
                  </a:lnTo>
                  <a:lnTo>
                    <a:pt x="349250" y="155321"/>
                  </a:lnTo>
                  <a:lnTo>
                    <a:pt x="357377" y="146304"/>
                  </a:lnTo>
                  <a:lnTo>
                    <a:pt x="375073" y="146304"/>
                  </a:lnTo>
                  <a:lnTo>
                    <a:pt x="725677" y="23876"/>
                  </a:lnTo>
                  <a:lnTo>
                    <a:pt x="717296" y="0"/>
                  </a:lnTo>
                  <a:close/>
                </a:path>
                <a:path w="725804" h="1454150">
                  <a:moveTo>
                    <a:pt x="357377" y="146304"/>
                  </a:moveTo>
                  <a:lnTo>
                    <a:pt x="349250" y="155321"/>
                  </a:lnTo>
                  <a:lnTo>
                    <a:pt x="355778" y="153041"/>
                  </a:lnTo>
                  <a:lnTo>
                    <a:pt x="357377" y="146304"/>
                  </a:lnTo>
                  <a:close/>
                </a:path>
                <a:path w="725804" h="1454150">
                  <a:moveTo>
                    <a:pt x="355778" y="153041"/>
                  </a:moveTo>
                  <a:lnTo>
                    <a:pt x="349250" y="155321"/>
                  </a:lnTo>
                  <a:lnTo>
                    <a:pt x="355237" y="155321"/>
                  </a:lnTo>
                  <a:lnTo>
                    <a:pt x="355778" y="153041"/>
                  </a:lnTo>
                  <a:close/>
                </a:path>
                <a:path w="725804" h="1454150">
                  <a:moveTo>
                    <a:pt x="375073" y="146304"/>
                  </a:moveTo>
                  <a:lnTo>
                    <a:pt x="357377" y="146304"/>
                  </a:lnTo>
                  <a:lnTo>
                    <a:pt x="355778" y="153041"/>
                  </a:lnTo>
                  <a:lnTo>
                    <a:pt x="375073" y="146304"/>
                  </a:lnTo>
                  <a:close/>
                </a:path>
              </a:pathLst>
            </a:custGeom>
            <a:solidFill>
              <a:srgbClr val="000000"/>
            </a:solidFill>
          </p:spPr>
          <p:txBody>
            <a:bodyPr wrap="square" lIns="0" tIns="0" rIns="0" bIns="0" rtlCol="0"/>
            <a:lstStyle/>
            <a:p>
              <a:endParaRPr/>
            </a:p>
          </p:txBody>
        </p:sp>
      </p:grpSp>
      <p:sp>
        <p:nvSpPr>
          <p:cNvPr id="32" name="object 32"/>
          <p:cNvSpPr txBox="1"/>
          <p:nvPr/>
        </p:nvSpPr>
        <p:spPr>
          <a:xfrm>
            <a:off x="5640704" y="49149"/>
            <a:ext cx="4394835" cy="1052830"/>
          </a:xfrm>
          <a:prstGeom prst="rect">
            <a:avLst/>
          </a:prstGeom>
        </p:spPr>
        <p:txBody>
          <a:bodyPr vert="horz" wrap="square" lIns="0" tIns="127000" rIns="0" bIns="0" rtlCol="0">
            <a:spAutoFit/>
          </a:bodyPr>
          <a:lstStyle/>
          <a:p>
            <a:pPr marL="12700">
              <a:lnSpc>
                <a:spcPct val="100000"/>
              </a:lnSpc>
              <a:spcBef>
                <a:spcPts val="1000"/>
              </a:spcBef>
            </a:pPr>
            <a:r>
              <a:rPr sz="1800" b="1" spc="-5" dirty="0">
                <a:latin typeface="Calibri"/>
                <a:cs typeface="Calibri"/>
              </a:rPr>
              <a:t>Standar</a:t>
            </a:r>
            <a:r>
              <a:rPr sz="1800" b="1" spc="-15" dirty="0">
                <a:latin typeface="Calibri"/>
                <a:cs typeface="Calibri"/>
              </a:rPr>
              <a:t> </a:t>
            </a:r>
            <a:r>
              <a:rPr sz="1800" b="1" spc="-10" dirty="0">
                <a:latin typeface="Calibri"/>
                <a:cs typeface="Calibri"/>
              </a:rPr>
              <a:t>Internasional </a:t>
            </a:r>
            <a:r>
              <a:rPr sz="1800" b="1" dirty="0">
                <a:latin typeface="Calibri"/>
                <a:cs typeface="Calibri"/>
              </a:rPr>
              <a:t>&amp;</a:t>
            </a:r>
            <a:r>
              <a:rPr sz="1800" b="1" spc="-30" dirty="0">
                <a:latin typeface="Calibri"/>
                <a:cs typeface="Calibri"/>
              </a:rPr>
              <a:t> </a:t>
            </a:r>
            <a:r>
              <a:rPr sz="1800" b="1" spc="-10" dirty="0">
                <a:latin typeface="Calibri"/>
                <a:cs typeface="Calibri"/>
              </a:rPr>
              <a:t>Ketrampilan</a:t>
            </a:r>
            <a:r>
              <a:rPr sz="1800" b="1" spc="-30" dirty="0">
                <a:latin typeface="Calibri"/>
                <a:cs typeface="Calibri"/>
              </a:rPr>
              <a:t> </a:t>
            </a:r>
            <a:r>
              <a:rPr sz="1800" b="1" dirty="0">
                <a:latin typeface="Calibri"/>
                <a:cs typeface="Calibri"/>
              </a:rPr>
              <a:t>abad</a:t>
            </a:r>
            <a:r>
              <a:rPr sz="1800" b="1" spc="-5" dirty="0">
                <a:latin typeface="Calibri"/>
                <a:cs typeface="Calibri"/>
              </a:rPr>
              <a:t> 21?</a:t>
            </a:r>
            <a:endParaRPr sz="1800">
              <a:latin typeface="Calibri"/>
              <a:cs typeface="Calibri"/>
            </a:endParaRPr>
          </a:p>
          <a:p>
            <a:pPr marL="284480">
              <a:lnSpc>
                <a:spcPts val="2065"/>
              </a:lnSpc>
              <a:spcBef>
                <a:spcPts val="900"/>
              </a:spcBef>
            </a:pPr>
            <a:r>
              <a:rPr sz="1800" b="1" dirty="0">
                <a:latin typeface="Calibri"/>
                <a:cs typeface="Calibri"/>
              </a:rPr>
              <a:t>KKNI?</a:t>
            </a:r>
            <a:endParaRPr sz="1800">
              <a:latin typeface="Calibri"/>
              <a:cs typeface="Calibri"/>
            </a:endParaRPr>
          </a:p>
          <a:p>
            <a:pPr marL="547370">
              <a:lnSpc>
                <a:spcPts val="2065"/>
              </a:lnSpc>
            </a:pPr>
            <a:r>
              <a:rPr sz="1800" b="1" spc="-5" dirty="0">
                <a:latin typeface="Calibri"/>
                <a:cs typeface="Calibri"/>
              </a:rPr>
              <a:t>SN-Dikti?</a:t>
            </a:r>
            <a:endParaRPr sz="1800">
              <a:latin typeface="Calibri"/>
              <a:cs typeface="Calibri"/>
            </a:endParaRPr>
          </a:p>
        </p:txBody>
      </p:sp>
      <p:sp>
        <p:nvSpPr>
          <p:cNvPr id="33" name="object 33"/>
          <p:cNvSpPr/>
          <p:nvPr/>
        </p:nvSpPr>
        <p:spPr>
          <a:xfrm>
            <a:off x="4578731" y="5394210"/>
            <a:ext cx="720090" cy="945515"/>
          </a:xfrm>
          <a:custGeom>
            <a:avLst/>
            <a:gdLst/>
            <a:ahLst/>
            <a:cxnLst/>
            <a:rect l="l" t="t" r="r" b="b"/>
            <a:pathLst>
              <a:path w="720089" h="945514">
                <a:moveTo>
                  <a:pt x="419722" y="922921"/>
                </a:moveTo>
                <a:lnTo>
                  <a:pt x="147535" y="782878"/>
                </a:lnTo>
                <a:lnTo>
                  <a:pt x="134099" y="775970"/>
                </a:lnTo>
                <a:lnTo>
                  <a:pt x="133794" y="772769"/>
                </a:lnTo>
                <a:lnTo>
                  <a:pt x="68618" y="73964"/>
                </a:lnTo>
                <a:lnTo>
                  <a:pt x="92697" y="107556"/>
                </a:lnTo>
                <a:lnTo>
                  <a:pt x="96761" y="113271"/>
                </a:lnTo>
                <a:lnTo>
                  <a:pt x="104635" y="114541"/>
                </a:lnTo>
                <a:lnTo>
                  <a:pt x="116065" y="106413"/>
                </a:lnTo>
                <a:lnTo>
                  <a:pt x="117335" y="98425"/>
                </a:lnTo>
                <a:lnTo>
                  <a:pt x="113271" y="92824"/>
                </a:lnTo>
                <a:lnTo>
                  <a:pt x="66332" y="27165"/>
                </a:lnTo>
                <a:lnTo>
                  <a:pt x="49276" y="3289"/>
                </a:lnTo>
                <a:lnTo>
                  <a:pt x="2908" y="102997"/>
                </a:lnTo>
                <a:lnTo>
                  <a:pt x="0" y="109461"/>
                </a:lnTo>
                <a:lnTo>
                  <a:pt x="2794" y="116954"/>
                </a:lnTo>
                <a:lnTo>
                  <a:pt x="9144" y="119875"/>
                </a:lnTo>
                <a:lnTo>
                  <a:pt x="15494" y="122923"/>
                </a:lnTo>
                <a:lnTo>
                  <a:pt x="22987" y="120129"/>
                </a:lnTo>
                <a:lnTo>
                  <a:pt x="26022" y="113779"/>
                </a:lnTo>
                <a:lnTo>
                  <a:pt x="43345" y="76428"/>
                </a:lnTo>
                <a:lnTo>
                  <a:pt x="109334" y="785241"/>
                </a:lnTo>
                <a:lnTo>
                  <a:pt x="109842" y="789559"/>
                </a:lnTo>
                <a:lnTo>
                  <a:pt x="112395" y="793369"/>
                </a:lnTo>
                <a:lnTo>
                  <a:pt x="408051" y="945515"/>
                </a:lnTo>
                <a:lnTo>
                  <a:pt x="419722" y="922921"/>
                </a:lnTo>
                <a:close/>
              </a:path>
              <a:path w="720089" h="945514">
                <a:moveTo>
                  <a:pt x="719963" y="549541"/>
                </a:moveTo>
                <a:lnTo>
                  <a:pt x="440626" y="405828"/>
                </a:lnTo>
                <a:lnTo>
                  <a:pt x="432155" y="401472"/>
                </a:lnTo>
                <a:lnTo>
                  <a:pt x="431292" y="399389"/>
                </a:lnTo>
                <a:lnTo>
                  <a:pt x="291909" y="61925"/>
                </a:lnTo>
                <a:lnTo>
                  <a:pt x="324612" y="86855"/>
                </a:lnTo>
                <a:lnTo>
                  <a:pt x="330200" y="91046"/>
                </a:lnTo>
                <a:lnTo>
                  <a:pt x="338201" y="90030"/>
                </a:lnTo>
                <a:lnTo>
                  <a:pt x="342519" y="84442"/>
                </a:lnTo>
                <a:lnTo>
                  <a:pt x="346697" y="78854"/>
                </a:lnTo>
                <a:lnTo>
                  <a:pt x="345694" y="70853"/>
                </a:lnTo>
                <a:lnTo>
                  <a:pt x="340106" y="66675"/>
                </a:lnTo>
                <a:lnTo>
                  <a:pt x="276758" y="18402"/>
                </a:lnTo>
                <a:lnTo>
                  <a:pt x="252590" y="0"/>
                </a:lnTo>
                <a:lnTo>
                  <a:pt x="237604" y="108953"/>
                </a:lnTo>
                <a:lnTo>
                  <a:pt x="236601" y="115938"/>
                </a:lnTo>
                <a:lnTo>
                  <a:pt x="241541" y="122288"/>
                </a:lnTo>
                <a:lnTo>
                  <a:pt x="248412" y="123304"/>
                </a:lnTo>
                <a:lnTo>
                  <a:pt x="255384" y="124193"/>
                </a:lnTo>
                <a:lnTo>
                  <a:pt x="261861" y="119367"/>
                </a:lnTo>
                <a:lnTo>
                  <a:pt x="262763" y="112382"/>
                </a:lnTo>
                <a:lnTo>
                  <a:pt x="268351" y="71412"/>
                </a:lnTo>
                <a:lnTo>
                  <a:pt x="411721" y="418312"/>
                </a:lnTo>
                <a:lnTo>
                  <a:pt x="413753" y="420598"/>
                </a:lnTo>
                <a:lnTo>
                  <a:pt x="708279" y="572135"/>
                </a:lnTo>
                <a:lnTo>
                  <a:pt x="719963" y="549541"/>
                </a:lnTo>
                <a:close/>
              </a:path>
            </a:pathLst>
          </a:custGeom>
          <a:solidFill>
            <a:srgbClr val="000000"/>
          </a:solidFill>
        </p:spPr>
        <p:txBody>
          <a:bodyPr wrap="square" lIns="0" tIns="0" rIns="0" bIns="0" rtlCol="0"/>
          <a:lstStyle/>
          <a:p>
            <a:endParaRPr/>
          </a:p>
        </p:txBody>
      </p:sp>
      <p:sp>
        <p:nvSpPr>
          <p:cNvPr id="34" name="object 34"/>
          <p:cNvSpPr txBox="1"/>
          <p:nvPr/>
        </p:nvSpPr>
        <p:spPr>
          <a:xfrm>
            <a:off x="5025008" y="5650788"/>
            <a:ext cx="2501900" cy="774700"/>
          </a:xfrm>
          <a:prstGeom prst="rect">
            <a:avLst/>
          </a:prstGeom>
        </p:spPr>
        <p:txBody>
          <a:bodyPr vert="horz" wrap="square" lIns="0" tIns="113030" rIns="0" bIns="0" rtlCol="0">
            <a:spAutoFit/>
          </a:bodyPr>
          <a:lstStyle/>
          <a:p>
            <a:pPr marL="334010">
              <a:lnSpc>
                <a:spcPct val="100000"/>
              </a:lnSpc>
              <a:spcBef>
                <a:spcPts val="890"/>
              </a:spcBef>
            </a:pPr>
            <a:r>
              <a:rPr sz="1800" b="1" i="1" spc="-5" dirty="0">
                <a:latin typeface="Calibri"/>
                <a:cs typeface="Calibri"/>
              </a:rPr>
              <a:t>Scientific</a:t>
            </a:r>
            <a:r>
              <a:rPr sz="1800" b="1" i="1" spc="-55" dirty="0">
                <a:latin typeface="Calibri"/>
                <a:cs typeface="Calibri"/>
              </a:rPr>
              <a:t> </a:t>
            </a:r>
            <a:r>
              <a:rPr sz="1800" b="1" i="1" spc="-5" dirty="0">
                <a:latin typeface="Calibri"/>
                <a:cs typeface="Calibri"/>
              </a:rPr>
              <a:t>vision</a:t>
            </a:r>
            <a:endParaRPr sz="1800">
              <a:latin typeface="Calibri"/>
              <a:cs typeface="Calibri"/>
            </a:endParaRPr>
          </a:p>
          <a:p>
            <a:pPr marL="12700">
              <a:lnSpc>
                <a:spcPct val="100000"/>
              </a:lnSpc>
              <a:spcBef>
                <a:spcPts val="790"/>
              </a:spcBef>
            </a:pPr>
            <a:r>
              <a:rPr sz="1800" b="1" spc="-10" dirty="0">
                <a:latin typeface="Calibri"/>
                <a:cs typeface="Calibri"/>
              </a:rPr>
              <a:t>Konsorsium</a:t>
            </a:r>
            <a:r>
              <a:rPr sz="1800" b="1" spc="-60" dirty="0">
                <a:latin typeface="Calibri"/>
                <a:cs typeface="Calibri"/>
              </a:rPr>
              <a:t> </a:t>
            </a:r>
            <a:r>
              <a:rPr sz="1800" b="1" dirty="0">
                <a:latin typeface="Calibri"/>
                <a:cs typeface="Calibri"/>
              </a:rPr>
              <a:t>Bid.</a:t>
            </a:r>
            <a:r>
              <a:rPr sz="1800" b="1" spc="-35" dirty="0">
                <a:latin typeface="Calibri"/>
                <a:cs typeface="Calibri"/>
              </a:rPr>
              <a:t> </a:t>
            </a:r>
            <a:r>
              <a:rPr sz="1800" b="1" spc="-5" dirty="0">
                <a:latin typeface="Calibri"/>
                <a:cs typeface="Calibri"/>
              </a:rPr>
              <a:t>Keilmuan</a:t>
            </a:r>
            <a:endParaRPr sz="1800">
              <a:latin typeface="Calibri"/>
              <a:cs typeface="Calibri"/>
            </a:endParaRPr>
          </a:p>
        </p:txBody>
      </p:sp>
      <p:sp>
        <p:nvSpPr>
          <p:cNvPr id="35" name="object 35"/>
          <p:cNvSpPr/>
          <p:nvPr/>
        </p:nvSpPr>
        <p:spPr>
          <a:xfrm>
            <a:off x="4535677" y="413130"/>
            <a:ext cx="260985" cy="1325880"/>
          </a:xfrm>
          <a:custGeom>
            <a:avLst/>
            <a:gdLst/>
            <a:ahLst/>
            <a:cxnLst/>
            <a:rect l="l" t="t" r="r" b="b"/>
            <a:pathLst>
              <a:path w="260985" h="1325880">
                <a:moveTo>
                  <a:pt x="154305" y="1207516"/>
                </a:moveTo>
                <a:lnTo>
                  <a:pt x="147955" y="1210691"/>
                </a:lnTo>
                <a:lnTo>
                  <a:pt x="141732" y="1213993"/>
                </a:lnTo>
                <a:lnTo>
                  <a:pt x="139319" y="1221613"/>
                </a:lnTo>
                <a:lnTo>
                  <a:pt x="142494" y="1227836"/>
                </a:lnTo>
                <a:lnTo>
                  <a:pt x="192913" y="1325626"/>
                </a:lnTo>
                <a:lnTo>
                  <a:pt x="208994" y="1301115"/>
                </a:lnTo>
                <a:lnTo>
                  <a:pt x="206883" y="1301115"/>
                </a:lnTo>
                <a:lnTo>
                  <a:pt x="181483" y="1299718"/>
                </a:lnTo>
                <a:lnTo>
                  <a:pt x="183949" y="1252783"/>
                </a:lnTo>
                <a:lnTo>
                  <a:pt x="163933" y="1213866"/>
                </a:lnTo>
                <a:lnTo>
                  <a:pt x="161925" y="1209928"/>
                </a:lnTo>
                <a:lnTo>
                  <a:pt x="154305" y="1207516"/>
                </a:lnTo>
                <a:close/>
              </a:path>
              <a:path w="260985" h="1325880">
                <a:moveTo>
                  <a:pt x="183949" y="1252783"/>
                </a:moveTo>
                <a:lnTo>
                  <a:pt x="181483" y="1299718"/>
                </a:lnTo>
                <a:lnTo>
                  <a:pt x="206883" y="1301115"/>
                </a:lnTo>
                <a:lnTo>
                  <a:pt x="207223" y="1294638"/>
                </a:lnTo>
                <a:lnTo>
                  <a:pt x="205486" y="1294638"/>
                </a:lnTo>
                <a:lnTo>
                  <a:pt x="183642" y="1293495"/>
                </a:lnTo>
                <a:lnTo>
                  <a:pt x="195552" y="1275333"/>
                </a:lnTo>
                <a:lnTo>
                  <a:pt x="183949" y="1252783"/>
                </a:lnTo>
                <a:close/>
              </a:path>
              <a:path w="260985" h="1325880">
                <a:moveTo>
                  <a:pt x="243713" y="1212215"/>
                </a:moveTo>
                <a:lnTo>
                  <a:pt x="235839" y="1213866"/>
                </a:lnTo>
                <a:lnTo>
                  <a:pt x="209342" y="1254303"/>
                </a:lnTo>
                <a:lnTo>
                  <a:pt x="206883" y="1301115"/>
                </a:lnTo>
                <a:lnTo>
                  <a:pt x="208994" y="1301115"/>
                </a:lnTo>
                <a:lnTo>
                  <a:pt x="257048" y="1227836"/>
                </a:lnTo>
                <a:lnTo>
                  <a:pt x="255397" y="1219962"/>
                </a:lnTo>
                <a:lnTo>
                  <a:pt x="249555" y="1216025"/>
                </a:lnTo>
                <a:lnTo>
                  <a:pt x="243713" y="1212215"/>
                </a:lnTo>
                <a:close/>
              </a:path>
              <a:path w="260985" h="1325880">
                <a:moveTo>
                  <a:pt x="195552" y="1275333"/>
                </a:moveTo>
                <a:lnTo>
                  <a:pt x="183642" y="1293495"/>
                </a:lnTo>
                <a:lnTo>
                  <a:pt x="205486" y="1294638"/>
                </a:lnTo>
                <a:lnTo>
                  <a:pt x="195552" y="1275333"/>
                </a:lnTo>
                <a:close/>
              </a:path>
              <a:path w="260985" h="1325880">
                <a:moveTo>
                  <a:pt x="209342" y="1254303"/>
                </a:moveTo>
                <a:lnTo>
                  <a:pt x="195552" y="1275333"/>
                </a:lnTo>
                <a:lnTo>
                  <a:pt x="205486" y="1294638"/>
                </a:lnTo>
                <a:lnTo>
                  <a:pt x="207223" y="1294638"/>
                </a:lnTo>
                <a:lnTo>
                  <a:pt x="209342" y="1254303"/>
                </a:lnTo>
                <a:close/>
              </a:path>
              <a:path w="260985" h="1325880">
                <a:moveTo>
                  <a:pt x="234928" y="282484"/>
                </a:moveTo>
                <a:lnTo>
                  <a:pt x="183949" y="1252783"/>
                </a:lnTo>
                <a:lnTo>
                  <a:pt x="195552" y="1275333"/>
                </a:lnTo>
                <a:lnTo>
                  <a:pt x="209342" y="1254303"/>
                </a:lnTo>
                <a:lnTo>
                  <a:pt x="260197" y="286385"/>
                </a:lnTo>
                <a:lnTo>
                  <a:pt x="238379" y="286385"/>
                </a:lnTo>
                <a:lnTo>
                  <a:pt x="234928" y="282484"/>
                </a:lnTo>
                <a:close/>
              </a:path>
              <a:path w="260985" h="1325880">
                <a:moveTo>
                  <a:pt x="235204" y="277241"/>
                </a:moveTo>
                <a:lnTo>
                  <a:pt x="234928" y="282484"/>
                </a:lnTo>
                <a:lnTo>
                  <a:pt x="238379" y="286385"/>
                </a:lnTo>
                <a:lnTo>
                  <a:pt x="235204" y="277241"/>
                </a:lnTo>
                <a:close/>
              </a:path>
              <a:path w="260985" h="1325880">
                <a:moveTo>
                  <a:pt x="260657" y="277241"/>
                </a:moveTo>
                <a:lnTo>
                  <a:pt x="235204" y="277241"/>
                </a:lnTo>
                <a:lnTo>
                  <a:pt x="238379" y="286385"/>
                </a:lnTo>
                <a:lnTo>
                  <a:pt x="260197" y="286385"/>
                </a:lnTo>
                <a:lnTo>
                  <a:pt x="260604" y="278638"/>
                </a:lnTo>
                <a:lnTo>
                  <a:pt x="260657" y="277241"/>
                </a:lnTo>
                <a:close/>
              </a:path>
              <a:path w="260985" h="1325880">
                <a:moveTo>
                  <a:pt x="19050" y="0"/>
                </a:moveTo>
                <a:lnTo>
                  <a:pt x="0" y="16891"/>
                </a:lnTo>
                <a:lnTo>
                  <a:pt x="234928" y="282484"/>
                </a:lnTo>
                <a:lnTo>
                  <a:pt x="235204" y="277241"/>
                </a:lnTo>
                <a:lnTo>
                  <a:pt x="260657" y="277241"/>
                </a:lnTo>
                <a:lnTo>
                  <a:pt x="260731" y="275336"/>
                </a:lnTo>
                <a:lnTo>
                  <a:pt x="259588" y="272034"/>
                </a:lnTo>
                <a:lnTo>
                  <a:pt x="257429" y="269494"/>
                </a:lnTo>
                <a:lnTo>
                  <a:pt x="19050" y="0"/>
                </a:lnTo>
                <a:close/>
              </a:path>
            </a:pathLst>
          </a:custGeom>
          <a:solidFill>
            <a:srgbClr val="000000"/>
          </a:solidFill>
        </p:spPr>
        <p:txBody>
          <a:bodyPr wrap="square" lIns="0" tIns="0" rIns="0" bIns="0" rtlCol="0"/>
          <a:lstStyle/>
          <a:p>
            <a:endParaRPr/>
          </a:p>
        </p:txBody>
      </p:sp>
      <p:sp>
        <p:nvSpPr>
          <p:cNvPr id="36" name="object 36"/>
          <p:cNvSpPr txBox="1"/>
          <p:nvPr/>
        </p:nvSpPr>
        <p:spPr>
          <a:xfrm>
            <a:off x="1468374" y="129032"/>
            <a:ext cx="3037205" cy="574040"/>
          </a:xfrm>
          <a:prstGeom prst="rect">
            <a:avLst/>
          </a:prstGeom>
        </p:spPr>
        <p:txBody>
          <a:bodyPr vert="horz" wrap="square" lIns="0" tIns="12700" rIns="0" bIns="0" rtlCol="0">
            <a:spAutoFit/>
          </a:bodyPr>
          <a:lstStyle/>
          <a:p>
            <a:pPr marR="5080" algn="r">
              <a:lnSpc>
                <a:spcPct val="100000"/>
              </a:lnSpc>
              <a:spcBef>
                <a:spcPts val="100"/>
              </a:spcBef>
            </a:pPr>
            <a:r>
              <a:rPr sz="1800" b="1" dirty="0">
                <a:latin typeface="Calibri"/>
                <a:cs typeface="Calibri"/>
              </a:rPr>
              <a:t>Need</a:t>
            </a:r>
            <a:r>
              <a:rPr sz="1800" b="1" spc="-65" dirty="0">
                <a:latin typeface="Calibri"/>
                <a:cs typeface="Calibri"/>
              </a:rPr>
              <a:t> </a:t>
            </a:r>
            <a:r>
              <a:rPr sz="1800" b="1" spc="-5" dirty="0">
                <a:latin typeface="Calibri"/>
                <a:cs typeface="Calibri"/>
              </a:rPr>
              <a:t>Assessments</a:t>
            </a:r>
            <a:r>
              <a:rPr sz="1800" b="1" spc="-75" dirty="0">
                <a:latin typeface="Calibri"/>
                <a:cs typeface="Calibri"/>
              </a:rPr>
              <a:t> </a:t>
            </a:r>
            <a:r>
              <a:rPr sz="1800" b="1" spc="-5" dirty="0">
                <a:latin typeface="Calibri"/>
                <a:cs typeface="Calibri"/>
              </a:rPr>
              <a:t>(profesional,</a:t>
            </a:r>
            <a:endParaRPr sz="1800">
              <a:latin typeface="Calibri"/>
              <a:cs typeface="Calibri"/>
            </a:endParaRPr>
          </a:p>
          <a:p>
            <a:pPr marR="5715" algn="r">
              <a:lnSpc>
                <a:spcPct val="100000"/>
              </a:lnSpc>
            </a:pPr>
            <a:r>
              <a:rPr sz="1800" b="1" spc="-5" dirty="0">
                <a:latin typeface="Calibri"/>
                <a:cs typeface="Calibri"/>
              </a:rPr>
              <a:t>industrial,</a:t>
            </a:r>
            <a:r>
              <a:rPr sz="1800" b="1" spc="-65" dirty="0">
                <a:latin typeface="Calibri"/>
                <a:cs typeface="Calibri"/>
              </a:rPr>
              <a:t> </a:t>
            </a:r>
            <a:r>
              <a:rPr sz="1800" b="1" spc="-5" dirty="0">
                <a:latin typeface="Calibri"/>
                <a:cs typeface="Calibri"/>
              </a:rPr>
              <a:t>social)?</a:t>
            </a:r>
            <a:endParaRPr sz="1800">
              <a:latin typeface="Calibri"/>
              <a:cs typeface="Calibri"/>
            </a:endParaRPr>
          </a:p>
        </p:txBody>
      </p:sp>
      <p:grpSp>
        <p:nvGrpSpPr>
          <p:cNvPr id="37" name="object 37"/>
          <p:cNvGrpSpPr/>
          <p:nvPr/>
        </p:nvGrpSpPr>
        <p:grpSpPr>
          <a:xfrm>
            <a:off x="9710921" y="1251195"/>
            <a:ext cx="2481580" cy="4561840"/>
            <a:chOff x="9710921" y="1251195"/>
            <a:chExt cx="2481580" cy="4561840"/>
          </a:xfrm>
        </p:grpSpPr>
        <p:pic>
          <p:nvPicPr>
            <p:cNvPr id="38" name="object 38"/>
            <p:cNvPicPr/>
            <p:nvPr/>
          </p:nvPicPr>
          <p:blipFill>
            <a:blip r:embed="rId11" cstate="print"/>
            <a:stretch>
              <a:fillRect/>
            </a:stretch>
          </p:blipFill>
          <p:spPr>
            <a:xfrm>
              <a:off x="9710921" y="1251195"/>
              <a:ext cx="2065033" cy="4558302"/>
            </a:xfrm>
            <a:prstGeom prst="rect">
              <a:avLst/>
            </a:prstGeom>
          </p:spPr>
        </p:pic>
        <p:pic>
          <p:nvPicPr>
            <p:cNvPr id="39" name="object 39"/>
            <p:cNvPicPr/>
            <p:nvPr/>
          </p:nvPicPr>
          <p:blipFill>
            <a:blip r:embed="rId12" cstate="print"/>
            <a:stretch>
              <a:fillRect/>
            </a:stretch>
          </p:blipFill>
          <p:spPr>
            <a:xfrm>
              <a:off x="9723120" y="1304544"/>
              <a:ext cx="2468879" cy="4507991"/>
            </a:xfrm>
            <a:prstGeom prst="rect">
              <a:avLst/>
            </a:prstGeom>
          </p:spPr>
        </p:pic>
        <p:sp>
          <p:nvSpPr>
            <p:cNvPr id="40" name="object 40"/>
            <p:cNvSpPr/>
            <p:nvPr/>
          </p:nvSpPr>
          <p:spPr>
            <a:xfrm>
              <a:off x="9749027" y="1266444"/>
              <a:ext cx="1993900" cy="4486910"/>
            </a:xfrm>
            <a:custGeom>
              <a:avLst/>
              <a:gdLst/>
              <a:ahLst/>
              <a:cxnLst/>
              <a:rect l="l" t="t" r="r" b="b"/>
              <a:pathLst>
                <a:path w="1993900" h="4486910">
                  <a:moveTo>
                    <a:pt x="1993391" y="0"/>
                  </a:moveTo>
                  <a:lnTo>
                    <a:pt x="0" y="0"/>
                  </a:lnTo>
                  <a:lnTo>
                    <a:pt x="0" y="4486656"/>
                  </a:lnTo>
                  <a:lnTo>
                    <a:pt x="1993391" y="4486656"/>
                  </a:lnTo>
                  <a:lnTo>
                    <a:pt x="1993391" y="0"/>
                  </a:lnTo>
                  <a:close/>
                </a:path>
              </a:pathLst>
            </a:custGeom>
            <a:solidFill>
              <a:srgbClr val="1F3863"/>
            </a:solidFill>
          </p:spPr>
          <p:txBody>
            <a:bodyPr wrap="square" lIns="0" tIns="0" rIns="0" bIns="0" rtlCol="0"/>
            <a:lstStyle/>
            <a:p>
              <a:endParaRPr/>
            </a:p>
          </p:txBody>
        </p:sp>
        <p:sp>
          <p:nvSpPr>
            <p:cNvPr id="41" name="object 41"/>
            <p:cNvSpPr/>
            <p:nvPr/>
          </p:nvSpPr>
          <p:spPr>
            <a:xfrm>
              <a:off x="9749027" y="1266444"/>
              <a:ext cx="1993900" cy="4486910"/>
            </a:xfrm>
            <a:custGeom>
              <a:avLst/>
              <a:gdLst/>
              <a:ahLst/>
              <a:cxnLst/>
              <a:rect l="l" t="t" r="r" b="b"/>
              <a:pathLst>
                <a:path w="1993900" h="4486910">
                  <a:moveTo>
                    <a:pt x="0" y="4486656"/>
                  </a:moveTo>
                  <a:lnTo>
                    <a:pt x="1993391" y="4486656"/>
                  </a:lnTo>
                  <a:lnTo>
                    <a:pt x="1993391" y="0"/>
                  </a:lnTo>
                  <a:lnTo>
                    <a:pt x="0" y="0"/>
                  </a:lnTo>
                  <a:lnTo>
                    <a:pt x="0" y="4486656"/>
                  </a:lnTo>
                  <a:close/>
                </a:path>
              </a:pathLst>
            </a:custGeom>
            <a:ln w="9525">
              <a:solidFill>
                <a:srgbClr val="3E6DC3"/>
              </a:solidFill>
            </a:ln>
          </p:spPr>
          <p:txBody>
            <a:bodyPr wrap="square" lIns="0" tIns="0" rIns="0" bIns="0" rtlCol="0"/>
            <a:lstStyle/>
            <a:p>
              <a:endParaRPr/>
            </a:p>
          </p:txBody>
        </p:sp>
      </p:grpSp>
      <p:sp>
        <p:nvSpPr>
          <p:cNvPr id="42" name="object 42"/>
          <p:cNvSpPr txBox="1"/>
          <p:nvPr/>
        </p:nvSpPr>
        <p:spPr>
          <a:xfrm>
            <a:off x="9917048" y="1372565"/>
            <a:ext cx="1748789" cy="1086485"/>
          </a:xfrm>
          <a:prstGeom prst="rect">
            <a:avLst/>
          </a:prstGeom>
        </p:spPr>
        <p:txBody>
          <a:bodyPr vert="horz" wrap="square" lIns="0" tIns="12700" rIns="0" bIns="0" rtlCol="0">
            <a:spAutoFit/>
          </a:bodyPr>
          <a:lstStyle/>
          <a:p>
            <a:pPr marL="12700">
              <a:lnSpc>
                <a:spcPct val="100000"/>
              </a:lnSpc>
              <a:spcBef>
                <a:spcPts val="100"/>
              </a:spcBef>
            </a:pPr>
            <a:r>
              <a:rPr sz="1800" spc="95" dirty="0">
                <a:solidFill>
                  <a:srgbClr val="FFFFFF"/>
                </a:solidFill>
                <a:latin typeface="Trebuchet MS"/>
                <a:cs typeface="Trebuchet MS"/>
              </a:rPr>
              <a:t>RPS</a:t>
            </a:r>
            <a:r>
              <a:rPr sz="1800" spc="-15" dirty="0">
                <a:solidFill>
                  <a:srgbClr val="FFFFFF"/>
                </a:solidFill>
                <a:latin typeface="Trebuchet MS"/>
                <a:cs typeface="Trebuchet MS"/>
              </a:rPr>
              <a:t> </a:t>
            </a:r>
            <a:r>
              <a:rPr sz="1800" spc="-130" dirty="0">
                <a:solidFill>
                  <a:srgbClr val="FFFFFF"/>
                </a:solidFill>
                <a:latin typeface="Trebuchet MS"/>
                <a:cs typeface="Trebuchet MS"/>
              </a:rPr>
              <a:t>&amp;</a:t>
            </a:r>
            <a:r>
              <a:rPr sz="1800" spc="-10" dirty="0">
                <a:solidFill>
                  <a:srgbClr val="FFFFFF"/>
                </a:solidFill>
                <a:latin typeface="Trebuchet MS"/>
                <a:cs typeface="Trebuchet MS"/>
              </a:rPr>
              <a:t> </a:t>
            </a:r>
            <a:r>
              <a:rPr sz="1800" spc="10" dirty="0">
                <a:solidFill>
                  <a:srgbClr val="FFFFFF"/>
                </a:solidFill>
                <a:latin typeface="Trebuchet MS"/>
                <a:cs typeface="Trebuchet MS"/>
              </a:rPr>
              <a:t>Per</a:t>
            </a:r>
            <a:r>
              <a:rPr sz="1800" spc="5" dirty="0">
                <a:solidFill>
                  <a:srgbClr val="FFFFFF"/>
                </a:solidFill>
                <a:latin typeface="Trebuchet MS"/>
                <a:cs typeface="Trebuchet MS"/>
              </a:rPr>
              <a:t>a</a:t>
            </a:r>
            <a:r>
              <a:rPr sz="1800" spc="30" dirty="0">
                <a:solidFill>
                  <a:srgbClr val="FFFFFF"/>
                </a:solidFill>
                <a:latin typeface="Trebuchet MS"/>
                <a:cs typeface="Trebuchet MS"/>
              </a:rPr>
              <a:t>ngk</a:t>
            </a:r>
            <a:r>
              <a:rPr sz="1800" spc="20" dirty="0">
                <a:solidFill>
                  <a:srgbClr val="FFFFFF"/>
                </a:solidFill>
                <a:latin typeface="Trebuchet MS"/>
                <a:cs typeface="Trebuchet MS"/>
              </a:rPr>
              <a:t>a</a:t>
            </a:r>
            <a:r>
              <a:rPr sz="1800" spc="-135" dirty="0">
                <a:solidFill>
                  <a:srgbClr val="FFFFFF"/>
                </a:solidFill>
                <a:latin typeface="Trebuchet MS"/>
                <a:cs typeface="Trebuchet MS"/>
              </a:rPr>
              <a:t>t</a:t>
            </a:r>
            <a:endParaRPr sz="1800">
              <a:latin typeface="Trebuchet MS"/>
              <a:cs typeface="Trebuchet MS"/>
            </a:endParaRPr>
          </a:p>
          <a:p>
            <a:pPr marR="5080" algn="r">
              <a:lnSpc>
                <a:spcPct val="100000"/>
              </a:lnSpc>
              <a:spcBef>
                <a:spcPts val="5"/>
              </a:spcBef>
            </a:pPr>
            <a:r>
              <a:rPr sz="1800" spc="-20" dirty="0">
                <a:solidFill>
                  <a:srgbClr val="FFFFFF"/>
                </a:solidFill>
                <a:latin typeface="Trebuchet MS"/>
                <a:cs typeface="Trebuchet MS"/>
              </a:rPr>
              <a:t>Pembelajaran</a:t>
            </a:r>
            <a:endParaRPr sz="1800">
              <a:latin typeface="Trebuchet MS"/>
              <a:cs typeface="Trebuchet MS"/>
            </a:endParaRPr>
          </a:p>
          <a:p>
            <a:pPr marR="5080" algn="r">
              <a:lnSpc>
                <a:spcPts val="2135"/>
              </a:lnSpc>
            </a:pPr>
            <a:r>
              <a:rPr sz="1800" spc="-10" dirty="0">
                <a:solidFill>
                  <a:srgbClr val="FFFFFF"/>
                </a:solidFill>
                <a:latin typeface="Trebuchet MS"/>
                <a:cs typeface="Trebuchet MS"/>
              </a:rPr>
              <a:t>lainnya</a:t>
            </a:r>
            <a:endParaRPr sz="1800">
              <a:latin typeface="Trebuchet MS"/>
              <a:cs typeface="Trebuchet MS"/>
            </a:endParaRPr>
          </a:p>
          <a:p>
            <a:pPr marL="263525">
              <a:lnSpc>
                <a:spcPts val="1895"/>
              </a:lnSpc>
            </a:pPr>
            <a:r>
              <a:rPr sz="1600" spc="-5" dirty="0">
                <a:solidFill>
                  <a:srgbClr val="FFFFFF"/>
                </a:solidFill>
                <a:latin typeface="Courier New"/>
                <a:cs typeface="Courier New"/>
              </a:rPr>
              <a:t>o</a:t>
            </a:r>
            <a:r>
              <a:rPr sz="1600" b="1" spc="-5" dirty="0">
                <a:solidFill>
                  <a:srgbClr val="FFFFFF"/>
                </a:solidFill>
                <a:latin typeface="Calibri"/>
                <a:cs typeface="Calibri"/>
              </a:rPr>
              <a:t>CPL</a:t>
            </a:r>
            <a:r>
              <a:rPr sz="1600" b="1" spc="-25" dirty="0">
                <a:solidFill>
                  <a:srgbClr val="FFFFFF"/>
                </a:solidFill>
                <a:latin typeface="Calibri"/>
                <a:cs typeface="Calibri"/>
              </a:rPr>
              <a:t> </a:t>
            </a:r>
            <a:r>
              <a:rPr sz="1600" b="1" spc="-5" dirty="0">
                <a:solidFill>
                  <a:srgbClr val="FFFFFF"/>
                </a:solidFill>
                <a:latin typeface="Calibri"/>
                <a:cs typeface="Calibri"/>
              </a:rPr>
              <a:t>=&gt;</a:t>
            </a:r>
            <a:r>
              <a:rPr sz="1600" b="1" spc="-20" dirty="0">
                <a:solidFill>
                  <a:srgbClr val="FFFFFF"/>
                </a:solidFill>
                <a:latin typeface="Calibri"/>
                <a:cs typeface="Calibri"/>
              </a:rPr>
              <a:t> </a:t>
            </a:r>
            <a:r>
              <a:rPr sz="1600" b="1" spc="-10" dirty="0">
                <a:solidFill>
                  <a:srgbClr val="FFFFFF"/>
                </a:solidFill>
                <a:latin typeface="Calibri"/>
                <a:cs typeface="Calibri"/>
              </a:rPr>
              <a:t>CPMK</a:t>
            </a:r>
            <a:r>
              <a:rPr sz="1600" b="1" spc="-20" dirty="0">
                <a:solidFill>
                  <a:srgbClr val="FFFFFF"/>
                </a:solidFill>
                <a:latin typeface="Calibri"/>
                <a:cs typeface="Calibri"/>
              </a:rPr>
              <a:t> </a:t>
            </a:r>
            <a:r>
              <a:rPr sz="1600" b="1" spc="-10" dirty="0">
                <a:solidFill>
                  <a:srgbClr val="FFFFFF"/>
                </a:solidFill>
                <a:latin typeface="Calibri"/>
                <a:cs typeface="Calibri"/>
              </a:rPr>
              <a:t>=&gt;</a:t>
            </a:r>
            <a:endParaRPr sz="1600">
              <a:latin typeface="Calibri"/>
              <a:cs typeface="Calibri"/>
            </a:endParaRPr>
          </a:p>
        </p:txBody>
      </p:sp>
      <p:sp>
        <p:nvSpPr>
          <p:cNvPr id="43" name="object 43"/>
          <p:cNvSpPr txBox="1"/>
          <p:nvPr/>
        </p:nvSpPr>
        <p:spPr>
          <a:xfrm>
            <a:off x="10761344" y="2433955"/>
            <a:ext cx="903605" cy="269240"/>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Sub-CPMK</a:t>
            </a:r>
            <a:endParaRPr sz="1600">
              <a:latin typeface="Calibri"/>
              <a:cs typeface="Calibri"/>
            </a:endParaRPr>
          </a:p>
        </p:txBody>
      </p:sp>
      <p:sp>
        <p:nvSpPr>
          <p:cNvPr id="44" name="object 44"/>
          <p:cNvSpPr txBox="1"/>
          <p:nvPr/>
        </p:nvSpPr>
        <p:spPr>
          <a:xfrm>
            <a:off x="9869804" y="2921330"/>
            <a:ext cx="1795780" cy="2708275"/>
          </a:xfrm>
          <a:prstGeom prst="rect">
            <a:avLst/>
          </a:prstGeom>
        </p:spPr>
        <p:txBody>
          <a:bodyPr vert="horz" wrap="square" lIns="0" tIns="12065" rIns="0" bIns="0" rtlCol="0">
            <a:spAutoFit/>
          </a:bodyPr>
          <a:lstStyle/>
          <a:p>
            <a:pPr marR="5080" algn="r">
              <a:lnSpc>
                <a:spcPct val="100000"/>
              </a:lnSpc>
              <a:spcBef>
                <a:spcPts val="95"/>
              </a:spcBef>
            </a:pPr>
            <a:r>
              <a:rPr sz="1600" spc="-5" dirty="0">
                <a:solidFill>
                  <a:srgbClr val="FFFFFF"/>
                </a:solidFill>
                <a:latin typeface="Courier New"/>
                <a:cs typeface="Courier New"/>
              </a:rPr>
              <a:t>o</a:t>
            </a:r>
            <a:r>
              <a:rPr sz="1600" b="1" spc="-30" dirty="0">
                <a:solidFill>
                  <a:srgbClr val="FFFFFF"/>
                </a:solidFill>
                <a:latin typeface="Calibri"/>
                <a:cs typeface="Calibri"/>
              </a:rPr>
              <a:t>P</a:t>
            </a:r>
            <a:r>
              <a:rPr sz="1600" b="1" spc="-10" dirty="0">
                <a:solidFill>
                  <a:srgbClr val="FFFFFF"/>
                </a:solidFill>
                <a:latin typeface="Calibri"/>
                <a:cs typeface="Calibri"/>
              </a:rPr>
              <a:t>e</a:t>
            </a:r>
            <a:r>
              <a:rPr sz="1600" b="1" spc="-15" dirty="0">
                <a:solidFill>
                  <a:srgbClr val="FFFFFF"/>
                </a:solidFill>
                <a:latin typeface="Calibri"/>
                <a:cs typeface="Calibri"/>
              </a:rPr>
              <a:t>n</a:t>
            </a:r>
            <a:r>
              <a:rPr sz="1600" b="1" spc="-5" dirty="0">
                <a:solidFill>
                  <a:srgbClr val="FFFFFF"/>
                </a:solidFill>
                <a:latin typeface="Calibri"/>
                <a:cs typeface="Calibri"/>
              </a:rPr>
              <a:t>ilaian</a:t>
            </a:r>
            <a:r>
              <a:rPr sz="1600" b="1" spc="-25" dirty="0">
                <a:solidFill>
                  <a:srgbClr val="FFFFFF"/>
                </a:solidFill>
                <a:latin typeface="Calibri"/>
                <a:cs typeface="Calibri"/>
              </a:rPr>
              <a:t> </a:t>
            </a:r>
            <a:r>
              <a:rPr sz="1600" b="1" spc="-10" dirty="0">
                <a:solidFill>
                  <a:srgbClr val="FFFFFF"/>
                </a:solidFill>
                <a:latin typeface="Calibri"/>
                <a:cs typeface="Calibri"/>
              </a:rPr>
              <a:t>P</a:t>
            </a:r>
            <a:r>
              <a:rPr sz="1600" b="1" spc="-35" dirty="0">
                <a:solidFill>
                  <a:srgbClr val="FFFFFF"/>
                </a:solidFill>
                <a:latin typeface="Calibri"/>
                <a:cs typeface="Calibri"/>
              </a:rPr>
              <a:t>r</a:t>
            </a:r>
            <a:r>
              <a:rPr sz="1600" b="1" spc="-5" dirty="0">
                <a:solidFill>
                  <a:srgbClr val="FFFFFF"/>
                </a:solidFill>
                <a:latin typeface="Calibri"/>
                <a:cs typeface="Calibri"/>
              </a:rPr>
              <a:t>oses</a:t>
            </a:r>
            <a:endParaRPr sz="1600">
              <a:latin typeface="Calibri"/>
              <a:cs typeface="Calibri"/>
            </a:endParaRPr>
          </a:p>
          <a:p>
            <a:pPr marL="824865">
              <a:lnSpc>
                <a:spcPct val="100000"/>
              </a:lnSpc>
              <a:spcBef>
                <a:spcPts val="5"/>
              </a:spcBef>
            </a:pPr>
            <a:r>
              <a:rPr sz="1600" b="1" spc="-5" dirty="0">
                <a:solidFill>
                  <a:srgbClr val="FFFFFF"/>
                </a:solidFill>
                <a:latin typeface="Calibri"/>
                <a:cs typeface="Calibri"/>
              </a:rPr>
              <a:t>(RUBRIK)</a:t>
            </a:r>
            <a:r>
              <a:rPr sz="1600" b="1" spc="-70" dirty="0">
                <a:solidFill>
                  <a:srgbClr val="FFFFFF"/>
                </a:solidFill>
                <a:latin typeface="Calibri"/>
                <a:cs typeface="Calibri"/>
              </a:rPr>
              <a:t> </a:t>
            </a:r>
            <a:r>
              <a:rPr sz="1600" b="1" spc="-5" dirty="0">
                <a:solidFill>
                  <a:srgbClr val="FFFFFF"/>
                </a:solidFill>
                <a:latin typeface="Calibri"/>
                <a:cs typeface="Calibri"/>
              </a:rPr>
              <a:t>&amp;</a:t>
            </a:r>
            <a:endParaRPr sz="1600">
              <a:latin typeface="Calibri"/>
              <a:cs typeface="Calibri"/>
            </a:endParaRPr>
          </a:p>
          <a:p>
            <a:pPr marR="6350" algn="r">
              <a:lnSpc>
                <a:spcPct val="100000"/>
              </a:lnSpc>
            </a:pPr>
            <a:r>
              <a:rPr sz="1600" b="1" spc="-10" dirty="0">
                <a:solidFill>
                  <a:srgbClr val="FFFFFF"/>
                </a:solidFill>
                <a:latin typeface="Calibri"/>
                <a:cs typeface="Calibri"/>
              </a:rPr>
              <a:t>Penilaian</a:t>
            </a:r>
            <a:r>
              <a:rPr sz="1600" b="1" spc="-70" dirty="0">
                <a:solidFill>
                  <a:srgbClr val="FFFFFF"/>
                </a:solidFill>
                <a:latin typeface="Calibri"/>
                <a:cs typeface="Calibri"/>
              </a:rPr>
              <a:t> </a:t>
            </a:r>
            <a:r>
              <a:rPr sz="1600" b="1" spc="-5" dirty="0">
                <a:solidFill>
                  <a:srgbClr val="FFFFFF"/>
                </a:solidFill>
                <a:latin typeface="Calibri"/>
                <a:cs typeface="Calibri"/>
              </a:rPr>
              <a:t>Hasil</a:t>
            </a:r>
            <a:endParaRPr sz="1600">
              <a:latin typeface="Calibri"/>
              <a:cs typeface="Calibri"/>
            </a:endParaRPr>
          </a:p>
          <a:p>
            <a:pPr marL="562610" marR="5080" indent="633730" algn="r">
              <a:lnSpc>
                <a:spcPct val="100000"/>
              </a:lnSpc>
            </a:pPr>
            <a:r>
              <a:rPr sz="1600" b="1" spc="-10" dirty="0">
                <a:solidFill>
                  <a:srgbClr val="FFFFFF"/>
                </a:solidFill>
                <a:latin typeface="Calibri"/>
                <a:cs typeface="Calibri"/>
              </a:rPr>
              <a:t>bel</a:t>
            </a:r>
            <a:r>
              <a:rPr sz="1600" b="1" dirty="0">
                <a:solidFill>
                  <a:srgbClr val="FFFFFF"/>
                </a:solidFill>
                <a:latin typeface="Calibri"/>
                <a:cs typeface="Calibri"/>
              </a:rPr>
              <a:t>a</a:t>
            </a:r>
            <a:r>
              <a:rPr sz="1600" b="1" spc="-10" dirty="0">
                <a:solidFill>
                  <a:srgbClr val="FFFFFF"/>
                </a:solidFill>
                <a:latin typeface="Calibri"/>
                <a:cs typeface="Calibri"/>
              </a:rPr>
              <a:t>jar  </a:t>
            </a:r>
            <a:r>
              <a:rPr sz="1600" b="1" spc="-15" dirty="0">
                <a:solidFill>
                  <a:srgbClr val="FFFFFF"/>
                </a:solidFill>
                <a:latin typeface="Calibri"/>
                <a:cs typeface="Calibri"/>
              </a:rPr>
              <a:t>(</a:t>
            </a:r>
            <a:r>
              <a:rPr sz="1600" b="1" spc="-10" dirty="0">
                <a:solidFill>
                  <a:srgbClr val="FFFFFF"/>
                </a:solidFill>
                <a:latin typeface="Calibri"/>
                <a:cs typeface="Calibri"/>
              </a:rPr>
              <a:t>PO</a:t>
            </a:r>
            <a:r>
              <a:rPr sz="1600" b="1" spc="-15" dirty="0">
                <a:solidFill>
                  <a:srgbClr val="FFFFFF"/>
                </a:solidFill>
                <a:latin typeface="Calibri"/>
                <a:cs typeface="Calibri"/>
              </a:rPr>
              <a:t>R</a:t>
            </a:r>
            <a:r>
              <a:rPr sz="1600" b="1" spc="-55" dirty="0">
                <a:solidFill>
                  <a:srgbClr val="FFFFFF"/>
                </a:solidFill>
                <a:latin typeface="Calibri"/>
                <a:cs typeface="Calibri"/>
              </a:rPr>
              <a:t>T</a:t>
            </a:r>
            <a:r>
              <a:rPr sz="1600" b="1" spc="-10" dirty="0">
                <a:solidFill>
                  <a:srgbClr val="FFFFFF"/>
                </a:solidFill>
                <a:latin typeface="Calibri"/>
                <a:cs typeface="Calibri"/>
              </a:rPr>
              <a:t>O</a:t>
            </a:r>
            <a:r>
              <a:rPr sz="1600" b="1" spc="-20" dirty="0">
                <a:solidFill>
                  <a:srgbClr val="FFFFFF"/>
                </a:solidFill>
                <a:latin typeface="Calibri"/>
                <a:cs typeface="Calibri"/>
              </a:rPr>
              <a:t>F</a:t>
            </a:r>
            <a:r>
              <a:rPr sz="1600" b="1" spc="-10" dirty="0">
                <a:solidFill>
                  <a:srgbClr val="FFFFFF"/>
                </a:solidFill>
                <a:latin typeface="Calibri"/>
                <a:cs typeface="Calibri"/>
              </a:rPr>
              <a:t>OL</a:t>
            </a:r>
            <a:r>
              <a:rPr sz="1600" b="1" spc="-15" dirty="0">
                <a:solidFill>
                  <a:srgbClr val="FFFFFF"/>
                </a:solidFill>
                <a:latin typeface="Calibri"/>
                <a:cs typeface="Calibri"/>
              </a:rPr>
              <a:t>I</a:t>
            </a:r>
            <a:r>
              <a:rPr sz="1600" b="1" spc="-10" dirty="0">
                <a:solidFill>
                  <a:srgbClr val="FFFFFF"/>
                </a:solidFill>
                <a:latin typeface="Calibri"/>
                <a:cs typeface="Calibri"/>
              </a:rPr>
              <a:t>O)</a:t>
            </a:r>
            <a:endParaRPr sz="1600">
              <a:latin typeface="Calibri"/>
              <a:cs typeface="Calibri"/>
            </a:endParaRPr>
          </a:p>
          <a:p>
            <a:pPr marR="5715" algn="r">
              <a:lnSpc>
                <a:spcPct val="100000"/>
              </a:lnSpc>
            </a:pPr>
            <a:r>
              <a:rPr sz="1600" spc="-10" dirty="0">
                <a:solidFill>
                  <a:srgbClr val="FFFFFF"/>
                </a:solidFill>
                <a:latin typeface="Courier New"/>
                <a:cs typeface="Courier New"/>
              </a:rPr>
              <a:t>o</a:t>
            </a:r>
            <a:r>
              <a:rPr sz="1600" b="1" spc="-10" dirty="0">
                <a:solidFill>
                  <a:srgbClr val="FFFFFF"/>
                </a:solidFill>
                <a:latin typeface="Calibri"/>
                <a:cs typeface="Calibri"/>
              </a:rPr>
              <a:t>Bentuk</a:t>
            </a:r>
            <a:r>
              <a:rPr sz="1600" b="1" spc="-20" dirty="0">
                <a:solidFill>
                  <a:srgbClr val="FFFFFF"/>
                </a:solidFill>
                <a:latin typeface="Calibri"/>
                <a:cs typeface="Calibri"/>
              </a:rPr>
              <a:t> </a:t>
            </a:r>
            <a:r>
              <a:rPr sz="1600" b="1" spc="-5" dirty="0">
                <a:solidFill>
                  <a:srgbClr val="FFFFFF"/>
                </a:solidFill>
                <a:latin typeface="Calibri"/>
                <a:cs typeface="Calibri"/>
              </a:rPr>
              <a:t>&amp;</a:t>
            </a:r>
            <a:r>
              <a:rPr sz="1600" b="1" spc="-30" dirty="0">
                <a:solidFill>
                  <a:srgbClr val="FFFFFF"/>
                </a:solidFill>
                <a:latin typeface="Calibri"/>
                <a:cs typeface="Calibri"/>
              </a:rPr>
              <a:t> </a:t>
            </a:r>
            <a:r>
              <a:rPr sz="1600" b="1" spc="-10" dirty="0">
                <a:solidFill>
                  <a:srgbClr val="FFFFFF"/>
                </a:solidFill>
                <a:latin typeface="Calibri"/>
                <a:cs typeface="Calibri"/>
              </a:rPr>
              <a:t>Metode</a:t>
            </a:r>
            <a:endParaRPr sz="1600">
              <a:latin typeface="Calibri"/>
              <a:cs typeface="Calibri"/>
            </a:endParaRPr>
          </a:p>
          <a:p>
            <a:pPr marL="12700" marR="5080" indent="1080135" algn="r">
              <a:lnSpc>
                <a:spcPct val="100000"/>
              </a:lnSpc>
            </a:pPr>
            <a:r>
              <a:rPr sz="1600" spc="-5" dirty="0">
                <a:solidFill>
                  <a:srgbClr val="FFFFFF"/>
                </a:solidFill>
                <a:latin typeface="Courier New"/>
                <a:cs typeface="Courier New"/>
              </a:rPr>
              <a:t>o</a:t>
            </a:r>
            <a:r>
              <a:rPr sz="1600" b="1" spc="-5" dirty="0">
                <a:solidFill>
                  <a:srgbClr val="FFFFFF"/>
                </a:solidFill>
                <a:latin typeface="Calibri"/>
                <a:cs typeface="Calibri"/>
              </a:rPr>
              <a:t>M</a:t>
            </a:r>
            <a:r>
              <a:rPr sz="1600" b="1" spc="-20" dirty="0">
                <a:solidFill>
                  <a:srgbClr val="FFFFFF"/>
                </a:solidFill>
                <a:latin typeface="Calibri"/>
                <a:cs typeface="Calibri"/>
              </a:rPr>
              <a:t>a</a:t>
            </a:r>
            <a:r>
              <a:rPr sz="1600" b="1" spc="-30" dirty="0">
                <a:solidFill>
                  <a:srgbClr val="FFFFFF"/>
                </a:solidFill>
                <a:latin typeface="Calibri"/>
                <a:cs typeface="Calibri"/>
              </a:rPr>
              <a:t>t</a:t>
            </a:r>
            <a:r>
              <a:rPr sz="1600" b="1" spc="-10" dirty="0">
                <a:solidFill>
                  <a:srgbClr val="FFFFFF"/>
                </a:solidFill>
                <a:latin typeface="Calibri"/>
                <a:cs typeface="Calibri"/>
              </a:rPr>
              <a:t>eri  Pembelajaran </a:t>
            </a:r>
            <a:r>
              <a:rPr sz="1600" b="1" spc="-5" dirty="0">
                <a:solidFill>
                  <a:srgbClr val="FFFFFF"/>
                </a:solidFill>
                <a:latin typeface="Calibri"/>
                <a:cs typeface="Calibri"/>
              </a:rPr>
              <a:t> </a:t>
            </a:r>
            <a:r>
              <a:rPr sz="1600" spc="-5" dirty="0">
                <a:solidFill>
                  <a:srgbClr val="FFFFFF"/>
                </a:solidFill>
                <a:latin typeface="Courier New"/>
                <a:cs typeface="Courier New"/>
              </a:rPr>
              <a:t>o</a:t>
            </a:r>
            <a:r>
              <a:rPr sz="1600" b="1" spc="-5" dirty="0">
                <a:solidFill>
                  <a:srgbClr val="FFFFFF"/>
                </a:solidFill>
                <a:latin typeface="Calibri"/>
                <a:cs typeface="Calibri"/>
              </a:rPr>
              <a:t>Bobot</a:t>
            </a:r>
            <a:r>
              <a:rPr sz="1600" b="1" spc="75" dirty="0">
                <a:solidFill>
                  <a:srgbClr val="FFFFFF"/>
                </a:solidFill>
                <a:latin typeface="Calibri"/>
                <a:cs typeface="Calibri"/>
              </a:rPr>
              <a:t> </a:t>
            </a:r>
            <a:r>
              <a:rPr sz="1600" b="1" spc="-10" dirty="0">
                <a:solidFill>
                  <a:srgbClr val="FFFFFF"/>
                </a:solidFill>
                <a:latin typeface="Calibri"/>
                <a:cs typeface="Calibri"/>
              </a:rPr>
              <a:t>sks </a:t>
            </a:r>
            <a:r>
              <a:rPr sz="1600" b="1" spc="-5" dirty="0">
                <a:solidFill>
                  <a:srgbClr val="FFFFFF"/>
                </a:solidFill>
                <a:latin typeface="Calibri"/>
                <a:cs typeface="Calibri"/>
              </a:rPr>
              <a:t> </a:t>
            </a:r>
            <a:r>
              <a:rPr sz="1600" spc="-10" dirty="0">
                <a:solidFill>
                  <a:srgbClr val="FFFFFF"/>
                </a:solidFill>
                <a:latin typeface="Courier New"/>
                <a:cs typeface="Courier New"/>
              </a:rPr>
              <a:t>o</a:t>
            </a:r>
            <a:r>
              <a:rPr sz="1600" b="1" spc="-10" dirty="0">
                <a:solidFill>
                  <a:srgbClr val="FFFFFF"/>
                </a:solidFill>
                <a:latin typeface="Calibri"/>
                <a:cs typeface="Calibri"/>
              </a:rPr>
              <a:t>Rencana</a:t>
            </a:r>
            <a:r>
              <a:rPr sz="1600" b="1" spc="-30" dirty="0">
                <a:solidFill>
                  <a:srgbClr val="FFFFFF"/>
                </a:solidFill>
                <a:latin typeface="Calibri"/>
                <a:cs typeface="Calibri"/>
              </a:rPr>
              <a:t> </a:t>
            </a:r>
            <a:r>
              <a:rPr sz="1600" b="1" spc="-25" dirty="0">
                <a:solidFill>
                  <a:srgbClr val="FFFFFF"/>
                </a:solidFill>
                <a:latin typeface="Calibri"/>
                <a:cs typeface="Calibri"/>
              </a:rPr>
              <a:t>Tugas </a:t>
            </a:r>
            <a:r>
              <a:rPr sz="1600" b="1" spc="-10" dirty="0">
                <a:solidFill>
                  <a:srgbClr val="FFFFFF"/>
                </a:solidFill>
                <a:latin typeface="Calibri"/>
                <a:cs typeface="Calibri"/>
              </a:rPr>
              <a:t>Mhs</a:t>
            </a:r>
            <a:endParaRPr sz="1600">
              <a:latin typeface="Calibri"/>
              <a:cs typeface="Calibri"/>
            </a:endParaRPr>
          </a:p>
          <a:p>
            <a:pPr marR="6350" algn="r">
              <a:lnSpc>
                <a:spcPct val="100000"/>
              </a:lnSpc>
            </a:pPr>
            <a:r>
              <a:rPr sz="1600" spc="-10" dirty="0">
                <a:solidFill>
                  <a:srgbClr val="FFFFFF"/>
                </a:solidFill>
                <a:latin typeface="Courier New"/>
                <a:cs typeface="Courier New"/>
              </a:rPr>
              <a:t>o</a:t>
            </a:r>
            <a:r>
              <a:rPr sz="1600" b="1" spc="-10" dirty="0">
                <a:solidFill>
                  <a:srgbClr val="FFFFFF"/>
                </a:solidFill>
                <a:latin typeface="Calibri"/>
                <a:cs typeface="Calibri"/>
              </a:rPr>
              <a:t>Evaluasi</a:t>
            </a:r>
            <a:endParaRPr sz="1600">
              <a:latin typeface="Calibri"/>
              <a:cs typeface="Calibri"/>
            </a:endParaRPr>
          </a:p>
        </p:txBody>
      </p:sp>
      <p:grpSp>
        <p:nvGrpSpPr>
          <p:cNvPr id="45" name="object 45"/>
          <p:cNvGrpSpPr/>
          <p:nvPr/>
        </p:nvGrpSpPr>
        <p:grpSpPr>
          <a:xfrm>
            <a:off x="1463421" y="1046099"/>
            <a:ext cx="3148330" cy="3789679"/>
            <a:chOff x="1463421" y="1046099"/>
            <a:chExt cx="3148330" cy="3789679"/>
          </a:xfrm>
        </p:grpSpPr>
        <p:sp>
          <p:nvSpPr>
            <p:cNvPr id="46" name="object 46"/>
            <p:cNvSpPr/>
            <p:nvPr/>
          </p:nvSpPr>
          <p:spPr>
            <a:xfrm>
              <a:off x="1491996" y="4396739"/>
              <a:ext cx="1991995" cy="410209"/>
            </a:xfrm>
            <a:custGeom>
              <a:avLst/>
              <a:gdLst/>
              <a:ahLst/>
              <a:cxnLst/>
              <a:rect l="l" t="t" r="r" b="b"/>
              <a:pathLst>
                <a:path w="1991995" h="410210">
                  <a:moveTo>
                    <a:pt x="0" y="409956"/>
                  </a:moveTo>
                  <a:lnTo>
                    <a:pt x="5228" y="355481"/>
                  </a:lnTo>
                  <a:lnTo>
                    <a:pt x="19981" y="306521"/>
                  </a:lnTo>
                  <a:lnTo>
                    <a:pt x="42862" y="265033"/>
                  </a:lnTo>
                  <a:lnTo>
                    <a:pt x="72474" y="232974"/>
                  </a:lnTo>
                  <a:lnTo>
                    <a:pt x="107420" y="212303"/>
                  </a:lnTo>
                  <a:lnTo>
                    <a:pt x="146303" y="204978"/>
                  </a:lnTo>
                  <a:lnTo>
                    <a:pt x="849629" y="204978"/>
                  </a:lnTo>
                  <a:lnTo>
                    <a:pt x="888513" y="197652"/>
                  </a:lnTo>
                  <a:lnTo>
                    <a:pt x="923459" y="176981"/>
                  </a:lnTo>
                  <a:lnTo>
                    <a:pt x="953071" y="144922"/>
                  </a:lnTo>
                  <a:lnTo>
                    <a:pt x="975952" y="103434"/>
                  </a:lnTo>
                  <a:lnTo>
                    <a:pt x="990705" y="54474"/>
                  </a:lnTo>
                  <a:lnTo>
                    <a:pt x="995934" y="0"/>
                  </a:lnTo>
                  <a:lnTo>
                    <a:pt x="1001162" y="54474"/>
                  </a:lnTo>
                  <a:lnTo>
                    <a:pt x="1015915" y="103434"/>
                  </a:lnTo>
                  <a:lnTo>
                    <a:pt x="1038796" y="144922"/>
                  </a:lnTo>
                  <a:lnTo>
                    <a:pt x="1068408" y="176981"/>
                  </a:lnTo>
                  <a:lnTo>
                    <a:pt x="1103354" y="197652"/>
                  </a:lnTo>
                  <a:lnTo>
                    <a:pt x="1142237" y="204978"/>
                  </a:lnTo>
                  <a:lnTo>
                    <a:pt x="1845564" y="204978"/>
                  </a:lnTo>
                  <a:lnTo>
                    <a:pt x="1884447" y="212303"/>
                  </a:lnTo>
                  <a:lnTo>
                    <a:pt x="1919393" y="232974"/>
                  </a:lnTo>
                  <a:lnTo>
                    <a:pt x="1949005" y="265033"/>
                  </a:lnTo>
                  <a:lnTo>
                    <a:pt x="1971886" y="306521"/>
                  </a:lnTo>
                  <a:lnTo>
                    <a:pt x="1986639" y="355481"/>
                  </a:lnTo>
                  <a:lnTo>
                    <a:pt x="1991868" y="409956"/>
                  </a:lnTo>
                </a:path>
              </a:pathLst>
            </a:custGeom>
            <a:ln w="57150">
              <a:solidFill>
                <a:srgbClr val="0000FF"/>
              </a:solidFill>
            </a:ln>
          </p:spPr>
          <p:txBody>
            <a:bodyPr wrap="square" lIns="0" tIns="0" rIns="0" bIns="0" rtlCol="0"/>
            <a:lstStyle/>
            <a:p>
              <a:endParaRPr/>
            </a:p>
          </p:txBody>
        </p:sp>
        <p:sp>
          <p:nvSpPr>
            <p:cNvPr id="47" name="object 47"/>
            <p:cNvSpPr/>
            <p:nvPr/>
          </p:nvSpPr>
          <p:spPr>
            <a:xfrm>
              <a:off x="4260214" y="1046099"/>
              <a:ext cx="351790" cy="708025"/>
            </a:xfrm>
            <a:custGeom>
              <a:avLst/>
              <a:gdLst/>
              <a:ahLst/>
              <a:cxnLst/>
              <a:rect l="l" t="t" r="r" b="b"/>
              <a:pathLst>
                <a:path w="351789" h="708025">
                  <a:moveTo>
                    <a:pt x="246634" y="599821"/>
                  </a:moveTo>
                  <a:lnTo>
                    <a:pt x="235712" y="608710"/>
                  </a:lnTo>
                  <a:lnTo>
                    <a:pt x="234823" y="616712"/>
                  </a:lnTo>
                  <a:lnTo>
                    <a:pt x="239268" y="622173"/>
                  </a:lnTo>
                  <a:lnTo>
                    <a:pt x="308102" y="707898"/>
                  </a:lnTo>
                  <a:lnTo>
                    <a:pt x="317319" y="684784"/>
                  </a:lnTo>
                  <a:lnTo>
                    <a:pt x="291846" y="684784"/>
                  </a:lnTo>
                  <a:lnTo>
                    <a:pt x="284880" y="638317"/>
                  </a:lnTo>
                  <a:lnTo>
                    <a:pt x="259080" y="606171"/>
                  </a:lnTo>
                  <a:lnTo>
                    <a:pt x="254635" y="600710"/>
                  </a:lnTo>
                  <a:lnTo>
                    <a:pt x="246634" y="599821"/>
                  </a:lnTo>
                  <a:close/>
                </a:path>
                <a:path w="351789" h="708025">
                  <a:moveTo>
                    <a:pt x="284880" y="638317"/>
                  </a:moveTo>
                  <a:lnTo>
                    <a:pt x="291846" y="684784"/>
                  </a:lnTo>
                  <a:lnTo>
                    <a:pt x="316992" y="681101"/>
                  </a:lnTo>
                  <a:lnTo>
                    <a:pt x="316554" y="678180"/>
                  </a:lnTo>
                  <a:lnTo>
                    <a:pt x="292608" y="678180"/>
                  </a:lnTo>
                  <a:lnTo>
                    <a:pt x="300658" y="657976"/>
                  </a:lnTo>
                  <a:lnTo>
                    <a:pt x="284880" y="638317"/>
                  </a:lnTo>
                  <a:close/>
                </a:path>
                <a:path w="351789" h="708025">
                  <a:moveTo>
                    <a:pt x="335280" y="586613"/>
                  </a:moveTo>
                  <a:lnTo>
                    <a:pt x="327914" y="589788"/>
                  </a:lnTo>
                  <a:lnTo>
                    <a:pt x="325247" y="596265"/>
                  </a:lnTo>
                  <a:lnTo>
                    <a:pt x="310008" y="634509"/>
                  </a:lnTo>
                  <a:lnTo>
                    <a:pt x="316992" y="681101"/>
                  </a:lnTo>
                  <a:lnTo>
                    <a:pt x="291846" y="684784"/>
                  </a:lnTo>
                  <a:lnTo>
                    <a:pt x="317319" y="684784"/>
                  </a:lnTo>
                  <a:lnTo>
                    <a:pt x="348869" y="605663"/>
                  </a:lnTo>
                  <a:lnTo>
                    <a:pt x="351409" y="599186"/>
                  </a:lnTo>
                  <a:lnTo>
                    <a:pt x="348234" y="591820"/>
                  </a:lnTo>
                  <a:lnTo>
                    <a:pt x="341757" y="589153"/>
                  </a:lnTo>
                  <a:lnTo>
                    <a:pt x="335280" y="586613"/>
                  </a:lnTo>
                  <a:close/>
                </a:path>
                <a:path w="351789" h="708025">
                  <a:moveTo>
                    <a:pt x="300658" y="657976"/>
                  </a:moveTo>
                  <a:lnTo>
                    <a:pt x="292608" y="678180"/>
                  </a:lnTo>
                  <a:lnTo>
                    <a:pt x="314325" y="675005"/>
                  </a:lnTo>
                  <a:lnTo>
                    <a:pt x="300658" y="657976"/>
                  </a:lnTo>
                  <a:close/>
                </a:path>
                <a:path w="351789" h="708025">
                  <a:moveTo>
                    <a:pt x="310008" y="634509"/>
                  </a:moveTo>
                  <a:lnTo>
                    <a:pt x="300658" y="657976"/>
                  </a:lnTo>
                  <a:lnTo>
                    <a:pt x="314325" y="675005"/>
                  </a:lnTo>
                  <a:lnTo>
                    <a:pt x="292608" y="678180"/>
                  </a:lnTo>
                  <a:lnTo>
                    <a:pt x="316554" y="678180"/>
                  </a:lnTo>
                  <a:lnTo>
                    <a:pt x="310008" y="634509"/>
                  </a:lnTo>
                  <a:close/>
                </a:path>
                <a:path w="351789" h="708025">
                  <a:moveTo>
                    <a:pt x="216152" y="179821"/>
                  </a:moveTo>
                  <a:lnTo>
                    <a:pt x="284880" y="638317"/>
                  </a:lnTo>
                  <a:lnTo>
                    <a:pt x="300658" y="657976"/>
                  </a:lnTo>
                  <a:lnTo>
                    <a:pt x="310008" y="634509"/>
                  </a:lnTo>
                  <a:lnTo>
                    <a:pt x="242333" y="183006"/>
                  </a:lnTo>
                  <a:lnTo>
                    <a:pt x="220472" y="183006"/>
                  </a:lnTo>
                  <a:lnTo>
                    <a:pt x="216152" y="179821"/>
                  </a:lnTo>
                  <a:close/>
                </a:path>
                <a:path w="351789" h="708025">
                  <a:moveTo>
                    <a:pt x="215392" y="174751"/>
                  </a:moveTo>
                  <a:lnTo>
                    <a:pt x="216152" y="179821"/>
                  </a:lnTo>
                  <a:lnTo>
                    <a:pt x="220472" y="183006"/>
                  </a:lnTo>
                  <a:lnTo>
                    <a:pt x="215392" y="174751"/>
                  </a:lnTo>
                  <a:close/>
                </a:path>
                <a:path w="351789" h="708025">
                  <a:moveTo>
                    <a:pt x="241096" y="174751"/>
                  </a:moveTo>
                  <a:lnTo>
                    <a:pt x="215392" y="174751"/>
                  </a:lnTo>
                  <a:lnTo>
                    <a:pt x="220472" y="183006"/>
                  </a:lnTo>
                  <a:lnTo>
                    <a:pt x="242333" y="183006"/>
                  </a:lnTo>
                  <a:lnTo>
                    <a:pt x="241096" y="174751"/>
                  </a:lnTo>
                  <a:close/>
                </a:path>
                <a:path w="351789" h="708025">
                  <a:moveTo>
                    <a:pt x="15112" y="0"/>
                  </a:moveTo>
                  <a:lnTo>
                    <a:pt x="0" y="20447"/>
                  </a:lnTo>
                  <a:lnTo>
                    <a:pt x="216152" y="179821"/>
                  </a:lnTo>
                  <a:lnTo>
                    <a:pt x="215392" y="174751"/>
                  </a:lnTo>
                  <a:lnTo>
                    <a:pt x="241096" y="174751"/>
                  </a:lnTo>
                  <a:lnTo>
                    <a:pt x="240030" y="167640"/>
                  </a:lnTo>
                  <a:lnTo>
                    <a:pt x="238252" y="164592"/>
                  </a:lnTo>
                  <a:lnTo>
                    <a:pt x="235585" y="162560"/>
                  </a:lnTo>
                  <a:lnTo>
                    <a:pt x="15112" y="0"/>
                  </a:lnTo>
                  <a:close/>
                </a:path>
              </a:pathLst>
            </a:custGeom>
            <a:solidFill>
              <a:srgbClr val="000000"/>
            </a:solidFill>
          </p:spPr>
          <p:txBody>
            <a:bodyPr wrap="square" lIns="0" tIns="0" rIns="0" bIns="0" rtlCol="0"/>
            <a:lstStyle/>
            <a:p>
              <a:endParaRPr/>
            </a:p>
          </p:txBody>
        </p:sp>
      </p:grpSp>
      <p:sp>
        <p:nvSpPr>
          <p:cNvPr id="48" name="object 48"/>
          <p:cNvSpPr txBox="1"/>
          <p:nvPr/>
        </p:nvSpPr>
        <p:spPr>
          <a:xfrm>
            <a:off x="1307719" y="901446"/>
            <a:ext cx="2915285"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Benchmarking</a:t>
            </a:r>
            <a:r>
              <a:rPr sz="1800" b="1" spc="-55" dirty="0">
                <a:latin typeface="Calibri"/>
                <a:cs typeface="Calibri"/>
              </a:rPr>
              <a:t> </a:t>
            </a:r>
            <a:r>
              <a:rPr sz="1800" b="1" dirty="0">
                <a:latin typeface="Calibri"/>
                <a:cs typeface="Calibri"/>
              </a:rPr>
              <a:t>dg</a:t>
            </a:r>
            <a:r>
              <a:rPr sz="1800" b="1" spc="-25" dirty="0">
                <a:latin typeface="Calibri"/>
                <a:cs typeface="Calibri"/>
              </a:rPr>
              <a:t> </a:t>
            </a:r>
            <a:r>
              <a:rPr sz="1800" b="1" spc="-5" dirty="0">
                <a:latin typeface="Calibri"/>
                <a:cs typeface="Calibri"/>
              </a:rPr>
              <a:t>PT </a:t>
            </a:r>
            <a:r>
              <a:rPr sz="1800" b="1" dirty="0">
                <a:latin typeface="Calibri"/>
                <a:cs typeface="Calibri"/>
              </a:rPr>
              <a:t>DN</a:t>
            </a:r>
            <a:r>
              <a:rPr sz="1800" b="1" spc="-10" dirty="0">
                <a:latin typeface="Calibri"/>
                <a:cs typeface="Calibri"/>
              </a:rPr>
              <a:t> </a:t>
            </a:r>
            <a:r>
              <a:rPr sz="1800" b="1" dirty="0">
                <a:latin typeface="Calibri"/>
                <a:cs typeface="Calibri"/>
              </a:rPr>
              <a:t>&amp;</a:t>
            </a:r>
            <a:r>
              <a:rPr sz="1800" b="1" spc="-25" dirty="0">
                <a:latin typeface="Calibri"/>
                <a:cs typeface="Calibri"/>
              </a:rPr>
              <a:t> </a:t>
            </a:r>
            <a:r>
              <a:rPr sz="1800" b="1" spc="-5" dirty="0">
                <a:latin typeface="Calibri"/>
                <a:cs typeface="Calibri"/>
              </a:rPr>
              <a:t>LN?</a:t>
            </a:r>
            <a:endParaRPr sz="1800">
              <a:latin typeface="Calibri"/>
              <a:cs typeface="Calibri"/>
            </a:endParaRPr>
          </a:p>
        </p:txBody>
      </p:sp>
      <p:grpSp>
        <p:nvGrpSpPr>
          <p:cNvPr id="49" name="object 49"/>
          <p:cNvGrpSpPr/>
          <p:nvPr/>
        </p:nvGrpSpPr>
        <p:grpSpPr>
          <a:xfrm>
            <a:off x="10466831" y="3048"/>
            <a:ext cx="1723389" cy="5812155"/>
            <a:chOff x="10466831" y="3048"/>
            <a:chExt cx="1723389" cy="5812155"/>
          </a:xfrm>
        </p:grpSpPr>
        <p:pic>
          <p:nvPicPr>
            <p:cNvPr id="50" name="object 50"/>
            <p:cNvPicPr/>
            <p:nvPr/>
          </p:nvPicPr>
          <p:blipFill>
            <a:blip r:embed="rId13" cstate="print"/>
            <a:stretch>
              <a:fillRect/>
            </a:stretch>
          </p:blipFill>
          <p:spPr>
            <a:xfrm>
              <a:off x="10466831" y="3048"/>
              <a:ext cx="1546859" cy="1210056"/>
            </a:xfrm>
            <a:prstGeom prst="rect">
              <a:avLst/>
            </a:prstGeom>
          </p:spPr>
        </p:pic>
        <p:pic>
          <p:nvPicPr>
            <p:cNvPr id="51" name="object 51"/>
            <p:cNvPicPr/>
            <p:nvPr/>
          </p:nvPicPr>
          <p:blipFill>
            <a:blip r:embed="rId14" cstate="print"/>
            <a:stretch>
              <a:fillRect/>
            </a:stretch>
          </p:blipFill>
          <p:spPr>
            <a:xfrm>
              <a:off x="11654027" y="1248156"/>
              <a:ext cx="535686" cy="4566665"/>
            </a:xfrm>
            <a:prstGeom prst="rect">
              <a:avLst/>
            </a:prstGeom>
          </p:spPr>
        </p:pic>
      </p:grpSp>
      <p:sp>
        <p:nvSpPr>
          <p:cNvPr id="52" name="object 52"/>
          <p:cNvSpPr txBox="1"/>
          <p:nvPr/>
        </p:nvSpPr>
        <p:spPr>
          <a:xfrm>
            <a:off x="11758290" y="2020824"/>
            <a:ext cx="336550" cy="2981325"/>
          </a:xfrm>
          <a:prstGeom prst="rect">
            <a:avLst/>
          </a:prstGeom>
        </p:spPr>
        <p:txBody>
          <a:bodyPr vert="vert270" wrap="square" lIns="0" tIns="15875" rIns="0" bIns="0" rtlCol="0">
            <a:spAutoFit/>
          </a:bodyPr>
          <a:lstStyle/>
          <a:p>
            <a:pPr marL="12700">
              <a:lnSpc>
                <a:spcPct val="100000"/>
              </a:lnSpc>
              <a:spcBef>
                <a:spcPts val="125"/>
              </a:spcBef>
            </a:pPr>
            <a:r>
              <a:rPr sz="2000" dirty="0">
                <a:solidFill>
                  <a:srgbClr val="FFFFFF"/>
                </a:solidFill>
                <a:latin typeface="Impact"/>
                <a:cs typeface="Impact"/>
              </a:rPr>
              <a:t>PE</a:t>
            </a:r>
            <a:r>
              <a:rPr sz="2000" spc="45" dirty="0">
                <a:solidFill>
                  <a:srgbClr val="FFFFFF"/>
                </a:solidFill>
                <a:latin typeface="Impact"/>
                <a:cs typeface="Impact"/>
              </a:rPr>
              <a:t>L</a:t>
            </a:r>
            <a:r>
              <a:rPr sz="2000" dirty="0">
                <a:solidFill>
                  <a:srgbClr val="FFFFFF"/>
                </a:solidFill>
                <a:latin typeface="Impact"/>
                <a:cs typeface="Impact"/>
              </a:rPr>
              <a:t>A</a:t>
            </a:r>
            <a:r>
              <a:rPr sz="2000" spc="-35" dirty="0">
                <a:solidFill>
                  <a:srgbClr val="FFFFFF"/>
                </a:solidFill>
                <a:latin typeface="Impact"/>
                <a:cs typeface="Impact"/>
              </a:rPr>
              <a:t>K</a:t>
            </a:r>
            <a:r>
              <a:rPr sz="2000" spc="-5" dirty="0">
                <a:solidFill>
                  <a:srgbClr val="FFFFFF"/>
                </a:solidFill>
                <a:latin typeface="Impact"/>
                <a:cs typeface="Impact"/>
              </a:rPr>
              <a:t>SA</a:t>
            </a:r>
            <a:r>
              <a:rPr sz="2000" spc="-15" dirty="0">
                <a:solidFill>
                  <a:srgbClr val="FFFFFF"/>
                </a:solidFill>
                <a:latin typeface="Impact"/>
                <a:cs typeface="Impact"/>
              </a:rPr>
              <a:t>N</a:t>
            </a:r>
            <a:r>
              <a:rPr sz="2000" spc="45" dirty="0">
                <a:solidFill>
                  <a:srgbClr val="FFFFFF"/>
                </a:solidFill>
                <a:latin typeface="Impact"/>
                <a:cs typeface="Impact"/>
              </a:rPr>
              <a:t>A</a:t>
            </a:r>
            <a:r>
              <a:rPr sz="2000" dirty="0">
                <a:solidFill>
                  <a:srgbClr val="FFFFFF"/>
                </a:solidFill>
                <a:latin typeface="Impact"/>
                <a:cs typeface="Impact"/>
              </a:rPr>
              <a:t>AN</a:t>
            </a:r>
            <a:r>
              <a:rPr sz="2000" spc="-40" dirty="0">
                <a:solidFill>
                  <a:srgbClr val="FFFFFF"/>
                </a:solidFill>
                <a:latin typeface="Impact"/>
                <a:cs typeface="Impact"/>
              </a:rPr>
              <a:t> </a:t>
            </a:r>
            <a:r>
              <a:rPr sz="2000" dirty="0">
                <a:solidFill>
                  <a:srgbClr val="FFFFFF"/>
                </a:solidFill>
                <a:latin typeface="Impact"/>
                <a:cs typeface="Impact"/>
              </a:rPr>
              <a:t>PEM</a:t>
            </a:r>
            <a:r>
              <a:rPr sz="2000" spc="-10" dirty="0">
                <a:solidFill>
                  <a:srgbClr val="FFFFFF"/>
                </a:solidFill>
                <a:latin typeface="Impact"/>
                <a:cs typeface="Impact"/>
              </a:rPr>
              <a:t>BE</a:t>
            </a:r>
            <a:r>
              <a:rPr sz="2000" spc="50" dirty="0">
                <a:solidFill>
                  <a:srgbClr val="FFFFFF"/>
                </a:solidFill>
                <a:latin typeface="Impact"/>
                <a:cs typeface="Impact"/>
              </a:rPr>
              <a:t>L</a:t>
            </a:r>
            <a:r>
              <a:rPr sz="2000" spc="45" dirty="0">
                <a:solidFill>
                  <a:srgbClr val="FFFFFF"/>
                </a:solidFill>
                <a:latin typeface="Impact"/>
                <a:cs typeface="Impact"/>
              </a:rPr>
              <a:t>A</a:t>
            </a:r>
            <a:r>
              <a:rPr sz="2000" spc="-5" dirty="0">
                <a:solidFill>
                  <a:srgbClr val="FFFFFF"/>
                </a:solidFill>
                <a:latin typeface="Impact"/>
                <a:cs typeface="Impact"/>
              </a:rPr>
              <a:t>JAR</a:t>
            </a:r>
            <a:r>
              <a:rPr sz="2000" spc="-20" dirty="0">
                <a:solidFill>
                  <a:srgbClr val="FFFFFF"/>
                </a:solidFill>
                <a:latin typeface="Impact"/>
                <a:cs typeface="Impact"/>
              </a:rPr>
              <a:t>A</a:t>
            </a:r>
            <a:r>
              <a:rPr sz="2000" dirty="0">
                <a:solidFill>
                  <a:srgbClr val="FFFFFF"/>
                </a:solidFill>
                <a:latin typeface="Impact"/>
                <a:cs typeface="Impact"/>
              </a:rPr>
              <a:t>N</a:t>
            </a:r>
            <a:endParaRPr sz="2000" dirty="0">
              <a:latin typeface="Impact"/>
              <a:cs typeface="Impact"/>
            </a:endParaRPr>
          </a:p>
        </p:txBody>
      </p:sp>
      <p:grpSp>
        <p:nvGrpSpPr>
          <p:cNvPr id="53" name="object 53"/>
          <p:cNvGrpSpPr/>
          <p:nvPr/>
        </p:nvGrpSpPr>
        <p:grpSpPr>
          <a:xfrm>
            <a:off x="8593835" y="1510284"/>
            <a:ext cx="1478280" cy="4036060"/>
            <a:chOff x="8593835" y="1510284"/>
            <a:chExt cx="1478280" cy="4036060"/>
          </a:xfrm>
        </p:grpSpPr>
        <p:pic>
          <p:nvPicPr>
            <p:cNvPr id="54" name="object 54"/>
            <p:cNvPicPr/>
            <p:nvPr/>
          </p:nvPicPr>
          <p:blipFill>
            <a:blip r:embed="rId15" cstate="print"/>
            <a:stretch>
              <a:fillRect/>
            </a:stretch>
          </p:blipFill>
          <p:spPr>
            <a:xfrm>
              <a:off x="8692895" y="1510284"/>
              <a:ext cx="1292351" cy="4035551"/>
            </a:xfrm>
            <a:prstGeom prst="rect">
              <a:avLst/>
            </a:prstGeom>
          </p:spPr>
        </p:pic>
        <p:pic>
          <p:nvPicPr>
            <p:cNvPr id="55" name="object 55"/>
            <p:cNvPicPr/>
            <p:nvPr/>
          </p:nvPicPr>
          <p:blipFill>
            <a:blip r:embed="rId16" cstate="print"/>
            <a:stretch>
              <a:fillRect/>
            </a:stretch>
          </p:blipFill>
          <p:spPr>
            <a:xfrm>
              <a:off x="8593835" y="2596896"/>
              <a:ext cx="1478280" cy="1932431"/>
            </a:xfrm>
            <a:prstGeom prst="rect">
              <a:avLst/>
            </a:prstGeom>
          </p:spPr>
        </p:pic>
        <p:sp>
          <p:nvSpPr>
            <p:cNvPr id="56" name="object 56"/>
            <p:cNvSpPr/>
            <p:nvPr/>
          </p:nvSpPr>
          <p:spPr>
            <a:xfrm>
              <a:off x="8740140" y="1534668"/>
              <a:ext cx="1202690" cy="3945890"/>
            </a:xfrm>
            <a:custGeom>
              <a:avLst/>
              <a:gdLst/>
              <a:ahLst/>
              <a:cxnLst/>
              <a:rect l="l" t="t" r="r" b="b"/>
              <a:pathLst>
                <a:path w="1202690" h="3945890">
                  <a:moveTo>
                    <a:pt x="1031366" y="0"/>
                  </a:moveTo>
                  <a:lnTo>
                    <a:pt x="0" y="0"/>
                  </a:lnTo>
                  <a:lnTo>
                    <a:pt x="0" y="3945636"/>
                  </a:lnTo>
                  <a:lnTo>
                    <a:pt x="1031366" y="3945636"/>
                  </a:lnTo>
                  <a:lnTo>
                    <a:pt x="1202435" y="1972817"/>
                  </a:lnTo>
                  <a:lnTo>
                    <a:pt x="1031366" y="0"/>
                  </a:lnTo>
                  <a:close/>
                </a:path>
              </a:pathLst>
            </a:custGeom>
            <a:solidFill>
              <a:srgbClr val="2E5496"/>
            </a:solidFill>
          </p:spPr>
          <p:txBody>
            <a:bodyPr wrap="square" lIns="0" tIns="0" rIns="0" bIns="0" rtlCol="0"/>
            <a:lstStyle/>
            <a:p>
              <a:endParaRPr/>
            </a:p>
          </p:txBody>
        </p:sp>
        <p:sp>
          <p:nvSpPr>
            <p:cNvPr id="57" name="object 57"/>
            <p:cNvSpPr/>
            <p:nvPr/>
          </p:nvSpPr>
          <p:spPr>
            <a:xfrm>
              <a:off x="8740140" y="1534668"/>
              <a:ext cx="1202690" cy="3945890"/>
            </a:xfrm>
            <a:custGeom>
              <a:avLst/>
              <a:gdLst/>
              <a:ahLst/>
              <a:cxnLst/>
              <a:rect l="l" t="t" r="r" b="b"/>
              <a:pathLst>
                <a:path w="1202690" h="3945890">
                  <a:moveTo>
                    <a:pt x="0" y="0"/>
                  </a:moveTo>
                  <a:lnTo>
                    <a:pt x="1031366" y="0"/>
                  </a:lnTo>
                  <a:lnTo>
                    <a:pt x="1202435" y="1972817"/>
                  </a:lnTo>
                  <a:lnTo>
                    <a:pt x="1031366" y="3945636"/>
                  </a:lnTo>
                  <a:lnTo>
                    <a:pt x="0" y="3945636"/>
                  </a:lnTo>
                  <a:lnTo>
                    <a:pt x="0" y="0"/>
                  </a:lnTo>
                  <a:close/>
                </a:path>
              </a:pathLst>
            </a:custGeom>
            <a:ln w="9525">
              <a:solidFill>
                <a:srgbClr val="5597D2"/>
              </a:solidFill>
            </a:ln>
          </p:spPr>
          <p:txBody>
            <a:bodyPr wrap="square" lIns="0" tIns="0" rIns="0" bIns="0" rtlCol="0"/>
            <a:lstStyle/>
            <a:p>
              <a:endParaRPr/>
            </a:p>
          </p:txBody>
        </p:sp>
      </p:grpSp>
      <p:sp>
        <p:nvSpPr>
          <p:cNvPr id="58" name="object 58"/>
          <p:cNvSpPr txBox="1"/>
          <p:nvPr/>
        </p:nvSpPr>
        <p:spPr>
          <a:xfrm>
            <a:off x="9012427" y="2651582"/>
            <a:ext cx="2651760" cy="300355"/>
          </a:xfrm>
          <a:prstGeom prst="rect">
            <a:avLst/>
          </a:prstGeom>
        </p:spPr>
        <p:txBody>
          <a:bodyPr vert="horz" wrap="square" lIns="0" tIns="12700" rIns="0" bIns="0" rtlCol="0">
            <a:spAutoFit/>
          </a:bodyPr>
          <a:lstStyle/>
          <a:p>
            <a:pPr marL="12700">
              <a:lnSpc>
                <a:spcPct val="100000"/>
              </a:lnSpc>
              <a:spcBef>
                <a:spcPts val="100"/>
              </a:spcBef>
            </a:pPr>
            <a:r>
              <a:rPr sz="2700" spc="-7" baseline="-4629" dirty="0">
                <a:solidFill>
                  <a:srgbClr val="FFFFFF"/>
                </a:solidFill>
                <a:latin typeface="Impact"/>
                <a:cs typeface="Impact"/>
              </a:rPr>
              <a:t>Bentuk</a:t>
            </a:r>
            <a:r>
              <a:rPr sz="2700" spc="-30" baseline="-4629" dirty="0">
                <a:solidFill>
                  <a:srgbClr val="FFFFFF"/>
                </a:solidFill>
                <a:latin typeface="Impact"/>
                <a:cs typeface="Impact"/>
              </a:rPr>
              <a:t> </a:t>
            </a:r>
            <a:r>
              <a:rPr sz="2700" baseline="-4629" dirty="0">
                <a:solidFill>
                  <a:srgbClr val="FFFFFF"/>
                </a:solidFill>
                <a:latin typeface="Impact"/>
                <a:cs typeface="Impact"/>
              </a:rPr>
              <a:t>&amp;</a:t>
            </a:r>
            <a:r>
              <a:rPr sz="2700" spc="225" baseline="-4629" dirty="0">
                <a:solidFill>
                  <a:srgbClr val="FFFFFF"/>
                </a:solidFill>
                <a:latin typeface="Impact"/>
                <a:cs typeface="Impact"/>
              </a:rPr>
              <a:t> </a:t>
            </a:r>
            <a:r>
              <a:rPr sz="1600" spc="-10" dirty="0">
                <a:solidFill>
                  <a:srgbClr val="FFFFFF"/>
                </a:solidFill>
                <a:latin typeface="Courier New"/>
                <a:cs typeface="Courier New"/>
              </a:rPr>
              <a:t>o</a:t>
            </a:r>
            <a:r>
              <a:rPr sz="1600" b="1" spc="-10" dirty="0">
                <a:solidFill>
                  <a:srgbClr val="FFFFFF"/>
                </a:solidFill>
                <a:latin typeface="Calibri"/>
                <a:cs typeface="Calibri"/>
              </a:rPr>
              <a:t>Indikator</a:t>
            </a:r>
            <a:r>
              <a:rPr sz="1600" b="1" spc="-5" dirty="0">
                <a:solidFill>
                  <a:srgbClr val="FFFFFF"/>
                </a:solidFill>
                <a:latin typeface="Calibri"/>
                <a:cs typeface="Calibri"/>
              </a:rPr>
              <a:t> &amp;</a:t>
            </a:r>
            <a:r>
              <a:rPr sz="1600" b="1" spc="-10" dirty="0">
                <a:solidFill>
                  <a:srgbClr val="FFFFFF"/>
                </a:solidFill>
                <a:latin typeface="Calibri"/>
                <a:cs typeface="Calibri"/>
              </a:rPr>
              <a:t> kriteria</a:t>
            </a:r>
            <a:endParaRPr sz="1600">
              <a:latin typeface="Calibri"/>
              <a:cs typeface="Calibri"/>
            </a:endParaRPr>
          </a:p>
        </p:txBody>
      </p:sp>
      <p:sp>
        <p:nvSpPr>
          <p:cNvPr id="59" name="object 59"/>
          <p:cNvSpPr txBox="1"/>
          <p:nvPr/>
        </p:nvSpPr>
        <p:spPr>
          <a:xfrm>
            <a:off x="8960611" y="4042664"/>
            <a:ext cx="90995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Impact"/>
                <a:cs typeface="Impact"/>
              </a:rPr>
              <a:t>Pen</a:t>
            </a:r>
            <a:r>
              <a:rPr sz="1800" spc="-20" dirty="0">
                <a:solidFill>
                  <a:srgbClr val="FFFFFF"/>
                </a:solidFill>
                <a:latin typeface="Impact"/>
                <a:cs typeface="Impact"/>
              </a:rPr>
              <a:t>i</a:t>
            </a:r>
            <a:r>
              <a:rPr sz="1800" spc="-15" dirty="0">
                <a:solidFill>
                  <a:srgbClr val="FFFFFF"/>
                </a:solidFill>
                <a:latin typeface="Impact"/>
                <a:cs typeface="Impact"/>
              </a:rPr>
              <a:t>l</a:t>
            </a:r>
            <a:r>
              <a:rPr sz="1800" dirty="0">
                <a:solidFill>
                  <a:srgbClr val="FFFFFF"/>
                </a:solidFill>
                <a:latin typeface="Impact"/>
                <a:cs typeface="Impact"/>
              </a:rPr>
              <a:t>a</a:t>
            </a:r>
            <a:r>
              <a:rPr sz="1800" spc="-10" dirty="0">
                <a:solidFill>
                  <a:srgbClr val="FFFFFF"/>
                </a:solidFill>
                <a:latin typeface="Impact"/>
                <a:cs typeface="Impact"/>
              </a:rPr>
              <a:t>i</a:t>
            </a:r>
            <a:r>
              <a:rPr sz="1800" dirty="0">
                <a:solidFill>
                  <a:srgbClr val="FFFFFF"/>
                </a:solidFill>
                <a:latin typeface="Impact"/>
                <a:cs typeface="Impact"/>
              </a:rPr>
              <a:t>an</a:t>
            </a:r>
            <a:endParaRPr sz="1800">
              <a:latin typeface="Impact"/>
              <a:cs typeface="Impact"/>
            </a:endParaRPr>
          </a:p>
        </p:txBody>
      </p:sp>
      <p:grpSp>
        <p:nvGrpSpPr>
          <p:cNvPr id="60" name="object 60"/>
          <p:cNvGrpSpPr/>
          <p:nvPr/>
        </p:nvGrpSpPr>
        <p:grpSpPr>
          <a:xfrm>
            <a:off x="7610855" y="1504188"/>
            <a:ext cx="1412875" cy="4036060"/>
            <a:chOff x="7610855" y="1504188"/>
            <a:chExt cx="1412875" cy="4036060"/>
          </a:xfrm>
        </p:grpSpPr>
        <p:pic>
          <p:nvPicPr>
            <p:cNvPr id="61" name="object 61"/>
            <p:cNvPicPr/>
            <p:nvPr/>
          </p:nvPicPr>
          <p:blipFill>
            <a:blip r:embed="rId17" cstate="print"/>
            <a:stretch>
              <a:fillRect/>
            </a:stretch>
          </p:blipFill>
          <p:spPr>
            <a:xfrm>
              <a:off x="7650480" y="1504188"/>
              <a:ext cx="1277111" cy="4035551"/>
            </a:xfrm>
            <a:prstGeom prst="rect">
              <a:avLst/>
            </a:prstGeom>
          </p:spPr>
        </p:pic>
        <p:pic>
          <p:nvPicPr>
            <p:cNvPr id="62" name="object 62"/>
            <p:cNvPicPr/>
            <p:nvPr/>
          </p:nvPicPr>
          <p:blipFill>
            <a:blip r:embed="rId18" cstate="print"/>
            <a:stretch>
              <a:fillRect/>
            </a:stretch>
          </p:blipFill>
          <p:spPr>
            <a:xfrm>
              <a:off x="7610855" y="2865119"/>
              <a:ext cx="1412748" cy="1383792"/>
            </a:xfrm>
            <a:prstGeom prst="rect">
              <a:avLst/>
            </a:prstGeom>
          </p:spPr>
        </p:pic>
        <p:sp>
          <p:nvSpPr>
            <p:cNvPr id="63" name="object 63"/>
            <p:cNvSpPr/>
            <p:nvPr/>
          </p:nvSpPr>
          <p:spPr>
            <a:xfrm>
              <a:off x="7697723" y="1528572"/>
              <a:ext cx="1187450" cy="3945890"/>
            </a:xfrm>
            <a:custGeom>
              <a:avLst/>
              <a:gdLst/>
              <a:ahLst/>
              <a:cxnLst/>
              <a:rect l="l" t="t" r="r" b="b"/>
              <a:pathLst>
                <a:path w="1187450" h="3945890">
                  <a:moveTo>
                    <a:pt x="1029207" y="0"/>
                  </a:moveTo>
                  <a:lnTo>
                    <a:pt x="0" y="0"/>
                  </a:lnTo>
                  <a:lnTo>
                    <a:pt x="0" y="3945635"/>
                  </a:lnTo>
                  <a:lnTo>
                    <a:pt x="1029207" y="3945635"/>
                  </a:lnTo>
                  <a:lnTo>
                    <a:pt x="1187196" y="1972817"/>
                  </a:lnTo>
                  <a:lnTo>
                    <a:pt x="1029207" y="0"/>
                  </a:lnTo>
                  <a:close/>
                </a:path>
              </a:pathLst>
            </a:custGeom>
            <a:solidFill>
              <a:srgbClr val="2D75B6"/>
            </a:solidFill>
          </p:spPr>
          <p:txBody>
            <a:bodyPr wrap="square" lIns="0" tIns="0" rIns="0" bIns="0" rtlCol="0"/>
            <a:lstStyle/>
            <a:p>
              <a:endParaRPr/>
            </a:p>
          </p:txBody>
        </p:sp>
        <p:sp>
          <p:nvSpPr>
            <p:cNvPr id="64" name="object 64"/>
            <p:cNvSpPr/>
            <p:nvPr/>
          </p:nvSpPr>
          <p:spPr>
            <a:xfrm>
              <a:off x="7697723" y="1528572"/>
              <a:ext cx="1187450" cy="3945890"/>
            </a:xfrm>
            <a:custGeom>
              <a:avLst/>
              <a:gdLst/>
              <a:ahLst/>
              <a:cxnLst/>
              <a:rect l="l" t="t" r="r" b="b"/>
              <a:pathLst>
                <a:path w="1187450" h="3945890">
                  <a:moveTo>
                    <a:pt x="0" y="0"/>
                  </a:moveTo>
                  <a:lnTo>
                    <a:pt x="1029207" y="0"/>
                  </a:lnTo>
                  <a:lnTo>
                    <a:pt x="1187196" y="1972817"/>
                  </a:lnTo>
                  <a:lnTo>
                    <a:pt x="1029207" y="3945635"/>
                  </a:lnTo>
                  <a:lnTo>
                    <a:pt x="0" y="3945635"/>
                  </a:lnTo>
                  <a:lnTo>
                    <a:pt x="0" y="0"/>
                  </a:lnTo>
                  <a:close/>
                </a:path>
              </a:pathLst>
            </a:custGeom>
            <a:ln w="9525">
              <a:solidFill>
                <a:srgbClr val="5597D2"/>
              </a:solidFill>
            </a:ln>
          </p:spPr>
          <p:txBody>
            <a:bodyPr wrap="square" lIns="0" tIns="0" rIns="0" bIns="0" rtlCol="0"/>
            <a:lstStyle/>
            <a:p>
              <a:endParaRPr/>
            </a:p>
          </p:txBody>
        </p:sp>
      </p:grpSp>
      <p:sp>
        <p:nvSpPr>
          <p:cNvPr id="65" name="object 65"/>
          <p:cNvSpPr txBox="1"/>
          <p:nvPr/>
        </p:nvSpPr>
        <p:spPr>
          <a:xfrm>
            <a:off x="8022463" y="2945384"/>
            <a:ext cx="1845945" cy="299720"/>
          </a:xfrm>
          <a:prstGeom prst="rect">
            <a:avLst/>
          </a:prstGeom>
        </p:spPr>
        <p:txBody>
          <a:bodyPr vert="horz" wrap="square" lIns="0" tIns="12700" rIns="0" bIns="0" rtlCol="0">
            <a:spAutoFit/>
          </a:bodyPr>
          <a:lstStyle/>
          <a:p>
            <a:pPr marL="12700">
              <a:lnSpc>
                <a:spcPct val="100000"/>
              </a:lnSpc>
              <a:spcBef>
                <a:spcPts val="100"/>
              </a:spcBef>
              <a:tabLst>
                <a:tab pos="1129030" algn="l"/>
              </a:tabLst>
            </a:pPr>
            <a:r>
              <a:rPr sz="2700" spc="-7" baseline="1543" dirty="0">
                <a:solidFill>
                  <a:srgbClr val="FFFFFF"/>
                </a:solidFill>
                <a:latin typeface="Impact"/>
                <a:cs typeface="Impact"/>
              </a:rPr>
              <a:t>S</a:t>
            </a:r>
            <a:r>
              <a:rPr sz="2700" spc="7" baseline="1543" dirty="0">
                <a:solidFill>
                  <a:srgbClr val="FFFFFF"/>
                </a:solidFill>
                <a:latin typeface="Impact"/>
                <a:cs typeface="Impact"/>
              </a:rPr>
              <a:t>t</a:t>
            </a:r>
            <a:r>
              <a:rPr sz="2700" baseline="1543" dirty="0">
                <a:solidFill>
                  <a:srgbClr val="FFFFFF"/>
                </a:solidFill>
                <a:latin typeface="Impact"/>
                <a:cs typeface="Impact"/>
              </a:rPr>
              <a:t>ruk</a:t>
            </a:r>
            <a:r>
              <a:rPr sz="2700" spc="7" baseline="1543" dirty="0">
                <a:solidFill>
                  <a:srgbClr val="FFFFFF"/>
                </a:solidFill>
                <a:latin typeface="Impact"/>
                <a:cs typeface="Impact"/>
              </a:rPr>
              <a:t>t</a:t>
            </a:r>
            <a:r>
              <a:rPr sz="2700" spc="-7" baseline="1543" dirty="0">
                <a:solidFill>
                  <a:srgbClr val="FFFFFF"/>
                </a:solidFill>
                <a:latin typeface="Impact"/>
                <a:cs typeface="Impact"/>
              </a:rPr>
              <a:t>u</a:t>
            </a:r>
            <a:r>
              <a:rPr sz="2700" baseline="1543" dirty="0">
                <a:solidFill>
                  <a:srgbClr val="FFFFFF"/>
                </a:solidFill>
                <a:latin typeface="Impact"/>
                <a:cs typeface="Impact"/>
              </a:rPr>
              <a:t>r	</a:t>
            </a:r>
            <a:r>
              <a:rPr sz="1800" dirty="0">
                <a:solidFill>
                  <a:srgbClr val="FFFFFF"/>
                </a:solidFill>
                <a:latin typeface="Impact"/>
                <a:cs typeface="Impact"/>
              </a:rPr>
              <a:t>M</a:t>
            </a:r>
            <a:r>
              <a:rPr sz="1800" spc="-5" dirty="0">
                <a:solidFill>
                  <a:srgbClr val="FFFFFF"/>
                </a:solidFill>
                <a:latin typeface="Impact"/>
                <a:cs typeface="Impact"/>
              </a:rPr>
              <a:t>e</a:t>
            </a:r>
            <a:r>
              <a:rPr sz="1800" spc="5" dirty="0">
                <a:solidFill>
                  <a:srgbClr val="FFFFFF"/>
                </a:solidFill>
                <a:latin typeface="Impact"/>
                <a:cs typeface="Impact"/>
              </a:rPr>
              <a:t>t</a:t>
            </a:r>
            <a:r>
              <a:rPr sz="1800" spc="-5" dirty="0">
                <a:solidFill>
                  <a:srgbClr val="FFFFFF"/>
                </a:solidFill>
                <a:latin typeface="Impact"/>
                <a:cs typeface="Impact"/>
              </a:rPr>
              <a:t>ode</a:t>
            </a:r>
            <a:endParaRPr sz="1800">
              <a:latin typeface="Impact"/>
              <a:cs typeface="Impact"/>
            </a:endParaRPr>
          </a:p>
        </p:txBody>
      </p:sp>
      <p:sp>
        <p:nvSpPr>
          <p:cNvPr id="66" name="object 66"/>
          <p:cNvSpPr txBox="1"/>
          <p:nvPr/>
        </p:nvSpPr>
        <p:spPr>
          <a:xfrm>
            <a:off x="7778622" y="3219704"/>
            <a:ext cx="2090420" cy="299720"/>
          </a:xfrm>
          <a:prstGeom prst="rect">
            <a:avLst/>
          </a:prstGeom>
        </p:spPr>
        <p:txBody>
          <a:bodyPr vert="horz" wrap="square" lIns="0" tIns="12700" rIns="0" bIns="0" rtlCol="0">
            <a:spAutoFit/>
          </a:bodyPr>
          <a:lstStyle/>
          <a:p>
            <a:pPr marL="12700">
              <a:lnSpc>
                <a:spcPct val="100000"/>
              </a:lnSpc>
              <a:spcBef>
                <a:spcPts val="100"/>
              </a:spcBef>
            </a:pPr>
            <a:r>
              <a:rPr sz="2700" spc="-30" baseline="1543" dirty="0">
                <a:solidFill>
                  <a:srgbClr val="FFFFFF"/>
                </a:solidFill>
                <a:latin typeface="Impact"/>
                <a:cs typeface="Impact"/>
              </a:rPr>
              <a:t>Kurikulum:</a:t>
            </a:r>
            <a:r>
              <a:rPr sz="1800" spc="-20" dirty="0">
                <a:solidFill>
                  <a:srgbClr val="FFFFFF"/>
                </a:solidFill>
                <a:latin typeface="Impact"/>
                <a:cs typeface="Impact"/>
              </a:rPr>
              <a:t>Pembelajar</a:t>
            </a:r>
            <a:endParaRPr sz="1800">
              <a:latin typeface="Impact"/>
              <a:cs typeface="Impact"/>
            </a:endParaRPr>
          </a:p>
        </p:txBody>
      </p:sp>
      <p:sp>
        <p:nvSpPr>
          <p:cNvPr id="67" name="object 67"/>
          <p:cNvSpPr txBox="1"/>
          <p:nvPr/>
        </p:nvSpPr>
        <p:spPr>
          <a:xfrm>
            <a:off x="7892922" y="3494023"/>
            <a:ext cx="1978660" cy="299720"/>
          </a:xfrm>
          <a:prstGeom prst="rect">
            <a:avLst/>
          </a:prstGeom>
        </p:spPr>
        <p:txBody>
          <a:bodyPr vert="horz" wrap="square" lIns="0" tIns="12700" rIns="0" bIns="0" rtlCol="0">
            <a:spAutoFit/>
          </a:bodyPr>
          <a:lstStyle/>
          <a:p>
            <a:pPr marL="12700">
              <a:lnSpc>
                <a:spcPct val="100000"/>
              </a:lnSpc>
              <a:spcBef>
                <a:spcPts val="100"/>
              </a:spcBef>
              <a:tabLst>
                <a:tab pos="1729105" algn="l"/>
              </a:tabLst>
            </a:pPr>
            <a:r>
              <a:rPr sz="2700" baseline="1543" dirty="0">
                <a:solidFill>
                  <a:srgbClr val="FFFFFF"/>
                </a:solidFill>
                <a:latin typeface="Impact"/>
                <a:cs typeface="Impact"/>
              </a:rPr>
              <a:t>MK</a:t>
            </a:r>
            <a:r>
              <a:rPr sz="2700" spc="-15" baseline="1543" dirty="0">
                <a:solidFill>
                  <a:srgbClr val="FFFFFF"/>
                </a:solidFill>
                <a:latin typeface="Impact"/>
                <a:cs typeface="Impact"/>
              </a:rPr>
              <a:t> </a:t>
            </a:r>
            <a:r>
              <a:rPr sz="2700" baseline="1543" dirty="0">
                <a:solidFill>
                  <a:srgbClr val="FFFFFF"/>
                </a:solidFill>
                <a:latin typeface="Impact"/>
                <a:cs typeface="Impact"/>
              </a:rPr>
              <a:t>vs</a:t>
            </a:r>
            <a:r>
              <a:rPr sz="2700" spc="-22" baseline="1543" dirty="0">
                <a:solidFill>
                  <a:srgbClr val="FFFFFF"/>
                </a:solidFill>
                <a:latin typeface="Impact"/>
                <a:cs typeface="Impact"/>
              </a:rPr>
              <a:t> </a:t>
            </a:r>
            <a:r>
              <a:rPr sz="2700" baseline="1543" dirty="0">
                <a:solidFill>
                  <a:srgbClr val="FFFFFF"/>
                </a:solidFill>
                <a:latin typeface="Impact"/>
                <a:cs typeface="Impact"/>
              </a:rPr>
              <a:t>CPL	</a:t>
            </a:r>
            <a:r>
              <a:rPr sz="1800" spc="5" dirty="0">
                <a:solidFill>
                  <a:srgbClr val="FFFFFF"/>
                </a:solidFill>
                <a:latin typeface="Impact"/>
                <a:cs typeface="Impact"/>
              </a:rPr>
              <a:t>an</a:t>
            </a:r>
            <a:endParaRPr sz="1800">
              <a:latin typeface="Impact"/>
              <a:cs typeface="Impact"/>
            </a:endParaRPr>
          </a:p>
        </p:txBody>
      </p:sp>
      <p:sp>
        <p:nvSpPr>
          <p:cNvPr id="68" name="object 68"/>
          <p:cNvSpPr txBox="1"/>
          <p:nvPr/>
        </p:nvSpPr>
        <p:spPr>
          <a:xfrm>
            <a:off x="8299830" y="3768344"/>
            <a:ext cx="1569720" cy="299720"/>
          </a:xfrm>
          <a:prstGeom prst="rect">
            <a:avLst/>
          </a:prstGeom>
        </p:spPr>
        <p:txBody>
          <a:bodyPr vert="horz" wrap="square" lIns="0" tIns="12700" rIns="0" bIns="0" rtlCol="0">
            <a:spAutoFit/>
          </a:bodyPr>
          <a:lstStyle/>
          <a:p>
            <a:pPr marL="12700">
              <a:lnSpc>
                <a:spcPct val="100000"/>
              </a:lnSpc>
              <a:spcBef>
                <a:spcPts val="100"/>
              </a:spcBef>
            </a:pPr>
            <a:r>
              <a:rPr sz="2700" baseline="1543" dirty="0">
                <a:solidFill>
                  <a:srgbClr val="FFFFFF"/>
                </a:solidFill>
                <a:latin typeface="Impact"/>
                <a:cs typeface="Impact"/>
              </a:rPr>
              <a:t>Prodi</a:t>
            </a:r>
            <a:r>
              <a:rPr sz="2700" spc="-89" baseline="1543" dirty="0">
                <a:solidFill>
                  <a:srgbClr val="FFFFFF"/>
                </a:solidFill>
                <a:latin typeface="Impact"/>
                <a:cs typeface="Impact"/>
              </a:rPr>
              <a:t> </a:t>
            </a:r>
            <a:r>
              <a:rPr sz="1800" spc="-5" dirty="0">
                <a:solidFill>
                  <a:srgbClr val="FFFF00"/>
                </a:solidFill>
                <a:latin typeface="Impact"/>
                <a:cs typeface="Impact"/>
              </a:rPr>
              <a:t>BKP-MBKM</a:t>
            </a:r>
            <a:endParaRPr sz="1800">
              <a:latin typeface="Impact"/>
              <a:cs typeface="Impac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object 5"/>
          <p:cNvPicPr/>
          <p:nvPr/>
        </p:nvPicPr>
        <p:blipFill>
          <a:blip r:embed="rId2" cstate="print"/>
          <a:stretch>
            <a:fillRect/>
          </a:stretch>
        </p:blipFill>
        <p:spPr>
          <a:xfrm>
            <a:off x="314602" y="428434"/>
            <a:ext cx="3083051" cy="1088148"/>
          </a:xfrm>
          <a:prstGeom prst="rect">
            <a:avLst/>
          </a:prstGeom>
        </p:spPr>
      </p:pic>
      <p:pic>
        <p:nvPicPr>
          <p:cNvPr id="7" name="object 7"/>
          <p:cNvPicPr/>
          <p:nvPr/>
        </p:nvPicPr>
        <p:blipFill>
          <a:blip r:embed="rId3" cstate="print"/>
          <a:stretch>
            <a:fillRect/>
          </a:stretch>
        </p:blipFill>
        <p:spPr>
          <a:xfrm>
            <a:off x="361846" y="461962"/>
            <a:ext cx="2958846" cy="384822"/>
          </a:xfrm>
          <a:prstGeom prst="rect">
            <a:avLst/>
          </a:prstGeom>
        </p:spPr>
      </p:pic>
      <p:pic>
        <p:nvPicPr>
          <p:cNvPr id="8" name="object 8"/>
          <p:cNvPicPr/>
          <p:nvPr/>
        </p:nvPicPr>
        <p:blipFill>
          <a:blip r:embed="rId4" cstate="print"/>
          <a:stretch>
            <a:fillRect/>
          </a:stretch>
        </p:blipFill>
        <p:spPr>
          <a:xfrm>
            <a:off x="355290" y="455371"/>
            <a:ext cx="2939366" cy="364997"/>
          </a:xfrm>
          <a:prstGeom prst="rect">
            <a:avLst/>
          </a:prstGeom>
        </p:spPr>
      </p:pic>
      <p:pic>
        <p:nvPicPr>
          <p:cNvPr id="9" name="object 9"/>
          <p:cNvPicPr/>
          <p:nvPr/>
        </p:nvPicPr>
        <p:blipFill>
          <a:blip r:embed="rId5" cstate="print"/>
          <a:stretch>
            <a:fillRect/>
          </a:stretch>
        </p:blipFill>
        <p:spPr>
          <a:xfrm>
            <a:off x="348130" y="1059370"/>
            <a:ext cx="895350" cy="380250"/>
          </a:xfrm>
          <a:prstGeom prst="rect">
            <a:avLst/>
          </a:prstGeom>
        </p:spPr>
      </p:pic>
      <p:sp>
        <p:nvSpPr>
          <p:cNvPr id="10" name="object 10"/>
          <p:cNvSpPr/>
          <p:nvPr/>
        </p:nvSpPr>
        <p:spPr>
          <a:xfrm>
            <a:off x="345490" y="1057224"/>
            <a:ext cx="868680" cy="353060"/>
          </a:xfrm>
          <a:custGeom>
            <a:avLst/>
            <a:gdLst/>
            <a:ahLst/>
            <a:cxnLst/>
            <a:rect l="l" t="t" r="r" b="b"/>
            <a:pathLst>
              <a:path w="868680" h="353059">
                <a:moveTo>
                  <a:pt x="468932" y="5460"/>
                </a:moveTo>
                <a:lnTo>
                  <a:pt x="320939" y="5460"/>
                </a:lnTo>
                <a:lnTo>
                  <a:pt x="320939" y="346964"/>
                </a:lnTo>
                <a:lnTo>
                  <a:pt x="427251" y="346964"/>
                </a:lnTo>
                <a:lnTo>
                  <a:pt x="427251" y="211200"/>
                </a:lnTo>
                <a:lnTo>
                  <a:pt x="455330" y="211200"/>
                </a:lnTo>
                <a:lnTo>
                  <a:pt x="516764" y="204745"/>
                </a:lnTo>
                <a:lnTo>
                  <a:pt x="560647" y="185372"/>
                </a:lnTo>
                <a:lnTo>
                  <a:pt x="572719" y="170560"/>
                </a:lnTo>
                <a:lnTo>
                  <a:pt x="427251" y="170560"/>
                </a:lnTo>
                <a:lnTo>
                  <a:pt x="427251" y="46100"/>
                </a:lnTo>
                <a:lnTo>
                  <a:pt x="575222" y="46100"/>
                </a:lnTo>
                <a:lnTo>
                  <a:pt x="564047" y="31067"/>
                </a:lnTo>
                <a:lnTo>
                  <a:pt x="524415" y="11864"/>
                </a:lnTo>
                <a:lnTo>
                  <a:pt x="468932" y="5460"/>
                </a:lnTo>
                <a:close/>
              </a:path>
              <a:path w="868680" h="353059">
                <a:moveTo>
                  <a:pt x="575222" y="46100"/>
                </a:moveTo>
                <a:lnTo>
                  <a:pt x="443672" y="46100"/>
                </a:lnTo>
                <a:lnTo>
                  <a:pt x="464458" y="49861"/>
                </a:lnTo>
                <a:lnTo>
                  <a:pt x="479305" y="61134"/>
                </a:lnTo>
                <a:lnTo>
                  <a:pt x="488213" y="79908"/>
                </a:lnTo>
                <a:lnTo>
                  <a:pt x="491182" y="106172"/>
                </a:lnTo>
                <a:lnTo>
                  <a:pt x="488213" y="134342"/>
                </a:lnTo>
                <a:lnTo>
                  <a:pt x="479305" y="154463"/>
                </a:lnTo>
                <a:lnTo>
                  <a:pt x="464458" y="166536"/>
                </a:lnTo>
                <a:lnTo>
                  <a:pt x="443672" y="170560"/>
                </a:lnTo>
                <a:lnTo>
                  <a:pt x="572719" y="170560"/>
                </a:lnTo>
                <a:lnTo>
                  <a:pt x="586977" y="153068"/>
                </a:lnTo>
                <a:lnTo>
                  <a:pt x="595754" y="107822"/>
                </a:lnTo>
                <a:lnTo>
                  <a:pt x="587827" y="63057"/>
                </a:lnTo>
                <a:lnTo>
                  <a:pt x="575222" y="46100"/>
                </a:lnTo>
                <a:close/>
              </a:path>
              <a:path w="868680" h="353059">
                <a:moveTo>
                  <a:pt x="732051" y="5460"/>
                </a:moveTo>
                <a:lnTo>
                  <a:pt x="625739" y="5460"/>
                </a:lnTo>
                <a:lnTo>
                  <a:pt x="625739" y="346964"/>
                </a:lnTo>
                <a:lnTo>
                  <a:pt x="868334" y="346964"/>
                </a:lnTo>
                <a:lnTo>
                  <a:pt x="868334" y="303910"/>
                </a:lnTo>
                <a:lnTo>
                  <a:pt x="732051" y="303910"/>
                </a:lnTo>
                <a:lnTo>
                  <a:pt x="732051" y="5460"/>
                </a:lnTo>
                <a:close/>
              </a:path>
              <a:path w="868680" h="353059">
                <a:moveTo>
                  <a:pt x="159941" y="0"/>
                </a:moveTo>
                <a:lnTo>
                  <a:pt x="95392" y="12652"/>
                </a:lnTo>
                <a:lnTo>
                  <a:pt x="44320" y="50546"/>
                </a:lnTo>
                <a:lnTo>
                  <a:pt x="11080" y="108569"/>
                </a:lnTo>
                <a:lnTo>
                  <a:pt x="0" y="181737"/>
                </a:lnTo>
                <a:lnTo>
                  <a:pt x="4235" y="233954"/>
                </a:lnTo>
                <a:lnTo>
                  <a:pt x="16940" y="276685"/>
                </a:lnTo>
                <a:lnTo>
                  <a:pt x="38116" y="309927"/>
                </a:lnTo>
                <a:lnTo>
                  <a:pt x="105876" y="347927"/>
                </a:lnTo>
                <a:lnTo>
                  <a:pt x="152461" y="352678"/>
                </a:lnTo>
                <a:lnTo>
                  <a:pt x="181326" y="350775"/>
                </a:lnTo>
                <a:lnTo>
                  <a:pt x="207175" y="345074"/>
                </a:lnTo>
                <a:lnTo>
                  <a:pt x="230010" y="335587"/>
                </a:lnTo>
                <a:lnTo>
                  <a:pt x="249832" y="322325"/>
                </a:lnTo>
                <a:lnTo>
                  <a:pt x="255803" y="316229"/>
                </a:lnTo>
                <a:lnTo>
                  <a:pt x="175536" y="316229"/>
                </a:lnTo>
                <a:lnTo>
                  <a:pt x="147416" y="308179"/>
                </a:lnTo>
                <a:lnTo>
                  <a:pt x="127330" y="284019"/>
                </a:lnTo>
                <a:lnTo>
                  <a:pt x="115279" y="243738"/>
                </a:lnTo>
                <a:lnTo>
                  <a:pt x="111262" y="187325"/>
                </a:lnTo>
                <a:lnTo>
                  <a:pt x="114822" y="121316"/>
                </a:lnTo>
                <a:lnTo>
                  <a:pt x="125502" y="74168"/>
                </a:lnTo>
                <a:lnTo>
                  <a:pt x="143302" y="45878"/>
                </a:lnTo>
                <a:lnTo>
                  <a:pt x="168221" y="36448"/>
                </a:lnTo>
                <a:lnTo>
                  <a:pt x="249692" y="36448"/>
                </a:lnTo>
                <a:lnTo>
                  <a:pt x="244558" y="27971"/>
                </a:lnTo>
                <a:lnTo>
                  <a:pt x="209299" y="6996"/>
                </a:lnTo>
                <a:lnTo>
                  <a:pt x="159941" y="0"/>
                </a:lnTo>
                <a:close/>
              </a:path>
              <a:path w="868680" h="353059">
                <a:moveTo>
                  <a:pt x="234185" y="203962"/>
                </a:moveTo>
                <a:lnTo>
                  <a:pt x="235585" y="216437"/>
                </a:lnTo>
                <a:lnTo>
                  <a:pt x="236585" y="226806"/>
                </a:lnTo>
                <a:lnTo>
                  <a:pt x="237185" y="235055"/>
                </a:lnTo>
                <a:lnTo>
                  <a:pt x="237385" y="241172"/>
                </a:lnTo>
                <a:lnTo>
                  <a:pt x="236275" y="256728"/>
                </a:lnTo>
                <a:lnTo>
                  <a:pt x="219605" y="294894"/>
                </a:lnTo>
                <a:lnTo>
                  <a:pt x="175536" y="316229"/>
                </a:lnTo>
                <a:lnTo>
                  <a:pt x="255803" y="316229"/>
                </a:lnTo>
                <a:lnTo>
                  <a:pt x="265852" y="305970"/>
                </a:lnTo>
                <a:lnTo>
                  <a:pt x="277298" y="287019"/>
                </a:lnTo>
                <a:lnTo>
                  <a:pt x="284168" y="265497"/>
                </a:lnTo>
                <a:lnTo>
                  <a:pt x="286458" y="241426"/>
                </a:lnTo>
                <a:lnTo>
                  <a:pt x="286368" y="236614"/>
                </a:lnTo>
                <a:lnTo>
                  <a:pt x="286100" y="230743"/>
                </a:lnTo>
                <a:lnTo>
                  <a:pt x="285655" y="223799"/>
                </a:lnTo>
                <a:lnTo>
                  <a:pt x="285036" y="215772"/>
                </a:lnTo>
                <a:lnTo>
                  <a:pt x="234185" y="203962"/>
                </a:lnTo>
                <a:close/>
              </a:path>
              <a:path w="868680" h="353059">
                <a:moveTo>
                  <a:pt x="249692" y="36448"/>
                </a:moveTo>
                <a:lnTo>
                  <a:pt x="168221" y="36448"/>
                </a:lnTo>
                <a:lnTo>
                  <a:pt x="191760" y="40733"/>
                </a:lnTo>
                <a:lnTo>
                  <a:pt x="208576" y="53578"/>
                </a:lnTo>
                <a:lnTo>
                  <a:pt x="218667" y="74971"/>
                </a:lnTo>
                <a:lnTo>
                  <a:pt x="222031" y="104902"/>
                </a:lnTo>
                <a:lnTo>
                  <a:pt x="221938" y="111759"/>
                </a:lnTo>
                <a:lnTo>
                  <a:pt x="221850" y="115728"/>
                </a:lnTo>
                <a:lnTo>
                  <a:pt x="221624" y="123368"/>
                </a:lnTo>
                <a:lnTo>
                  <a:pt x="221307" y="132460"/>
                </a:lnTo>
                <a:lnTo>
                  <a:pt x="272768" y="111759"/>
                </a:lnTo>
                <a:lnTo>
                  <a:pt x="265715" y="62900"/>
                </a:lnTo>
                <a:lnTo>
                  <a:pt x="249692" y="36448"/>
                </a:lnTo>
                <a:close/>
              </a:path>
            </a:pathLst>
          </a:custGeom>
          <a:solidFill>
            <a:srgbClr val="000000"/>
          </a:solidFill>
        </p:spPr>
        <p:txBody>
          <a:bodyPr wrap="square" lIns="0" tIns="0" rIns="0" bIns="0" rtlCol="0"/>
          <a:lstStyle/>
          <a:p>
            <a:endParaRPr/>
          </a:p>
        </p:txBody>
      </p:sp>
      <p:pic>
        <p:nvPicPr>
          <p:cNvPr id="11" name="object 11"/>
          <p:cNvPicPr/>
          <p:nvPr/>
        </p:nvPicPr>
        <p:blipFill>
          <a:blip r:embed="rId6" cstate="print"/>
          <a:stretch>
            <a:fillRect/>
          </a:stretch>
        </p:blipFill>
        <p:spPr>
          <a:xfrm>
            <a:off x="768169" y="1098753"/>
            <a:ext cx="73075" cy="133603"/>
          </a:xfrm>
          <a:prstGeom prst="rect">
            <a:avLst/>
          </a:prstGeom>
        </p:spPr>
      </p:pic>
      <p:sp>
        <p:nvSpPr>
          <p:cNvPr id="12" name="object 12"/>
          <p:cNvSpPr/>
          <p:nvPr/>
        </p:nvSpPr>
        <p:spPr>
          <a:xfrm>
            <a:off x="345490" y="1057224"/>
            <a:ext cx="868680" cy="353060"/>
          </a:xfrm>
          <a:custGeom>
            <a:avLst/>
            <a:gdLst/>
            <a:ahLst/>
            <a:cxnLst/>
            <a:rect l="l" t="t" r="r" b="b"/>
            <a:pathLst>
              <a:path w="868680" h="353059">
                <a:moveTo>
                  <a:pt x="625739" y="5460"/>
                </a:moveTo>
                <a:lnTo>
                  <a:pt x="732051" y="5460"/>
                </a:lnTo>
                <a:lnTo>
                  <a:pt x="732051" y="303910"/>
                </a:lnTo>
                <a:lnTo>
                  <a:pt x="868334" y="303910"/>
                </a:lnTo>
                <a:lnTo>
                  <a:pt x="868334" y="346964"/>
                </a:lnTo>
                <a:lnTo>
                  <a:pt x="625739" y="346964"/>
                </a:lnTo>
                <a:lnTo>
                  <a:pt x="625739" y="5460"/>
                </a:lnTo>
                <a:close/>
              </a:path>
              <a:path w="868680" h="353059">
                <a:moveTo>
                  <a:pt x="320939" y="5460"/>
                </a:moveTo>
                <a:lnTo>
                  <a:pt x="468932" y="5460"/>
                </a:lnTo>
                <a:lnTo>
                  <a:pt x="524415" y="11864"/>
                </a:lnTo>
                <a:lnTo>
                  <a:pt x="564047" y="31067"/>
                </a:lnTo>
                <a:lnTo>
                  <a:pt x="587827" y="63057"/>
                </a:lnTo>
                <a:lnTo>
                  <a:pt x="595754" y="107822"/>
                </a:lnTo>
                <a:lnTo>
                  <a:pt x="586977" y="153068"/>
                </a:lnTo>
                <a:lnTo>
                  <a:pt x="560647" y="185372"/>
                </a:lnTo>
                <a:lnTo>
                  <a:pt x="516764" y="204745"/>
                </a:lnTo>
                <a:lnTo>
                  <a:pt x="455330" y="211200"/>
                </a:lnTo>
                <a:lnTo>
                  <a:pt x="427251" y="211200"/>
                </a:lnTo>
                <a:lnTo>
                  <a:pt x="427251" y="346964"/>
                </a:lnTo>
                <a:lnTo>
                  <a:pt x="320939" y="346964"/>
                </a:lnTo>
                <a:lnTo>
                  <a:pt x="320939" y="5460"/>
                </a:lnTo>
                <a:close/>
              </a:path>
              <a:path w="868680" h="353059">
                <a:moveTo>
                  <a:pt x="159941" y="0"/>
                </a:moveTo>
                <a:lnTo>
                  <a:pt x="209299" y="6996"/>
                </a:lnTo>
                <a:lnTo>
                  <a:pt x="244558" y="27971"/>
                </a:lnTo>
                <a:lnTo>
                  <a:pt x="265715" y="62900"/>
                </a:lnTo>
                <a:lnTo>
                  <a:pt x="272768" y="111759"/>
                </a:lnTo>
                <a:lnTo>
                  <a:pt x="221307" y="132460"/>
                </a:lnTo>
                <a:lnTo>
                  <a:pt x="221624" y="123368"/>
                </a:lnTo>
                <a:lnTo>
                  <a:pt x="221850" y="115728"/>
                </a:lnTo>
                <a:lnTo>
                  <a:pt x="218667" y="74971"/>
                </a:lnTo>
                <a:lnTo>
                  <a:pt x="191760" y="40733"/>
                </a:lnTo>
                <a:lnTo>
                  <a:pt x="168221" y="36448"/>
                </a:lnTo>
                <a:lnTo>
                  <a:pt x="143302" y="45878"/>
                </a:lnTo>
                <a:lnTo>
                  <a:pt x="125502" y="74168"/>
                </a:lnTo>
                <a:lnTo>
                  <a:pt x="114822" y="121316"/>
                </a:lnTo>
                <a:lnTo>
                  <a:pt x="111262" y="187325"/>
                </a:lnTo>
                <a:lnTo>
                  <a:pt x="115279" y="243738"/>
                </a:lnTo>
                <a:lnTo>
                  <a:pt x="127330" y="284019"/>
                </a:lnTo>
                <a:lnTo>
                  <a:pt x="147416" y="308179"/>
                </a:lnTo>
                <a:lnTo>
                  <a:pt x="175536" y="316229"/>
                </a:lnTo>
                <a:lnTo>
                  <a:pt x="188148" y="314896"/>
                </a:lnTo>
                <a:lnTo>
                  <a:pt x="227388" y="283553"/>
                </a:lnTo>
                <a:lnTo>
                  <a:pt x="237385" y="241172"/>
                </a:lnTo>
                <a:lnTo>
                  <a:pt x="237185" y="235055"/>
                </a:lnTo>
                <a:lnTo>
                  <a:pt x="236585" y="226806"/>
                </a:lnTo>
                <a:lnTo>
                  <a:pt x="235585" y="216437"/>
                </a:lnTo>
                <a:lnTo>
                  <a:pt x="234185" y="203962"/>
                </a:lnTo>
                <a:lnTo>
                  <a:pt x="285036" y="215772"/>
                </a:lnTo>
                <a:lnTo>
                  <a:pt x="285655" y="223799"/>
                </a:lnTo>
                <a:lnTo>
                  <a:pt x="286100" y="230743"/>
                </a:lnTo>
                <a:lnTo>
                  <a:pt x="286368" y="236614"/>
                </a:lnTo>
                <a:lnTo>
                  <a:pt x="286458" y="241426"/>
                </a:lnTo>
                <a:lnTo>
                  <a:pt x="284168" y="265497"/>
                </a:lnTo>
                <a:lnTo>
                  <a:pt x="265852" y="305970"/>
                </a:lnTo>
                <a:lnTo>
                  <a:pt x="230010" y="335587"/>
                </a:lnTo>
                <a:lnTo>
                  <a:pt x="181326" y="350775"/>
                </a:lnTo>
                <a:lnTo>
                  <a:pt x="152461" y="352678"/>
                </a:lnTo>
                <a:lnTo>
                  <a:pt x="105876" y="347927"/>
                </a:lnTo>
                <a:lnTo>
                  <a:pt x="67761" y="333675"/>
                </a:lnTo>
                <a:lnTo>
                  <a:pt x="16940" y="276685"/>
                </a:lnTo>
                <a:lnTo>
                  <a:pt x="4235" y="233954"/>
                </a:lnTo>
                <a:lnTo>
                  <a:pt x="0" y="181737"/>
                </a:lnTo>
                <a:lnTo>
                  <a:pt x="2770" y="143254"/>
                </a:lnTo>
                <a:lnTo>
                  <a:pt x="24931" y="77670"/>
                </a:lnTo>
                <a:lnTo>
                  <a:pt x="68170" y="28450"/>
                </a:lnTo>
                <a:lnTo>
                  <a:pt x="125982" y="3165"/>
                </a:lnTo>
                <a:lnTo>
                  <a:pt x="159941" y="0"/>
                </a:lnTo>
                <a:close/>
              </a:path>
            </a:pathLst>
          </a:custGeom>
          <a:ln w="9144">
            <a:solidFill>
              <a:srgbClr val="FFFFFF"/>
            </a:solidFill>
          </a:ln>
        </p:spPr>
        <p:txBody>
          <a:bodyPr wrap="square" lIns="0" tIns="0" rIns="0" bIns="0" rtlCol="0"/>
          <a:lstStyle/>
          <a:p>
            <a:endParaRPr/>
          </a:p>
        </p:txBody>
      </p:sp>
      <p:grpSp>
        <p:nvGrpSpPr>
          <p:cNvPr id="13" name="object 13"/>
          <p:cNvGrpSpPr/>
          <p:nvPr/>
        </p:nvGrpSpPr>
        <p:grpSpPr>
          <a:xfrm>
            <a:off x="2374287" y="-28754"/>
            <a:ext cx="9325610" cy="6858000"/>
            <a:chOff x="2420111" y="0"/>
            <a:chExt cx="9325610" cy="6858000"/>
          </a:xfrm>
        </p:grpSpPr>
        <p:pic>
          <p:nvPicPr>
            <p:cNvPr id="14" name="object 14"/>
            <p:cNvPicPr/>
            <p:nvPr/>
          </p:nvPicPr>
          <p:blipFill>
            <a:blip r:embed="rId7" cstate="print"/>
            <a:stretch>
              <a:fillRect/>
            </a:stretch>
          </p:blipFill>
          <p:spPr>
            <a:xfrm>
              <a:off x="5291298" y="2848341"/>
              <a:ext cx="2360734" cy="1898918"/>
            </a:xfrm>
            <a:prstGeom prst="rect">
              <a:avLst/>
            </a:prstGeom>
          </p:spPr>
        </p:pic>
        <p:pic>
          <p:nvPicPr>
            <p:cNvPr id="15" name="object 15"/>
            <p:cNvPicPr/>
            <p:nvPr/>
          </p:nvPicPr>
          <p:blipFill>
            <a:blip r:embed="rId8" cstate="print"/>
            <a:stretch>
              <a:fillRect/>
            </a:stretch>
          </p:blipFill>
          <p:spPr>
            <a:xfrm>
              <a:off x="5987795" y="3573741"/>
              <a:ext cx="995159" cy="502958"/>
            </a:xfrm>
            <a:prstGeom prst="rect">
              <a:avLst/>
            </a:prstGeom>
          </p:spPr>
        </p:pic>
        <p:sp>
          <p:nvSpPr>
            <p:cNvPr id="16" name="object 16"/>
            <p:cNvSpPr/>
            <p:nvPr/>
          </p:nvSpPr>
          <p:spPr>
            <a:xfrm>
              <a:off x="5341620" y="2878835"/>
              <a:ext cx="2265045" cy="1795780"/>
            </a:xfrm>
            <a:custGeom>
              <a:avLst/>
              <a:gdLst/>
              <a:ahLst/>
              <a:cxnLst/>
              <a:rect l="l" t="t" r="r" b="b"/>
              <a:pathLst>
                <a:path w="2265045" h="1795779">
                  <a:moveTo>
                    <a:pt x="1815846" y="0"/>
                  </a:moveTo>
                  <a:lnTo>
                    <a:pt x="448817" y="0"/>
                  </a:lnTo>
                  <a:lnTo>
                    <a:pt x="0" y="897636"/>
                  </a:lnTo>
                  <a:lnTo>
                    <a:pt x="448817" y="1795272"/>
                  </a:lnTo>
                  <a:lnTo>
                    <a:pt x="1815846" y="1795272"/>
                  </a:lnTo>
                  <a:lnTo>
                    <a:pt x="2264663" y="897636"/>
                  </a:lnTo>
                  <a:lnTo>
                    <a:pt x="1815846" y="0"/>
                  </a:lnTo>
                  <a:close/>
                </a:path>
              </a:pathLst>
            </a:custGeom>
            <a:solidFill>
              <a:srgbClr val="EC7C30"/>
            </a:solidFill>
          </p:spPr>
          <p:txBody>
            <a:bodyPr wrap="square" lIns="0" tIns="0" rIns="0" bIns="0" rtlCol="0"/>
            <a:lstStyle/>
            <a:p>
              <a:endParaRPr/>
            </a:p>
          </p:txBody>
        </p:sp>
        <p:pic>
          <p:nvPicPr>
            <p:cNvPr id="17" name="object 17"/>
            <p:cNvPicPr/>
            <p:nvPr/>
          </p:nvPicPr>
          <p:blipFill>
            <a:blip r:embed="rId9" cstate="print"/>
            <a:stretch>
              <a:fillRect/>
            </a:stretch>
          </p:blipFill>
          <p:spPr>
            <a:xfrm>
              <a:off x="6053327" y="3621023"/>
              <a:ext cx="874014" cy="381762"/>
            </a:xfrm>
            <a:prstGeom prst="rect">
              <a:avLst/>
            </a:prstGeom>
          </p:spPr>
        </p:pic>
        <p:sp>
          <p:nvSpPr>
            <p:cNvPr id="18" name="object 18"/>
            <p:cNvSpPr/>
            <p:nvPr/>
          </p:nvSpPr>
          <p:spPr>
            <a:xfrm>
              <a:off x="6051295" y="3618103"/>
              <a:ext cx="845185" cy="353695"/>
            </a:xfrm>
            <a:custGeom>
              <a:avLst/>
              <a:gdLst/>
              <a:ahLst/>
              <a:cxnLst/>
              <a:rect l="l" t="t" r="r" b="b"/>
              <a:pathLst>
                <a:path w="845184" h="353695">
                  <a:moveTo>
                    <a:pt x="695070" y="0"/>
                  </a:moveTo>
                  <a:lnTo>
                    <a:pt x="647689" y="4794"/>
                  </a:lnTo>
                  <a:lnTo>
                    <a:pt x="608922" y="19177"/>
                  </a:lnTo>
                  <a:lnTo>
                    <a:pt x="578770" y="43148"/>
                  </a:lnTo>
                  <a:lnTo>
                    <a:pt x="557233" y="76708"/>
                  </a:lnTo>
                  <a:lnTo>
                    <a:pt x="544311" y="119856"/>
                  </a:lnTo>
                  <a:lnTo>
                    <a:pt x="540004" y="172593"/>
                  </a:lnTo>
                  <a:lnTo>
                    <a:pt x="544237" y="227721"/>
                  </a:lnTo>
                  <a:lnTo>
                    <a:pt x="556937" y="272833"/>
                  </a:lnTo>
                  <a:lnTo>
                    <a:pt x="578104" y="307927"/>
                  </a:lnTo>
                  <a:lnTo>
                    <a:pt x="607737" y="332998"/>
                  </a:lnTo>
                  <a:lnTo>
                    <a:pt x="645837" y="348044"/>
                  </a:lnTo>
                  <a:lnTo>
                    <a:pt x="692404" y="353060"/>
                  </a:lnTo>
                  <a:lnTo>
                    <a:pt x="739033" y="348159"/>
                  </a:lnTo>
                  <a:lnTo>
                    <a:pt x="777193" y="333454"/>
                  </a:lnTo>
                  <a:lnTo>
                    <a:pt x="797592" y="316611"/>
                  </a:lnTo>
                  <a:lnTo>
                    <a:pt x="692404" y="316611"/>
                  </a:lnTo>
                  <a:lnTo>
                    <a:pt x="681588" y="314870"/>
                  </a:lnTo>
                  <a:lnTo>
                    <a:pt x="656238" y="271470"/>
                  </a:lnTo>
                  <a:lnTo>
                    <a:pt x="651803" y="215126"/>
                  </a:lnTo>
                  <a:lnTo>
                    <a:pt x="651256" y="176530"/>
                  </a:lnTo>
                  <a:lnTo>
                    <a:pt x="651806" y="137787"/>
                  </a:lnTo>
                  <a:lnTo>
                    <a:pt x="656238" y="81589"/>
                  </a:lnTo>
                  <a:lnTo>
                    <a:pt x="672607" y="43275"/>
                  </a:lnTo>
                  <a:lnTo>
                    <a:pt x="692404" y="36322"/>
                  </a:lnTo>
                  <a:lnTo>
                    <a:pt x="798270" y="36322"/>
                  </a:lnTo>
                  <a:lnTo>
                    <a:pt x="778378" y="19605"/>
                  </a:lnTo>
                  <a:lnTo>
                    <a:pt x="740885" y="4900"/>
                  </a:lnTo>
                  <a:lnTo>
                    <a:pt x="695070" y="0"/>
                  </a:lnTo>
                  <a:close/>
                </a:path>
                <a:path w="845184" h="353695">
                  <a:moveTo>
                    <a:pt x="798270" y="36322"/>
                  </a:moveTo>
                  <a:lnTo>
                    <a:pt x="692404" y="36322"/>
                  </a:lnTo>
                  <a:lnTo>
                    <a:pt x="703232" y="38082"/>
                  </a:lnTo>
                  <a:lnTo>
                    <a:pt x="712263" y="43354"/>
                  </a:lnTo>
                  <a:lnTo>
                    <a:pt x="728716" y="81964"/>
                  </a:lnTo>
                  <a:lnTo>
                    <a:pt x="733236" y="138023"/>
                  </a:lnTo>
                  <a:lnTo>
                    <a:pt x="733806" y="176530"/>
                  </a:lnTo>
                  <a:lnTo>
                    <a:pt x="733230" y="215273"/>
                  </a:lnTo>
                  <a:lnTo>
                    <a:pt x="728769" y="271220"/>
                  </a:lnTo>
                  <a:lnTo>
                    <a:pt x="712327" y="309642"/>
                  </a:lnTo>
                  <a:lnTo>
                    <a:pt x="692404" y="316611"/>
                  </a:lnTo>
                  <a:lnTo>
                    <a:pt x="797592" y="316611"/>
                  </a:lnTo>
                  <a:lnTo>
                    <a:pt x="806878" y="308943"/>
                  </a:lnTo>
                  <a:lnTo>
                    <a:pt x="828086" y="274621"/>
                  </a:lnTo>
                  <a:lnTo>
                    <a:pt x="840814" y="230484"/>
                  </a:lnTo>
                  <a:lnTo>
                    <a:pt x="845057" y="176530"/>
                  </a:lnTo>
                  <a:lnTo>
                    <a:pt x="840888" y="122575"/>
                  </a:lnTo>
                  <a:lnTo>
                    <a:pt x="828383" y="78439"/>
                  </a:lnTo>
                  <a:lnTo>
                    <a:pt x="807545" y="44116"/>
                  </a:lnTo>
                  <a:lnTo>
                    <a:pt x="798270" y="36322"/>
                  </a:lnTo>
                  <a:close/>
                </a:path>
                <a:path w="845184" h="353695">
                  <a:moveTo>
                    <a:pt x="401828" y="5842"/>
                  </a:moveTo>
                  <a:lnTo>
                    <a:pt x="295529" y="5842"/>
                  </a:lnTo>
                  <a:lnTo>
                    <a:pt x="295529" y="347345"/>
                  </a:lnTo>
                  <a:lnTo>
                    <a:pt x="538098" y="347345"/>
                  </a:lnTo>
                  <a:lnTo>
                    <a:pt x="538098" y="304292"/>
                  </a:lnTo>
                  <a:lnTo>
                    <a:pt x="401828" y="304292"/>
                  </a:lnTo>
                  <a:lnTo>
                    <a:pt x="401828" y="5842"/>
                  </a:lnTo>
                  <a:close/>
                </a:path>
                <a:path w="845184" h="353695">
                  <a:moveTo>
                    <a:pt x="57785" y="218694"/>
                  </a:moveTo>
                  <a:lnTo>
                    <a:pt x="1524" y="229743"/>
                  </a:lnTo>
                  <a:lnTo>
                    <a:pt x="508" y="239776"/>
                  </a:lnTo>
                  <a:lnTo>
                    <a:pt x="0" y="247523"/>
                  </a:lnTo>
                  <a:lnTo>
                    <a:pt x="0" y="252984"/>
                  </a:lnTo>
                  <a:lnTo>
                    <a:pt x="8003" y="296989"/>
                  </a:lnTo>
                  <a:lnTo>
                    <a:pt x="32019" y="328422"/>
                  </a:lnTo>
                  <a:lnTo>
                    <a:pt x="72062" y="347281"/>
                  </a:lnTo>
                  <a:lnTo>
                    <a:pt x="128142" y="353568"/>
                  </a:lnTo>
                  <a:lnTo>
                    <a:pt x="155505" y="351688"/>
                  </a:lnTo>
                  <a:lnTo>
                    <a:pt x="180070" y="346059"/>
                  </a:lnTo>
                  <a:lnTo>
                    <a:pt x="201848" y="336690"/>
                  </a:lnTo>
                  <a:lnTo>
                    <a:pt x="220853" y="323596"/>
                  </a:lnTo>
                  <a:lnTo>
                    <a:pt x="227004" y="317119"/>
                  </a:lnTo>
                  <a:lnTo>
                    <a:pt x="117983" y="317119"/>
                  </a:lnTo>
                  <a:lnTo>
                    <a:pt x="89332" y="313570"/>
                  </a:lnTo>
                  <a:lnTo>
                    <a:pt x="68897" y="302926"/>
                  </a:lnTo>
                  <a:lnTo>
                    <a:pt x="56654" y="285186"/>
                  </a:lnTo>
                  <a:lnTo>
                    <a:pt x="52578" y="260350"/>
                  </a:lnTo>
                  <a:lnTo>
                    <a:pt x="52891" y="252108"/>
                  </a:lnTo>
                  <a:lnTo>
                    <a:pt x="53848" y="242427"/>
                  </a:lnTo>
                  <a:lnTo>
                    <a:pt x="55471" y="231292"/>
                  </a:lnTo>
                  <a:lnTo>
                    <a:pt x="57785" y="218694"/>
                  </a:lnTo>
                  <a:close/>
                </a:path>
                <a:path w="845184" h="353695">
                  <a:moveTo>
                    <a:pt x="127380" y="126"/>
                  </a:moveTo>
                  <a:lnTo>
                    <a:pt x="77565" y="7334"/>
                  </a:lnTo>
                  <a:lnTo>
                    <a:pt x="38227" y="28829"/>
                  </a:lnTo>
                  <a:lnTo>
                    <a:pt x="12509" y="62055"/>
                  </a:lnTo>
                  <a:lnTo>
                    <a:pt x="3937" y="104521"/>
                  </a:lnTo>
                  <a:lnTo>
                    <a:pt x="10247" y="143004"/>
                  </a:lnTo>
                  <a:lnTo>
                    <a:pt x="29178" y="175783"/>
                  </a:lnTo>
                  <a:lnTo>
                    <a:pt x="60729" y="202872"/>
                  </a:lnTo>
                  <a:lnTo>
                    <a:pt x="104902" y="224282"/>
                  </a:lnTo>
                  <a:lnTo>
                    <a:pt x="133165" y="236545"/>
                  </a:lnTo>
                  <a:lnTo>
                    <a:pt x="153368" y="249523"/>
                  </a:lnTo>
                  <a:lnTo>
                    <a:pt x="165498" y="263215"/>
                  </a:lnTo>
                  <a:lnTo>
                    <a:pt x="169545" y="277622"/>
                  </a:lnTo>
                  <a:lnTo>
                    <a:pt x="166310" y="294884"/>
                  </a:lnTo>
                  <a:lnTo>
                    <a:pt x="156622" y="307228"/>
                  </a:lnTo>
                  <a:lnTo>
                    <a:pt x="140505" y="314644"/>
                  </a:lnTo>
                  <a:lnTo>
                    <a:pt x="117983" y="317119"/>
                  </a:lnTo>
                  <a:lnTo>
                    <a:pt x="227004" y="317119"/>
                  </a:lnTo>
                  <a:lnTo>
                    <a:pt x="236208" y="307427"/>
                  </a:lnTo>
                  <a:lnTo>
                    <a:pt x="247205" y="288829"/>
                  </a:lnTo>
                  <a:lnTo>
                    <a:pt x="253821" y="267803"/>
                  </a:lnTo>
                  <a:lnTo>
                    <a:pt x="256031" y="244348"/>
                  </a:lnTo>
                  <a:lnTo>
                    <a:pt x="248340" y="205013"/>
                  </a:lnTo>
                  <a:lnTo>
                    <a:pt x="225266" y="170846"/>
                  </a:lnTo>
                  <a:lnTo>
                    <a:pt x="186809" y="141870"/>
                  </a:lnTo>
                  <a:lnTo>
                    <a:pt x="132968" y="118110"/>
                  </a:lnTo>
                  <a:lnTo>
                    <a:pt x="107392" y="107684"/>
                  </a:lnTo>
                  <a:lnTo>
                    <a:pt x="89138" y="96424"/>
                  </a:lnTo>
                  <a:lnTo>
                    <a:pt x="78194" y="84355"/>
                  </a:lnTo>
                  <a:lnTo>
                    <a:pt x="74549" y="71501"/>
                  </a:lnTo>
                  <a:lnTo>
                    <a:pt x="77692" y="56239"/>
                  </a:lnTo>
                  <a:lnTo>
                    <a:pt x="87122" y="45323"/>
                  </a:lnTo>
                  <a:lnTo>
                    <a:pt x="102838" y="38764"/>
                  </a:lnTo>
                  <a:lnTo>
                    <a:pt x="124841" y="36576"/>
                  </a:lnTo>
                  <a:lnTo>
                    <a:pt x="219368" y="36576"/>
                  </a:lnTo>
                  <a:lnTo>
                    <a:pt x="213280" y="27050"/>
                  </a:lnTo>
                  <a:lnTo>
                    <a:pt x="177480" y="6861"/>
                  </a:lnTo>
                  <a:lnTo>
                    <a:pt x="127380" y="126"/>
                  </a:lnTo>
                  <a:close/>
                </a:path>
                <a:path w="845184" h="353695">
                  <a:moveTo>
                    <a:pt x="219368" y="36576"/>
                  </a:moveTo>
                  <a:lnTo>
                    <a:pt x="124841" y="36576"/>
                  </a:lnTo>
                  <a:lnTo>
                    <a:pt x="153364" y="39885"/>
                  </a:lnTo>
                  <a:lnTo>
                    <a:pt x="173767" y="49815"/>
                  </a:lnTo>
                  <a:lnTo>
                    <a:pt x="186027" y="66365"/>
                  </a:lnTo>
                  <a:lnTo>
                    <a:pt x="190118" y="89535"/>
                  </a:lnTo>
                  <a:lnTo>
                    <a:pt x="189928" y="94319"/>
                  </a:lnTo>
                  <a:lnTo>
                    <a:pt x="189357" y="100472"/>
                  </a:lnTo>
                  <a:lnTo>
                    <a:pt x="188404" y="107983"/>
                  </a:lnTo>
                  <a:lnTo>
                    <a:pt x="187071" y="116840"/>
                  </a:lnTo>
                  <a:lnTo>
                    <a:pt x="241933" y="107684"/>
                  </a:lnTo>
                  <a:lnTo>
                    <a:pt x="234769" y="60670"/>
                  </a:lnTo>
                  <a:lnTo>
                    <a:pt x="219368" y="36576"/>
                  </a:lnTo>
                  <a:close/>
                </a:path>
              </a:pathLst>
            </a:custGeom>
            <a:solidFill>
              <a:srgbClr val="000000"/>
            </a:solidFill>
          </p:spPr>
          <p:txBody>
            <a:bodyPr wrap="square" lIns="0" tIns="0" rIns="0" bIns="0" rtlCol="0"/>
            <a:lstStyle/>
            <a:p>
              <a:endParaRPr/>
            </a:p>
          </p:txBody>
        </p:sp>
        <p:sp>
          <p:nvSpPr>
            <p:cNvPr id="19" name="object 19"/>
            <p:cNvSpPr/>
            <p:nvPr/>
          </p:nvSpPr>
          <p:spPr>
            <a:xfrm>
              <a:off x="6051295" y="3618103"/>
              <a:ext cx="845185" cy="353695"/>
            </a:xfrm>
            <a:custGeom>
              <a:avLst/>
              <a:gdLst/>
              <a:ahLst/>
              <a:cxnLst/>
              <a:rect l="l" t="t" r="r" b="b"/>
              <a:pathLst>
                <a:path w="845184" h="353695">
                  <a:moveTo>
                    <a:pt x="692404" y="36322"/>
                  </a:moveTo>
                  <a:lnTo>
                    <a:pt x="660145" y="64135"/>
                  </a:lnTo>
                  <a:lnTo>
                    <a:pt x="653462" y="106140"/>
                  </a:lnTo>
                  <a:lnTo>
                    <a:pt x="651256" y="176530"/>
                  </a:lnTo>
                  <a:lnTo>
                    <a:pt x="651806" y="215273"/>
                  </a:lnTo>
                  <a:lnTo>
                    <a:pt x="656238" y="271470"/>
                  </a:lnTo>
                  <a:lnTo>
                    <a:pt x="672607" y="309673"/>
                  </a:lnTo>
                  <a:lnTo>
                    <a:pt x="692404" y="316611"/>
                  </a:lnTo>
                  <a:lnTo>
                    <a:pt x="703288" y="314870"/>
                  </a:lnTo>
                  <a:lnTo>
                    <a:pt x="728769" y="271220"/>
                  </a:lnTo>
                  <a:lnTo>
                    <a:pt x="733238" y="215126"/>
                  </a:lnTo>
                  <a:lnTo>
                    <a:pt x="733806" y="176530"/>
                  </a:lnTo>
                  <a:lnTo>
                    <a:pt x="733236" y="138023"/>
                  </a:lnTo>
                  <a:lnTo>
                    <a:pt x="728716" y="81964"/>
                  </a:lnTo>
                  <a:lnTo>
                    <a:pt x="712263" y="43354"/>
                  </a:lnTo>
                  <a:lnTo>
                    <a:pt x="692404" y="36322"/>
                  </a:lnTo>
                  <a:close/>
                </a:path>
                <a:path w="845184" h="353695">
                  <a:moveTo>
                    <a:pt x="295529" y="5842"/>
                  </a:moveTo>
                  <a:lnTo>
                    <a:pt x="401828" y="5842"/>
                  </a:lnTo>
                  <a:lnTo>
                    <a:pt x="401828" y="304292"/>
                  </a:lnTo>
                  <a:lnTo>
                    <a:pt x="538098" y="304292"/>
                  </a:lnTo>
                  <a:lnTo>
                    <a:pt x="538098" y="347345"/>
                  </a:lnTo>
                  <a:lnTo>
                    <a:pt x="295529" y="347345"/>
                  </a:lnTo>
                  <a:lnTo>
                    <a:pt x="295529" y="5842"/>
                  </a:lnTo>
                  <a:close/>
                </a:path>
                <a:path w="845184" h="353695">
                  <a:moveTo>
                    <a:pt x="127380" y="126"/>
                  </a:moveTo>
                  <a:lnTo>
                    <a:pt x="177480" y="6861"/>
                  </a:lnTo>
                  <a:lnTo>
                    <a:pt x="213280" y="27050"/>
                  </a:lnTo>
                  <a:lnTo>
                    <a:pt x="234769" y="60670"/>
                  </a:lnTo>
                  <a:lnTo>
                    <a:pt x="241935" y="107696"/>
                  </a:lnTo>
                  <a:lnTo>
                    <a:pt x="187071" y="116840"/>
                  </a:lnTo>
                  <a:lnTo>
                    <a:pt x="188404" y="107983"/>
                  </a:lnTo>
                  <a:lnTo>
                    <a:pt x="189357" y="100472"/>
                  </a:lnTo>
                  <a:lnTo>
                    <a:pt x="189928" y="94319"/>
                  </a:lnTo>
                  <a:lnTo>
                    <a:pt x="190118" y="89535"/>
                  </a:lnTo>
                  <a:lnTo>
                    <a:pt x="186027" y="66365"/>
                  </a:lnTo>
                  <a:lnTo>
                    <a:pt x="173767" y="49815"/>
                  </a:lnTo>
                  <a:lnTo>
                    <a:pt x="153364" y="39885"/>
                  </a:lnTo>
                  <a:lnTo>
                    <a:pt x="124841" y="36576"/>
                  </a:lnTo>
                  <a:lnTo>
                    <a:pt x="102838" y="38764"/>
                  </a:lnTo>
                  <a:lnTo>
                    <a:pt x="87122" y="45323"/>
                  </a:lnTo>
                  <a:lnTo>
                    <a:pt x="77692" y="56239"/>
                  </a:lnTo>
                  <a:lnTo>
                    <a:pt x="74549" y="71501"/>
                  </a:lnTo>
                  <a:lnTo>
                    <a:pt x="78194" y="84355"/>
                  </a:lnTo>
                  <a:lnTo>
                    <a:pt x="89138" y="96424"/>
                  </a:lnTo>
                  <a:lnTo>
                    <a:pt x="107392" y="107684"/>
                  </a:lnTo>
                  <a:lnTo>
                    <a:pt x="132968" y="118110"/>
                  </a:lnTo>
                  <a:lnTo>
                    <a:pt x="186809" y="141870"/>
                  </a:lnTo>
                  <a:lnTo>
                    <a:pt x="225266" y="170846"/>
                  </a:lnTo>
                  <a:lnTo>
                    <a:pt x="248340" y="205013"/>
                  </a:lnTo>
                  <a:lnTo>
                    <a:pt x="256031" y="244348"/>
                  </a:lnTo>
                  <a:lnTo>
                    <a:pt x="253821" y="267803"/>
                  </a:lnTo>
                  <a:lnTo>
                    <a:pt x="236208" y="307427"/>
                  </a:lnTo>
                  <a:lnTo>
                    <a:pt x="201848" y="336690"/>
                  </a:lnTo>
                  <a:lnTo>
                    <a:pt x="155505" y="351688"/>
                  </a:lnTo>
                  <a:lnTo>
                    <a:pt x="128142" y="353568"/>
                  </a:lnTo>
                  <a:lnTo>
                    <a:pt x="72062" y="347281"/>
                  </a:lnTo>
                  <a:lnTo>
                    <a:pt x="32019" y="328422"/>
                  </a:lnTo>
                  <a:lnTo>
                    <a:pt x="8003" y="296989"/>
                  </a:lnTo>
                  <a:lnTo>
                    <a:pt x="0" y="252984"/>
                  </a:lnTo>
                  <a:lnTo>
                    <a:pt x="0" y="247523"/>
                  </a:lnTo>
                  <a:lnTo>
                    <a:pt x="508" y="239776"/>
                  </a:lnTo>
                  <a:lnTo>
                    <a:pt x="1524" y="229743"/>
                  </a:lnTo>
                  <a:lnTo>
                    <a:pt x="57785" y="218694"/>
                  </a:lnTo>
                  <a:lnTo>
                    <a:pt x="55471" y="231292"/>
                  </a:lnTo>
                  <a:lnTo>
                    <a:pt x="53848" y="242427"/>
                  </a:lnTo>
                  <a:lnTo>
                    <a:pt x="52891" y="252108"/>
                  </a:lnTo>
                  <a:lnTo>
                    <a:pt x="52578" y="260350"/>
                  </a:lnTo>
                  <a:lnTo>
                    <a:pt x="56654" y="285186"/>
                  </a:lnTo>
                  <a:lnTo>
                    <a:pt x="68897" y="302926"/>
                  </a:lnTo>
                  <a:lnTo>
                    <a:pt x="89332" y="313570"/>
                  </a:lnTo>
                  <a:lnTo>
                    <a:pt x="117983" y="317119"/>
                  </a:lnTo>
                  <a:lnTo>
                    <a:pt x="140505" y="314644"/>
                  </a:lnTo>
                  <a:lnTo>
                    <a:pt x="156622" y="307228"/>
                  </a:lnTo>
                  <a:lnTo>
                    <a:pt x="166310" y="294884"/>
                  </a:lnTo>
                  <a:lnTo>
                    <a:pt x="169545" y="277622"/>
                  </a:lnTo>
                  <a:lnTo>
                    <a:pt x="165498" y="263215"/>
                  </a:lnTo>
                  <a:lnTo>
                    <a:pt x="153368" y="249523"/>
                  </a:lnTo>
                  <a:lnTo>
                    <a:pt x="133165" y="236545"/>
                  </a:lnTo>
                  <a:lnTo>
                    <a:pt x="104902" y="224282"/>
                  </a:lnTo>
                  <a:lnTo>
                    <a:pt x="60729" y="202872"/>
                  </a:lnTo>
                  <a:lnTo>
                    <a:pt x="29178" y="175783"/>
                  </a:lnTo>
                  <a:lnTo>
                    <a:pt x="10247" y="143004"/>
                  </a:lnTo>
                  <a:lnTo>
                    <a:pt x="3937" y="104521"/>
                  </a:lnTo>
                  <a:lnTo>
                    <a:pt x="6080" y="82139"/>
                  </a:lnTo>
                  <a:lnTo>
                    <a:pt x="23225" y="44281"/>
                  </a:lnTo>
                  <a:lnTo>
                    <a:pt x="56586" y="16307"/>
                  </a:lnTo>
                  <a:lnTo>
                    <a:pt x="101163" y="1932"/>
                  </a:lnTo>
                  <a:lnTo>
                    <a:pt x="127380" y="126"/>
                  </a:lnTo>
                  <a:close/>
                </a:path>
                <a:path w="845184" h="353695">
                  <a:moveTo>
                    <a:pt x="695070" y="0"/>
                  </a:moveTo>
                  <a:lnTo>
                    <a:pt x="740885" y="4900"/>
                  </a:lnTo>
                  <a:lnTo>
                    <a:pt x="778378" y="19605"/>
                  </a:lnTo>
                  <a:lnTo>
                    <a:pt x="828383" y="78439"/>
                  </a:lnTo>
                  <a:lnTo>
                    <a:pt x="840888" y="122575"/>
                  </a:lnTo>
                  <a:lnTo>
                    <a:pt x="845057" y="176530"/>
                  </a:lnTo>
                  <a:lnTo>
                    <a:pt x="840814" y="230484"/>
                  </a:lnTo>
                  <a:lnTo>
                    <a:pt x="828086" y="274621"/>
                  </a:lnTo>
                  <a:lnTo>
                    <a:pt x="806878" y="308943"/>
                  </a:lnTo>
                  <a:lnTo>
                    <a:pt x="777193" y="333454"/>
                  </a:lnTo>
                  <a:lnTo>
                    <a:pt x="739033" y="348159"/>
                  </a:lnTo>
                  <a:lnTo>
                    <a:pt x="692404" y="353060"/>
                  </a:lnTo>
                  <a:lnTo>
                    <a:pt x="645837" y="348044"/>
                  </a:lnTo>
                  <a:lnTo>
                    <a:pt x="607737" y="332998"/>
                  </a:lnTo>
                  <a:lnTo>
                    <a:pt x="578104" y="307927"/>
                  </a:lnTo>
                  <a:lnTo>
                    <a:pt x="556937" y="272833"/>
                  </a:lnTo>
                  <a:lnTo>
                    <a:pt x="544237" y="227721"/>
                  </a:lnTo>
                  <a:lnTo>
                    <a:pt x="540004" y="172593"/>
                  </a:lnTo>
                  <a:lnTo>
                    <a:pt x="544311" y="119856"/>
                  </a:lnTo>
                  <a:lnTo>
                    <a:pt x="557233" y="76708"/>
                  </a:lnTo>
                  <a:lnTo>
                    <a:pt x="578770" y="43148"/>
                  </a:lnTo>
                  <a:lnTo>
                    <a:pt x="608922" y="19177"/>
                  </a:lnTo>
                  <a:lnTo>
                    <a:pt x="647689" y="4794"/>
                  </a:lnTo>
                  <a:lnTo>
                    <a:pt x="695070" y="0"/>
                  </a:lnTo>
                  <a:close/>
                </a:path>
              </a:pathLst>
            </a:custGeom>
            <a:ln w="9144">
              <a:solidFill>
                <a:srgbClr val="FFFFFF"/>
              </a:solidFill>
            </a:ln>
          </p:spPr>
          <p:txBody>
            <a:bodyPr wrap="square" lIns="0" tIns="0" rIns="0" bIns="0" rtlCol="0"/>
            <a:lstStyle/>
            <a:p>
              <a:endParaRPr/>
            </a:p>
          </p:txBody>
        </p:sp>
        <p:pic>
          <p:nvPicPr>
            <p:cNvPr id="20" name="object 20"/>
            <p:cNvPicPr/>
            <p:nvPr/>
          </p:nvPicPr>
          <p:blipFill>
            <a:blip r:embed="rId10" cstate="print"/>
            <a:stretch>
              <a:fillRect/>
            </a:stretch>
          </p:blipFill>
          <p:spPr>
            <a:xfrm>
              <a:off x="5481827" y="2993135"/>
              <a:ext cx="2023872" cy="1616964"/>
            </a:xfrm>
            <a:prstGeom prst="rect">
              <a:avLst/>
            </a:prstGeom>
          </p:spPr>
        </p:pic>
        <p:pic>
          <p:nvPicPr>
            <p:cNvPr id="21" name="object 21"/>
            <p:cNvPicPr/>
            <p:nvPr/>
          </p:nvPicPr>
          <p:blipFill>
            <a:blip r:embed="rId11" cstate="print"/>
            <a:stretch>
              <a:fillRect/>
            </a:stretch>
          </p:blipFill>
          <p:spPr>
            <a:xfrm>
              <a:off x="5932932" y="3553993"/>
              <a:ext cx="1184148" cy="565378"/>
            </a:xfrm>
            <a:prstGeom prst="rect">
              <a:avLst/>
            </a:prstGeom>
          </p:spPr>
        </p:pic>
        <p:pic>
          <p:nvPicPr>
            <p:cNvPr id="22" name="object 22"/>
            <p:cNvPicPr/>
            <p:nvPr/>
          </p:nvPicPr>
          <p:blipFill>
            <a:blip r:embed="rId12" cstate="print"/>
            <a:stretch>
              <a:fillRect/>
            </a:stretch>
          </p:blipFill>
          <p:spPr>
            <a:xfrm>
              <a:off x="5507735" y="3019044"/>
              <a:ext cx="1921764" cy="1514855"/>
            </a:xfrm>
            <a:prstGeom prst="rect">
              <a:avLst/>
            </a:prstGeom>
          </p:spPr>
        </p:pic>
        <p:pic>
          <p:nvPicPr>
            <p:cNvPr id="23" name="object 23"/>
            <p:cNvPicPr/>
            <p:nvPr/>
          </p:nvPicPr>
          <p:blipFill>
            <a:blip r:embed="rId13" cstate="print"/>
            <a:stretch>
              <a:fillRect/>
            </a:stretch>
          </p:blipFill>
          <p:spPr>
            <a:xfrm>
              <a:off x="5967983" y="3589019"/>
              <a:ext cx="1072133" cy="454914"/>
            </a:xfrm>
            <a:prstGeom prst="rect">
              <a:avLst/>
            </a:prstGeom>
          </p:spPr>
        </p:pic>
        <p:sp>
          <p:nvSpPr>
            <p:cNvPr id="24" name="object 24"/>
            <p:cNvSpPr/>
            <p:nvPr/>
          </p:nvSpPr>
          <p:spPr>
            <a:xfrm>
              <a:off x="5964046" y="3585336"/>
              <a:ext cx="1042035" cy="423545"/>
            </a:xfrm>
            <a:custGeom>
              <a:avLst/>
              <a:gdLst/>
              <a:ahLst/>
              <a:cxnLst/>
              <a:rect l="l" t="t" r="r" b="b"/>
              <a:pathLst>
                <a:path w="1042034" h="423545">
                  <a:moveTo>
                    <a:pt x="562609" y="6477"/>
                  </a:moveTo>
                  <a:lnTo>
                    <a:pt x="384810" y="6477"/>
                  </a:lnTo>
                  <a:lnTo>
                    <a:pt x="384810" y="416687"/>
                  </a:lnTo>
                  <a:lnTo>
                    <a:pt x="512572" y="416687"/>
                  </a:lnTo>
                  <a:lnTo>
                    <a:pt x="512572" y="253619"/>
                  </a:lnTo>
                  <a:lnTo>
                    <a:pt x="546227" y="253619"/>
                  </a:lnTo>
                  <a:lnTo>
                    <a:pt x="606975" y="248650"/>
                  </a:lnTo>
                  <a:lnTo>
                    <a:pt x="654203" y="233746"/>
                  </a:lnTo>
                  <a:lnTo>
                    <a:pt x="687922" y="208904"/>
                  </a:lnTo>
                  <a:lnTo>
                    <a:pt x="690353" y="204724"/>
                  </a:lnTo>
                  <a:lnTo>
                    <a:pt x="512572" y="204724"/>
                  </a:lnTo>
                  <a:lnTo>
                    <a:pt x="512572" y="55371"/>
                  </a:lnTo>
                  <a:lnTo>
                    <a:pt x="692994" y="55371"/>
                  </a:lnTo>
                  <a:lnTo>
                    <a:pt x="690543" y="50752"/>
                  </a:lnTo>
                  <a:lnTo>
                    <a:pt x="660101" y="26159"/>
                  </a:lnTo>
                  <a:lnTo>
                    <a:pt x="617460" y="11398"/>
                  </a:lnTo>
                  <a:lnTo>
                    <a:pt x="562609" y="6477"/>
                  </a:lnTo>
                  <a:close/>
                </a:path>
                <a:path w="1042034" h="423545">
                  <a:moveTo>
                    <a:pt x="692994" y="55371"/>
                  </a:moveTo>
                  <a:lnTo>
                    <a:pt x="532257" y="55371"/>
                  </a:lnTo>
                  <a:lnTo>
                    <a:pt x="557186" y="59872"/>
                  </a:lnTo>
                  <a:lnTo>
                    <a:pt x="575008" y="73374"/>
                  </a:lnTo>
                  <a:lnTo>
                    <a:pt x="585710" y="95877"/>
                  </a:lnTo>
                  <a:lnTo>
                    <a:pt x="589280" y="127381"/>
                  </a:lnTo>
                  <a:lnTo>
                    <a:pt x="585710" y="161218"/>
                  </a:lnTo>
                  <a:lnTo>
                    <a:pt x="575008" y="185388"/>
                  </a:lnTo>
                  <a:lnTo>
                    <a:pt x="557186" y="199890"/>
                  </a:lnTo>
                  <a:lnTo>
                    <a:pt x="532257" y="204724"/>
                  </a:lnTo>
                  <a:lnTo>
                    <a:pt x="690353" y="204724"/>
                  </a:lnTo>
                  <a:lnTo>
                    <a:pt x="708145" y="174127"/>
                  </a:lnTo>
                  <a:lnTo>
                    <a:pt x="714883" y="129412"/>
                  </a:lnTo>
                  <a:lnTo>
                    <a:pt x="708800" y="85172"/>
                  </a:lnTo>
                  <a:lnTo>
                    <a:pt x="692994" y="55371"/>
                  </a:lnTo>
                  <a:close/>
                </a:path>
                <a:path w="1042034" h="423545">
                  <a:moveTo>
                    <a:pt x="878331" y="6477"/>
                  </a:moveTo>
                  <a:lnTo>
                    <a:pt x="750569" y="6477"/>
                  </a:lnTo>
                  <a:lnTo>
                    <a:pt x="750569" y="416687"/>
                  </a:lnTo>
                  <a:lnTo>
                    <a:pt x="1042034" y="416687"/>
                  </a:lnTo>
                  <a:lnTo>
                    <a:pt x="1042034" y="364871"/>
                  </a:lnTo>
                  <a:lnTo>
                    <a:pt x="878331" y="364871"/>
                  </a:lnTo>
                  <a:lnTo>
                    <a:pt x="878331" y="6477"/>
                  </a:lnTo>
                  <a:close/>
                </a:path>
                <a:path w="1042034" h="423545">
                  <a:moveTo>
                    <a:pt x="192150" y="0"/>
                  </a:moveTo>
                  <a:lnTo>
                    <a:pt x="151332" y="3786"/>
                  </a:lnTo>
                  <a:lnTo>
                    <a:pt x="114585" y="15144"/>
                  </a:lnTo>
                  <a:lnTo>
                    <a:pt x="53213" y="60579"/>
                  </a:lnTo>
                  <a:lnTo>
                    <a:pt x="29950" y="93206"/>
                  </a:lnTo>
                  <a:lnTo>
                    <a:pt x="13319" y="130333"/>
                  </a:lnTo>
                  <a:lnTo>
                    <a:pt x="3331" y="171985"/>
                  </a:lnTo>
                  <a:lnTo>
                    <a:pt x="0" y="218186"/>
                  </a:lnTo>
                  <a:lnTo>
                    <a:pt x="3732" y="272669"/>
                  </a:lnTo>
                  <a:lnTo>
                    <a:pt x="14934" y="318770"/>
                  </a:lnTo>
                  <a:lnTo>
                    <a:pt x="33610" y="356489"/>
                  </a:lnTo>
                  <a:lnTo>
                    <a:pt x="59763" y="385826"/>
                  </a:lnTo>
                  <a:lnTo>
                    <a:pt x="93398" y="406781"/>
                  </a:lnTo>
                  <a:lnTo>
                    <a:pt x="134520" y="419354"/>
                  </a:lnTo>
                  <a:lnTo>
                    <a:pt x="183134" y="423544"/>
                  </a:lnTo>
                  <a:lnTo>
                    <a:pt x="217805" y="421280"/>
                  </a:lnTo>
                  <a:lnTo>
                    <a:pt x="248856" y="414480"/>
                  </a:lnTo>
                  <a:lnTo>
                    <a:pt x="276288" y="403131"/>
                  </a:lnTo>
                  <a:lnTo>
                    <a:pt x="300100" y="387223"/>
                  </a:lnTo>
                  <a:lnTo>
                    <a:pt x="307412" y="379730"/>
                  </a:lnTo>
                  <a:lnTo>
                    <a:pt x="210820" y="379730"/>
                  </a:lnTo>
                  <a:lnTo>
                    <a:pt x="177055" y="370060"/>
                  </a:lnTo>
                  <a:lnTo>
                    <a:pt x="152923" y="341042"/>
                  </a:lnTo>
                  <a:lnTo>
                    <a:pt x="138435" y="292665"/>
                  </a:lnTo>
                  <a:lnTo>
                    <a:pt x="133603" y="224917"/>
                  </a:lnTo>
                  <a:lnTo>
                    <a:pt x="136345" y="159690"/>
                  </a:lnTo>
                  <a:lnTo>
                    <a:pt x="144568" y="108948"/>
                  </a:lnTo>
                  <a:lnTo>
                    <a:pt x="158265" y="72696"/>
                  </a:lnTo>
                  <a:lnTo>
                    <a:pt x="177430" y="50941"/>
                  </a:lnTo>
                  <a:lnTo>
                    <a:pt x="202057" y="43687"/>
                  </a:lnTo>
                  <a:lnTo>
                    <a:pt x="301325" y="43687"/>
                  </a:lnTo>
                  <a:lnTo>
                    <a:pt x="278858" y="21457"/>
                  </a:lnTo>
                  <a:lnTo>
                    <a:pt x="240917" y="5364"/>
                  </a:lnTo>
                  <a:lnTo>
                    <a:pt x="192150" y="0"/>
                  </a:lnTo>
                  <a:close/>
                </a:path>
                <a:path w="1042034" h="423545">
                  <a:moveTo>
                    <a:pt x="281304" y="244856"/>
                  </a:moveTo>
                  <a:lnTo>
                    <a:pt x="282971" y="259879"/>
                  </a:lnTo>
                  <a:lnTo>
                    <a:pt x="284184" y="272669"/>
                  </a:lnTo>
                  <a:lnTo>
                    <a:pt x="284876" y="282307"/>
                  </a:lnTo>
                  <a:lnTo>
                    <a:pt x="285115" y="289687"/>
                  </a:lnTo>
                  <a:lnTo>
                    <a:pt x="283781" y="308304"/>
                  </a:lnTo>
                  <a:lnTo>
                    <a:pt x="263778" y="354202"/>
                  </a:lnTo>
                  <a:lnTo>
                    <a:pt x="225988" y="378134"/>
                  </a:lnTo>
                  <a:lnTo>
                    <a:pt x="210820" y="379730"/>
                  </a:lnTo>
                  <a:lnTo>
                    <a:pt x="307412" y="379730"/>
                  </a:lnTo>
                  <a:lnTo>
                    <a:pt x="319343" y="367504"/>
                  </a:lnTo>
                  <a:lnTo>
                    <a:pt x="333073" y="344725"/>
                  </a:lnTo>
                  <a:lnTo>
                    <a:pt x="341302" y="318875"/>
                  </a:lnTo>
                  <a:lnTo>
                    <a:pt x="344043" y="289940"/>
                  </a:lnTo>
                  <a:lnTo>
                    <a:pt x="343945" y="284154"/>
                  </a:lnTo>
                  <a:lnTo>
                    <a:pt x="343646" y="277082"/>
                  </a:lnTo>
                  <a:lnTo>
                    <a:pt x="343132" y="268724"/>
                  </a:lnTo>
                  <a:lnTo>
                    <a:pt x="342391" y="259080"/>
                  </a:lnTo>
                  <a:lnTo>
                    <a:pt x="281304" y="244856"/>
                  </a:lnTo>
                  <a:close/>
                </a:path>
                <a:path w="1042034" h="423545">
                  <a:moveTo>
                    <a:pt x="301325" y="43687"/>
                  </a:moveTo>
                  <a:lnTo>
                    <a:pt x="202057" y="43687"/>
                  </a:lnTo>
                  <a:lnTo>
                    <a:pt x="230320" y="48831"/>
                  </a:lnTo>
                  <a:lnTo>
                    <a:pt x="250523" y="64262"/>
                  </a:lnTo>
                  <a:lnTo>
                    <a:pt x="262653" y="89979"/>
                  </a:lnTo>
                  <a:lnTo>
                    <a:pt x="266700" y="125984"/>
                  </a:lnTo>
                  <a:lnTo>
                    <a:pt x="266596" y="134112"/>
                  </a:lnTo>
                  <a:lnTo>
                    <a:pt x="266493" y="138938"/>
                  </a:lnTo>
                  <a:lnTo>
                    <a:pt x="266217" y="148129"/>
                  </a:lnTo>
                  <a:lnTo>
                    <a:pt x="265810" y="159131"/>
                  </a:lnTo>
                  <a:lnTo>
                    <a:pt x="327660" y="134112"/>
                  </a:lnTo>
                  <a:lnTo>
                    <a:pt x="322235" y="85831"/>
                  </a:lnTo>
                  <a:lnTo>
                    <a:pt x="305966" y="48280"/>
                  </a:lnTo>
                  <a:lnTo>
                    <a:pt x="301325" y="43687"/>
                  </a:lnTo>
                  <a:close/>
                </a:path>
              </a:pathLst>
            </a:custGeom>
            <a:solidFill>
              <a:srgbClr val="000000"/>
            </a:solidFill>
          </p:spPr>
          <p:txBody>
            <a:bodyPr wrap="square" lIns="0" tIns="0" rIns="0" bIns="0" rtlCol="0"/>
            <a:lstStyle/>
            <a:p>
              <a:endParaRPr/>
            </a:p>
          </p:txBody>
        </p:sp>
        <p:pic>
          <p:nvPicPr>
            <p:cNvPr id="25" name="object 25"/>
            <p:cNvPicPr/>
            <p:nvPr/>
          </p:nvPicPr>
          <p:blipFill>
            <a:blip r:embed="rId14" cstate="print"/>
            <a:stretch>
              <a:fillRect/>
            </a:stretch>
          </p:blipFill>
          <p:spPr>
            <a:xfrm>
              <a:off x="6472046" y="3636136"/>
              <a:ext cx="85852" cy="158496"/>
            </a:xfrm>
            <a:prstGeom prst="rect">
              <a:avLst/>
            </a:prstGeom>
          </p:spPr>
        </p:pic>
        <p:sp>
          <p:nvSpPr>
            <p:cNvPr id="26" name="object 26"/>
            <p:cNvSpPr/>
            <p:nvPr/>
          </p:nvSpPr>
          <p:spPr>
            <a:xfrm>
              <a:off x="5964046" y="3585336"/>
              <a:ext cx="1042035" cy="423545"/>
            </a:xfrm>
            <a:custGeom>
              <a:avLst/>
              <a:gdLst/>
              <a:ahLst/>
              <a:cxnLst/>
              <a:rect l="l" t="t" r="r" b="b"/>
              <a:pathLst>
                <a:path w="1042034" h="423545">
                  <a:moveTo>
                    <a:pt x="750569" y="6477"/>
                  </a:moveTo>
                  <a:lnTo>
                    <a:pt x="878331" y="6477"/>
                  </a:lnTo>
                  <a:lnTo>
                    <a:pt x="878331" y="364871"/>
                  </a:lnTo>
                  <a:lnTo>
                    <a:pt x="1042034" y="364871"/>
                  </a:lnTo>
                  <a:lnTo>
                    <a:pt x="1042034" y="416687"/>
                  </a:lnTo>
                  <a:lnTo>
                    <a:pt x="750569" y="416687"/>
                  </a:lnTo>
                  <a:lnTo>
                    <a:pt x="750569" y="6477"/>
                  </a:lnTo>
                  <a:close/>
                </a:path>
                <a:path w="1042034" h="423545">
                  <a:moveTo>
                    <a:pt x="384810" y="6477"/>
                  </a:moveTo>
                  <a:lnTo>
                    <a:pt x="562609" y="6477"/>
                  </a:lnTo>
                  <a:lnTo>
                    <a:pt x="617460" y="11398"/>
                  </a:lnTo>
                  <a:lnTo>
                    <a:pt x="660101" y="26159"/>
                  </a:lnTo>
                  <a:lnTo>
                    <a:pt x="690543" y="50752"/>
                  </a:lnTo>
                  <a:lnTo>
                    <a:pt x="708800" y="85172"/>
                  </a:lnTo>
                  <a:lnTo>
                    <a:pt x="714883" y="129412"/>
                  </a:lnTo>
                  <a:lnTo>
                    <a:pt x="708145" y="174127"/>
                  </a:lnTo>
                  <a:lnTo>
                    <a:pt x="687922" y="208904"/>
                  </a:lnTo>
                  <a:lnTo>
                    <a:pt x="654203" y="233746"/>
                  </a:lnTo>
                  <a:lnTo>
                    <a:pt x="606975" y="248650"/>
                  </a:lnTo>
                  <a:lnTo>
                    <a:pt x="546227" y="253619"/>
                  </a:lnTo>
                  <a:lnTo>
                    <a:pt x="512572" y="253619"/>
                  </a:lnTo>
                  <a:lnTo>
                    <a:pt x="512572" y="416687"/>
                  </a:lnTo>
                  <a:lnTo>
                    <a:pt x="384810" y="416687"/>
                  </a:lnTo>
                  <a:lnTo>
                    <a:pt x="384810" y="6477"/>
                  </a:lnTo>
                  <a:close/>
                </a:path>
                <a:path w="1042034" h="423545">
                  <a:moveTo>
                    <a:pt x="192150" y="0"/>
                  </a:moveTo>
                  <a:lnTo>
                    <a:pt x="240917" y="5364"/>
                  </a:lnTo>
                  <a:lnTo>
                    <a:pt x="278858" y="21457"/>
                  </a:lnTo>
                  <a:lnTo>
                    <a:pt x="305966" y="48280"/>
                  </a:lnTo>
                  <a:lnTo>
                    <a:pt x="322235" y="85831"/>
                  </a:lnTo>
                  <a:lnTo>
                    <a:pt x="327660" y="134112"/>
                  </a:lnTo>
                  <a:lnTo>
                    <a:pt x="265810" y="159131"/>
                  </a:lnTo>
                  <a:lnTo>
                    <a:pt x="266217" y="148129"/>
                  </a:lnTo>
                  <a:lnTo>
                    <a:pt x="266493" y="138938"/>
                  </a:lnTo>
                  <a:lnTo>
                    <a:pt x="262653" y="89979"/>
                  </a:lnTo>
                  <a:lnTo>
                    <a:pt x="230320" y="48831"/>
                  </a:lnTo>
                  <a:lnTo>
                    <a:pt x="202057" y="43687"/>
                  </a:lnTo>
                  <a:lnTo>
                    <a:pt x="177430" y="50941"/>
                  </a:lnTo>
                  <a:lnTo>
                    <a:pt x="158265" y="72696"/>
                  </a:lnTo>
                  <a:lnTo>
                    <a:pt x="144568" y="108948"/>
                  </a:lnTo>
                  <a:lnTo>
                    <a:pt x="136345" y="159690"/>
                  </a:lnTo>
                  <a:lnTo>
                    <a:pt x="133603" y="224917"/>
                  </a:lnTo>
                  <a:lnTo>
                    <a:pt x="138435" y="292665"/>
                  </a:lnTo>
                  <a:lnTo>
                    <a:pt x="152923" y="341042"/>
                  </a:lnTo>
                  <a:lnTo>
                    <a:pt x="177055" y="370060"/>
                  </a:lnTo>
                  <a:lnTo>
                    <a:pt x="210820" y="379730"/>
                  </a:lnTo>
                  <a:lnTo>
                    <a:pt x="225988" y="378134"/>
                  </a:lnTo>
                  <a:lnTo>
                    <a:pt x="263778" y="354202"/>
                  </a:lnTo>
                  <a:lnTo>
                    <a:pt x="283781" y="308304"/>
                  </a:lnTo>
                  <a:lnTo>
                    <a:pt x="285115" y="289687"/>
                  </a:lnTo>
                  <a:lnTo>
                    <a:pt x="284876" y="282307"/>
                  </a:lnTo>
                  <a:lnTo>
                    <a:pt x="284162" y="272367"/>
                  </a:lnTo>
                  <a:lnTo>
                    <a:pt x="282971" y="259879"/>
                  </a:lnTo>
                  <a:lnTo>
                    <a:pt x="281304" y="244856"/>
                  </a:lnTo>
                  <a:lnTo>
                    <a:pt x="342391" y="259080"/>
                  </a:lnTo>
                  <a:lnTo>
                    <a:pt x="343132" y="268724"/>
                  </a:lnTo>
                  <a:lnTo>
                    <a:pt x="343646" y="277082"/>
                  </a:lnTo>
                  <a:lnTo>
                    <a:pt x="343945" y="284154"/>
                  </a:lnTo>
                  <a:lnTo>
                    <a:pt x="344043" y="289940"/>
                  </a:lnTo>
                  <a:lnTo>
                    <a:pt x="341302" y="318875"/>
                  </a:lnTo>
                  <a:lnTo>
                    <a:pt x="319343" y="367504"/>
                  </a:lnTo>
                  <a:lnTo>
                    <a:pt x="276288" y="403131"/>
                  </a:lnTo>
                  <a:lnTo>
                    <a:pt x="217805" y="421280"/>
                  </a:lnTo>
                  <a:lnTo>
                    <a:pt x="183134" y="423544"/>
                  </a:lnTo>
                  <a:lnTo>
                    <a:pt x="134520" y="419354"/>
                  </a:lnTo>
                  <a:lnTo>
                    <a:pt x="93398" y="406781"/>
                  </a:lnTo>
                  <a:lnTo>
                    <a:pt x="59763" y="385826"/>
                  </a:lnTo>
                  <a:lnTo>
                    <a:pt x="33610" y="356489"/>
                  </a:lnTo>
                  <a:lnTo>
                    <a:pt x="14934" y="318770"/>
                  </a:lnTo>
                  <a:lnTo>
                    <a:pt x="3732" y="272669"/>
                  </a:lnTo>
                  <a:lnTo>
                    <a:pt x="0" y="218186"/>
                  </a:lnTo>
                  <a:lnTo>
                    <a:pt x="3331" y="171985"/>
                  </a:lnTo>
                  <a:lnTo>
                    <a:pt x="13319" y="130333"/>
                  </a:lnTo>
                  <a:lnTo>
                    <a:pt x="29950" y="93206"/>
                  </a:lnTo>
                  <a:lnTo>
                    <a:pt x="53213" y="60579"/>
                  </a:lnTo>
                  <a:lnTo>
                    <a:pt x="81887" y="34075"/>
                  </a:lnTo>
                  <a:lnTo>
                    <a:pt x="151332" y="3786"/>
                  </a:lnTo>
                  <a:lnTo>
                    <a:pt x="192150" y="0"/>
                  </a:lnTo>
                  <a:close/>
                </a:path>
              </a:pathLst>
            </a:custGeom>
            <a:ln w="9144">
              <a:solidFill>
                <a:srgbClr val="FFFFFF"/>
              </a:solidFill>
            </a:ln>
          </p:spPr>
          <p:txBody>
            <a:bodyPr wrap="square" lIns="0" tIns="0" rIns="0" bIns="0" rtlCol="0"/>
            <a:lstStyle/>
            <a:p>
              <a:endParaRPr/>
            </a:p>
          </p:txBody>
        </p:sp>
        <p:pic>
          <p:nvPicPr>
            <p:cNvPr id="27" name="object 27"/>
            <p:cNvPicPr/>
            <p:nvPr/>
          </p:nvPicPr>
          <p:blipFill>
            <a:blip r:embed="rId15" cstate="print"/>
            <a:stretch>
              <a:fillRect/>
            </a:stretch>
          </p:blipFill>
          <p:spPr>
            <a:xfrm>
              <a:off x="3887723" y="0"/>
              <a:ext cx="2915412" cy="3294888"/>
            </a:xfrm>
            <a:prstGeom prst="rect">
              <a:avLst/>
            </a:prstGeom>
          </p:spPr>
        </p:pic>
        <p:pic>
          <p:nvPicPr>
            <p:cNvPr id="28" name="object 28"/>
            <p:cNvPicPr/>
            <p:nvPr/>
          </p:nvPicPr>
          <p:blipFill>
            <a:blip r:embed="rId16" cstate="print"/>
            <a:stretch>
              <a:fillRect/>
            </a:stretch>
          </p:blipFill>
          <p:spPr>
            <a:xfrm>
              <a:off x="4075429" y="163068"/>
              <a:ext cx="2381006" cy="2855229"/>
            </a:xfrm>
            <a:prstGeom prst="rect">
              <a:avLst/>
            </a:prstGeom>
          </p:spPr>
        </p:pic>
        <p:pic>
          <p:nvPicPr>
            <p:cNvPr id="29" name="object 29"/>
            <p:cNvPicPr/>
            <p:nvPr/>
          </p:nvPicPr>
          <p:blipFill>
            <a:blip r:embed="rId17" cstate="print"/>
            <a:stretch>
              <a:fillRect/>
            </a:stretch>
          </p:blipFill>
          <p:spPr>
            <a:xfrm>
              <a:off x="6432803" y="15240"/>
              <a:ext cx="2392680" cy="3256788"/>
            </a:xfrm>
            <a:prstGeom prst="rect">
              <a:avLst/>
            </a:prstGeom>
          </p:spPr>
        </p:pic>
        <p:pic>
          <p:nvPicPr>
            <p:cNvPr id="30" name="object 30"/>
            <p:cNvPicPr/>
            <p:nvPr/>
          </p:nvPicPr>
          <p:blipFill>
            <a:blip r:embed="rId18" cstate="print"/>
            <a:stretch>
              <a:fillRect/>
            </a:stretch>
          </p:blipFill>
          <p:spPr>
            <a:xfrm>
              <a:off x="6698749" y="228854"/>
              <a:ext cx="1542407" cy="2812163"/>
            </a:xfrm>
            <a:prstGeom prst="rect">
              <a:avLst/>
            </a:prstGeom>
          </p:spPr>
        </p:pic>
        <p:pic>
          <p:nvPicPr>
            <p:cNvPr id="31" name="object 31"/>
            <p:cNvPicPr/>
            <p:nvPr/>
          </p:nvPicPr>
          <p:blipFill>
            <a:blip r:embed="rId19" cstate="print"/>
            <a:stretch>
              <a:fillRect/>
            </a:stretch>
          </p:blipFill>
          <p:spPr>
            <a:xfrm>
              <a:off x="6813803" y="1437132"/>
              <a:ext cx="2555747" cy="2420112"/>
            </a:xfrm>
            <a:prstGeom prst="rect">
              <a:avLst/>
            </a:prstGeom>
          </p:spPr>
        </p:pic>
        <p:pic>
          <p:nvPicPr>
            <p:cNvPr id="32" name="object 32"/>
            <p:cNvPicPr/>
            <p:nvPr/>
          </p:nvPicPr>
          <p:blipFill>
            <a:blip r:embed="rId20" cstate="print"/>
            <a:stretch>
              <a:fillRect/>
            </a:stretch>
          </p:blipFill>
          <p:spPr>
            <a:xfrm>
              <a:off x="7133350" y="1616455"/>
              <a:ext cx="2021011" cy="1894002"/>
            </a:xfrm>
            <a:prstGeom prst="rect">
              <a:avLst/>
            </a:prstGeom>
          </p:spPr>
        </p:pic>
        <p:pic>
          <p:nvPicPr>
            <p:cNvPr id="33" name="object 33"/>
            <p:cNvPicPr/>
            <p:nvPr/>
          </p:nvPicPr>
          <p:blipFill>
            <a:blip r:embed="rId21" cstate="print"/>
            <a:stretch>
              <a:fillRect/>
            </a:stretch>
          </p:blipFill>
          <p:spPr>
            <a:xfrm>
              <a:off x="6902195" y="1773936"/>
              <a:ext cx="4843271" cy="2907791"/>
            </a:xfrm>
            <a:prstGeom prst="rect">
              <a:avLst/>
            </a:prstGeom>
          </p:spPr>
        </p:pic>
        <p:pic>
          <p:nvPicPr>
            <p:cNvPr id="34" name="object 34"/>
            <p:cNvPicPr/>
            <p:nvPr/>
          </p:nvPicPr>
          <p:blipFill>
            <a:blip r:embed="rId22" cstate="print"/>
            <a:stretch>
              <a:fillRect/>
            </a:stretch>
          </p:blipFill>
          <p:spPr>
            <a:xfrm>
              <a:off x="7156079" y="2097404"/>
              <a:ext cx="4164446" cy="2225379"/>
            </a:xfrm>
            <a:prstGeom prst="rect">
              <a:avLst/>
            </a:prstGeom>
          </p:spPr>
        </p:pic>
        <p:pic>
          <p:nvPicPr>
            <p:cNvPr id="35" name="object 35"/>
            <p:cNvPicPr/>
            <p:nvPr/>
          </p:nvPicPr>
          <p:blipFill>
            <a:blip r:embed="rId23" cstate="print"/>
            <a:stretch>
              <a:fillRect/>
            </a:stretch>
          </p:blipFill>
          <p:spPr>
            <a:xfrm>
              <a:off x="6606540" y="4093464"/>
              <a:ext cx="4445507" cy="2241803"/>
            </a:xfrm>
            <a:prstGeom prst="rect">
              <a:avLst/>
            </a:prstGeom>
          </p:spPr>
        </p:pic>
        <p:pic>
          <p:nvPicPr>
            <p:cNvPr id="36" name="object 36"/>
            <p:cNvPicPr/>
            <p:nvPr/>
          </p:nvPicPr>
          <p:blipFill>
            <a:blip r:embed="rId24" cstate="print"/>
            <a:stretch>
              <a:fillRect/>
            </a:stretch>
          </p:blipFill>
          <p:spPr>
            <a:xfrm>
              <a:off x="6893461" y="4413370"/>
              <a:ext cx="3972658" cy="1701794"/>
            </a:xfrm>
            <a:prstGeom prst="rect">
              <a:avLst/>
            </a:prstGeom>
          </p:spPr>
        </p:pic>
        <p:pic>
          <p:nvPicPr>
            <p:cNvPr id="37" name="object 37"/>
            <p:cNvPicPr/>
            <p:nvPr/>
          </p:nvPicPr>
          <p:blipFill>
            <a:blip r:embed="rId25" cstate="print"/>
            <a:stretch>
              <a:fillRect/>
            </a:stretch>
          </p:blipFill>
          <p:spPr>
            <a:xfrm>
              <a:off x="6128003" y="4364729"/>
              <a:ext cx="2414016" cy="2493267"/>
            </a:xfrm>
            <a:prstGeom prst="rect">
              <a:avLst/>
            </a:prstGeom>
          </p:spPr>
        </p:pic>
        <p:pic>
          <p:nvPicPr>
            <p:cNvPr id="38" name="object 38"/>
            <p:cNvPicPr/>
            <p:nvPr/>
          </p:nvPicPr>
          <p:blipFill>
            <a:blip r:embed="rId26" cstate="print"/>
            <a:stretch>
              <a:fillRect/>
            </a:stretch>
          </p:blipFill>
          <p:spPr>
            <a:xfrm>
              <a:off x="6331260" y="4489713"/>
              <a:ext cx="1968951" cy="2221728"/>
            </a:xfrm>
            <a:prstGeom prst="rect">
              <a:avLst/>
            </a:prstGeom>
          </p:spPr>
        </p:pic>
        <p:pic>
          <p:nvPicPr>
            <p:cNvPr id="39" name="object 39"/>
            <p:cNvPicPr/>
            <p:nvPr/>
          </p:nvPicPr>
          <p:blipFill>
            <a:blip r:embed="rId27" cstate="print"/>
            <a:stretch>
              <a:fillRect/>
            </a:stretch>
          </p:blipFill>
          <p:spPr>
            <a:xfrm>
              <a:off x="3259835" y="4169664"/>
              <a:ext cx="3140963" cy="2325624"/>
            </a:xfrm>
            <a:prstGeom prst="rect">
              <a:avLst/>
            </a:prstGeom>
          </p:spPr>
        </p:pic>
        <p:pic>
          <p:nvPicPr>
            <p:cNvPr id="40" name="object 40"/>
            <p:cNvPicPr/>
            <p:nvPr/>
          </p:nvPicPr>
          <p:blipFill>
            <a:blip r:embed="rId28" cstate="print"/>
            <a:stretch>
              <a:fillRect/>
            </a:stretch>
          </p:blipFill>
          <p:spPr>
            <a:xfrm>
              <a:off x="3418505" y="4482314"/>
              <a:ext cx="2617364" cy="1764054"/>
            </a:xfrm>
            <a:prstGeom prst="rect">
              <a:avLst/>
            </a:prstGeom>
          </p:spPr>
        </p:pic>
        <p:pic>
          <p:nvPicPr>
            <p:cNvPr id="41" name="object 41"/>
            <p:cNvPicPr/>
            <p:nvPr/>
          </p:nvPicPr>
          <p:blipFill>
            <a:blip r:embed="rId29" cstate="print"/>
            <a:stretch>
              <a:fillRect/>
            </a:stretch>
          </p:blipFill>
          <p:spPr>
            <a:xfrm>
              <a:off x="2467355" y="3752088"/>
              <a:ext cx="3369564" cy="1446276"/>
            </a:xfrm>
            <a:prstGeom prst="rect">
              <a:avLst/>
            </a:prstGeom>
          </p:spPr>
        </p:pic>
        <p:pic>
          <p:nvPicPr>
            <p:cNvPr id="42" name="object 42"/>
            <p:cNvPicPr/>
            <p:nvPr/>
          </p:nvPicPr>
          <p:blipFill>
            <a:blip r:embed="rId30" cstate="print"/>
            <a:stretch>
              <a:fillRect/>
            </a:stretch>
          </p:blipFill>
          <p:spPr>
            <a:xfrm>
              <a:off x="2622415" y="3953283"/>
              <a:ext cx="3041981" cy="998320"/>
            </a:xfrm>
            <a:prstGeom prst="rect">
              <a:avLst/>
            </a:prstGeom>
          </p:spPr>
        </p:pic>
        <p:pic>
          <p:nvPicPr>
            <p:cNvPr id="43" name="object 43"/>
            <p:cNvPicPr/>
            <p:nvPr/>
          </p:nvPicPr>
          <p:blipFill>
            <a:blip r:embed="rId31" cstate="print"/>
            <a:stretch>
              <a:fillRect/>
            </a:stretch>
          </p:blipFill>
          <p:spPr>
            <a:xfrm>
              <a:off x="2420111" y="2979419"/>
              <a:ext cx="3372612" cy="1164336"/>
            </a:xfrm>
            <a:prstGeom prst="rect">
              <a:avLst/>
            </a:prstGeom>
          </p:spPr>
        </p:pic>
        <p:pic>
          <p:nvPicPr>
            <p:cNvPr id="44" name="object 44"/>
            <p:cNvPicPr/>
            <p:nvPr/>
          </p:nvPicPr>
          <p:blipFill>
            <a:blip r:embed="rId32" cstate="print"/>
            <a:stretch>
              <a:fillRect/>
            </a:stretch>
          </p:blipFill>
          <p:spPr>
            <a:xfrm>
              <a:off x="2497454" y="3106166"/>
              <a:ext cx="3079628" cy="811148"/>
            </a:xfrm>
            <a:prstGeom prst="rect">
              <a:avLst/>
            </a:prstGeom>
          </p:spPr>
        </p:pic>
        <p:pic>
          <p:nvPicPr>
            <p:cNvPr id="45" name="object 45"/>
            <p:cNvPicPr/>
            <p:nvPr/>
          </p:nvPicPr>
          <p:blipFill>
            <a:blip r:embed="rId33" cstate="print"/>
            <a:stretch>
              <a:fillRect/>
            </a:stretch>
          </p:blipFill>
          <p:spPr>
            <a:xfrm>
              <a:off x="2999231" y="1720596"/>
              <a:ext cx="3218687" cy="1856232"/>
            </a:xfrm>
            <a:prstGeom prst="rect">
              <a:avLst/>
            </a:prstGeom>
          </p:spPr>
        </p:pic>
        <p:sp>
          <p:nvSpPr>
            <p:cNvPr id="46" name="object 46"/>
            <p:cNvSpPr/>
            <p:nvPr/>
          </p:nvSpPr>
          <p:spPr>
            <a:xfrm>
              <a:off x="4954099" y="2255692"/>
              <a:ext cx="895350" cy="962660"/>
            </a:xfrm>
            <a:custGeom>
              <a:avLst/>
              <a:gdLst/>
              <a:ahLst/>
              <a:cxnLst/>
              <a:rect l="l" t="t" r="r" b="b"/>
              <a:pathLst>
                <a:path w="895350" h="962660">
                  <a:moveTo>
                    <a:pt x="0" y="0"/>
                  </a:moveTo>
                  <a:lnTo>
                    <a:pt x="48872" y="37421"/>
                  </a:lnTo>
                  <a:lnTo>
                    <a:pt x="90922" y="78629"/>
                  </a:lnTo>
                  <a:lnTo>
                    <a:pt x="126633" y="122489"/>
                  </a:lnTo>
                  <a:lnTo>
                    <a:pt x="156487" y="167865"/>
                  </a:lnTo>
                  <a:lnTo>
                    <a:pt x="180967" y="213620"/>
                  </a:lnTo>
                  <a:lnTo>
                    <a:pt x="200555" y="258618"/>
                  </a:lnTo>
                  <a:lnTo>
                    <a:pt x="215734" y="301724"/>
                  </a:lnTo>
                  <a:lnTo>
                    <a:pt x="226987" y="341801"/>
                  </a:lnTo>
                  <a:lnTo>
                    <a:pt x="250903" y="475184"/>
                  </a:lnTo>
                  <a:lnTo>
                    <a:pt x="265898" y="535813"/>
                  </a:lnTo>
                  <a:lnTo>
                    <a:pt x="282911" y="587159"/>
                  </a:lnTo>
                  <a:lnTo>
                    <a:pt x="300228" y="626170"/>
                  </a:lnTo>
                  <a:lnTo>
                    <a:pt x="332521" y="681164"/>
                  </a:lnTo>
                  <a:lnTo>
                    <a:pt x="368332" y="731571"/>
                  </a:lnTo>
                  <a:lnTo>
                    <a:pt x="406678" y="777290"/>
                  </a:lnTo>
                  <a:lnTo>
                    <a:pt x="446571" y="818221"/>
                  </a:lnTo>
                  <a:lnTo>
                    <a:pt x="487028" y="854262"/>
                  </a:lnTo>
                  <a:lnTo>
                    <a:pt x="527063" y="885313"/>
                  </a:lnTo>
                  <a:lnTo>
                    <a:pt x="565691" y="911273"/>
                  </a:lnTo>
                  <a:lnTo>
                    <a:pt x="601926" y="932040"/>
                  </a:lnTo>
                  <a:lnTo>
                    <a:pt x="663277" y="957594"/>
                  </a:lnTo>
                  <a:lnTo>
                    <a:pt x="686422" y="962178"/>
                  </a:lnTo>
                  <a:lnTo>
                    <a:pt x="660083" y="941838"/>
                  </a:lnTo>
                  <a:lnTo>
                    <a:pt x="631206" y="917304"/>
                  </a:lnTo>
                  <a:lnTo>
                    <a:pt x="600709" y="888605"/>
                  </a:lnTo>
                  <a:lnTo>
                    <a:pt x="569510" y="855770"/>
                  </a:lnTo>
                  <a:lnTo>
                    <a:pt x="538528" y="818829"/>
                  </a:lnTo>
                  <a:lnTo>
                    <a:pt x="508681" y="777810"/>
                  </a:lnTo>
                  <a:lnTo>
                    <a:pt x="480888" y="732744"/>
                  </a:lnTo>
                  <a:lnTo>
                    <a:pt x="456066" y="683659"/>
                  </a:lnTo>
                  <a:lnTo>
                    <a:pt x="435133" y="630584"/>
                  </a:lnTo>
                  <a:lnTo>
                    <a:pt x="419008" y="573549"/>
                  </a:lnTo>
                  <a:lnTo>
                    <a:pt x="480496" y="668645"/>
                  </a:lnTo>
                  <a:lnTo>
                    <a:pt x="525235" y="723859"/>
                  </a:lnTo>
                  <a:lnTo>
                    <a:pt x="575044" y="760352"/>
                  </a:lnTo>
                  <a:lnTo>
                    <a:pt x="651743" y="799288"/>
                  </a:lnTo>
                  <a:lnTo>
                    <a:pt x="736671" y="847473"/>
                  </a:lnTo>
                  <a:lnTo>
                    <a:pt x="796870" y="892104"/>
                  </a:lnTo>
                  <a:lnTo>
                    <a:pt x="832715" y="924932"/>
                  </a:lnTo>
                  <a:lnTo>
                    <a:pt x="844580" y="937708"/>
                  </a:lnTo>
                  <a:lnTo>
                    <a:pt x="867270" y="912348"/>
                  </a:lnTo>
                  <a:lnTo>
                    <a:pt x="883363" y="880705"/>
                  </a:lnTo>
                  <a:lnTo>
                    <a:pt x="892733" y="843448"/>
                  </a:lnTo>
                  <a:lnTo>
                    <a:pt x="895258" y="801247"/>
                  </a:lnTo>
                  <a:lnTo>
                    <a:pt x="890812" y="754769"/>
                  </a:lnTo>
                  <a:lnTo>
                    <a:pt x="879272" y="704683"/>
                  </a:lnTo>
                  <a:lnTo>
                    <a:pt x="860514" y="651658"/>
                  </a:lnTo>
                  <a:lnTo>
                    <a:pt x="834413" y="596361"/>
                  </a:lnTo>
                  <a:lnTo>
                    <a:pt x="812958" y="555209"/>
                  </a:lnTo>
                  <a:lnTo>
                    <a:pt x="785803" y="512498"/>
                  </a:lnTo>
                  <a:lnTo>
                    <a:pt x="754136" y="470012"/>
                  </a:lnTo>
                  <a:lnTo>
                    <a:pt x="719145" y="429537"/>
                  </a:lnTo>
                  <a:lnTo>
                    <a:pt x="682018" y="392858"/>
                  </a:lnTo>
                  <a:lnTo>
                    <a:pt x="643941" y="361760"/>
                  </a:lnTo>
                  <a:lnTo>
                    <a:pt x="606104" y="338027"/>
                  </a:lnTo>
                  <a:lnTo>
                    <a:pt x="641215" y="377389"/>
                  </a:lnTo>
                  <a:lnTo>
                    <a:pt x="665752" y="419999"/>
                  </a:lnTo>
                  <a:lnTo>
                    <a:pt x="678624" y="461387"/>
                  </a:lnTo>
                  <a:lnTo>
                    <a:pt x="678743" y="497083"/>
                  </a:lnTo>
                  <a:lnTo>
                    <a:pt x="665017" y="522615"/>
                  </a:lnTo>
                  <a:lnTo>
                    <a:pt x="636357" y="533513"/>
                  </a:lnTo>
                  <a:lnTo>
                    <a:pt x="599102" y="529099"/>
                  </a:lnTo>
                  <a:lnTo>
                    <a:pt x="559521" y="509119"/>
                  </a:lnTo>
                  <a:lnTo>
                    <a:pt x="521185" y="476086"/>
                  </a:lnTo>
                  <a:lnTo>
                    <a:pt x="487661" y="432512"/>
                  </a:lnTo>
                  <a:lnTo>
                    <a:pt x="462520" y="380908"/>
                  </a:lnTo>
                  <a:lnTo>
                    <a:pt x="444824" y="336323"/>
                  </a:lnTo>
                  <a:lnTo>
                    <a:pt x="421711" y="292364"/>
                  </a:lnTo>
                  <a:lnTo>
                    <a:pt x="393846" y="249555"/>
                  </a:lnTo>
                  <a:lnTo>
                    <a:pt x="361893" y="208422"/>
                  </a:lnTo>
                  <a:lnTo>
                    <a:pt x="326518" y="169486"/>
                  </a:lnTo>
                  <a:lnTo>
                    <a:pt x="288383" y="133272"/>
                  </a:lnTo>
                  <a:lnTo>
                    <a:pt x="248154" y="100305"/>
                  </a:lnTo>
                  <a:lnTo>
                    <a:pt x="206495" y="71107"/>
                  </a:lnTo>
                  <a:lnTo>
                    <a:pt x="164070" y="46203"/>
                  </a:lnTo>
                  <a:lnTo>
                    <a:pt x="121543" y="26116"/>
                  </a:lnTo>
                  <a:lnTo>
                    <a:pt x="79580" y="11371"/>
                  </a:lnTo>
                  <a:lnTo>
                    <a:pt x="38844" y="2491"/>
                  </a:lnTo>
                  <a:lnTo>
                    <a:pt x="0" y="0"/>
                  </a:lnTo>
                  <a:close/>
                </a:path>
              </a:pathLst>
            </a:custGeom>
            <a:solidFill>
              <a:srgbClr val="EC7C30"/>
            </a:solidFill>
          </p:spPr>
          <p:txBody>
            <a:bodyPr wrap="square" lIns="0" tIns="0" rIns="0" bIns="0" rtlCol="0"/>
            <a:lstStyle/>
            <a:p>
              <a:endParaRPr/>
            </a:p>
          </p:txBody>
        </p:sp>
        <p:pic>
          <p:nvPicPr>
            <p:cNvPr id="47" name="object 47"/>
            <p:cNvPicPr/>
            <p:nvPr/>
          </p:nvPicPr>
          <p:blipFill>
            <a:blip r:embed="rId34" cstate="print"/>
            <a:stretch>
              <a:fillRect/>
            </a:stretch>
          </p:blipFill>
          <p:spPr>
            <a:xfrm>
              <a:off x="3085972" y="1970151"/>
              <a:ext cx="1521459" cy="433197"/>
            </a:xfrm>
            <a:prstGeom prst="rect">
              <a:avLst/>
            </a:prstGeom>
          </p:spPr>
        </p:pic>
        <p:sp>
          <p:nvSpPr>
            <p:cNvPr id="48" name="object 48"/>
            <p:cNvSpPr/>
            <p:nvPr/>
          </p:nvSpPr>
          <p:spPr>
            <a:xfrm>
              <a:off x="4646675" y="1978245"/>
              <a:ext cx="379095" cy="539750"/>
            </a:xfrm>
            <a:custGeom>
              <a:avLst/>
              <a:gdLst/>
              <a:ahLst/>
              <a:cxnLst/>
              <a:rect l="l" t="t" r="r" b="b"/>
              <a:pathLst>
                <a:path w="379095" h="539750">
                  <a:moveTo>
                    <a:pt x="179310" y="0"/>
                  </a:moveTo>
                  <a:lnTo>
                    <a:pt x="107432" y="20950"/>
                  </a:lnTo>
                  <a:lnTo>
                    <a:pt x="74421" y="48166"/>
                  </a:lnTo>
                  <a:lnTo>
                    <a:pt x="45426" y="84173"/>
                  </a:lnTo>
                  <a:lnTo>
                    <a:pt x="23526" y="125430"/>
                  </a:lnTo>
                  <a:lnTo>
                    <a:pt x="8628" y="171807"/>
                  </a:lnTo>
                  <a:lnTo>
                    <a:pt x="634" y="223172"/>
                  </a:lnTo>
                  <a:lnTo>
                    <a:pt x="0" y="275607"/>
                  </a:lnTo>
                  <a:lnTo>
                    <a:pt x="6985" y="325376"/>
                  </a:lnTo>
                  <a:lnTo>
                    <a:pt x="21494" y="372620"/>
                  </a:lnTo>
                  <a:lnTo>
                    <a:pt x="43434" y="417482"/>
                  </a:lnTo>
                  <a:lnTo>
                    <a:pt x="71042" y="457701"/>
                  </a:lnTo>
                  <a:lnTo>
                    <a:pt x="101996" y="489682"/>
                  </a:lnTo>
                  <a:lnTo>
                    <a:pt x="136213" y="513851"/>
                  </a:lnTo>
                  <a:lnTo>
                    <a:pt x="173608" y="530639"/>
                  </a:lnTo>
                  <a:lnTo>
                    <a:pt x="211320" y="539424"/>
                  </a:lnTo>
                  <a:lnTo>
                    <a:pt x="246506" y="539005"/>
                  </a:lnTo>
                  <a:lnTo>
                    <a:pt x="310261" y="508795"/>
                  </a:lnTo>
                  <a:lnTo>
                    <a:pt x="336242" y="480641"/>
                  </a:lnTo>
                  <a:lnTo>
                    <a:pt x="356092" y="445390"/>
                  </a:lnTo>
                  <a:lnTo>
                    <a:pt x="358011" y="439445"/>
                  </a:lnTo>
                  <a:lnTo>
                    <a:pt x="259983" y="439445"/>
                  </a:lnTo>
                  <a:lnTo>
                    <a:pt x="251825" y="439263"/>
                  </a:lnTo>
                  <a:lnTo>
                    <a:pt x="215201" y="424594"/>
                  </a:lnTo>
                  <a:lnTo>
                    <a:pt x="190115" y="395384"/>
                  </a:lnTo>
                  <a:lnTo>
                    <a:pt x="135255" y="395384"/>
                  </a:lnTo>
                  <a:lnTo>
                    <a:pt x="120395" y="392717"/>
                  </a:lnTo>
                  <a:lnTo>
                    <a:pt x="116458" y="391701"/>
                  </a:lnTo>
                  <a:lnTo>
                    <a:pt x="100202" y="380144"/>
                  </a:lnTo>
                  <a:lnTo>
                    <a:pt x="100330" y="378366"/>
                  </a:lnTo>
                  <a:lnTo>
                    <a:pt x="117345" y="175801"/>
                  </a:lnTo>
                  <a:lnTo>
                    <a:pt x="76073" y="175801"/>
                  </a:lnTo>
                  <a:lnTo>
                    <a:pt x="74930" y="175166"/>
                  </a:lnTo>
                  <a:lnTo>
                    <a:pt x="73406" y="172372"/>
                  </a:lnTo>
                  <a:lnTo>
                    <a:pt x="72898" y="169959"/>
                  </a:lnTo>
                  <a:lnTo>
                    <a:pt x="72698" y="164863"/>
                  </a:lnTo>
                  <a:lnTo>
                    <a:pt x="72770" y="159164"/>
                  </a:lnTo>
                  <a:lnTo>
                    <a:pt x="104838" y="115730"/>
                  </a:lnTo>
                  <a:lnTo>
                    <a:pt x="132714" y="99982"/>
                  </a:lnTo>
                  <a:lnTo>
                    <a:pt x="320483" y="99982"/>
                  </a:lnTo>
                  <a:lnTo>
                    <a:pt x="316386" y="92192"/>
                  </a:lnTo>
                  <a:lnTo>
                    <a:pt x="287512" y="54072"/>
                  </a:lnTo>
                  <a:lnTo>
                    <a:pt x="254613" y="25572"/>
                  </a:lnTo>
                  <a:lnTo>
                    <a:pt x="217677" y="7145"/>
                  </a:lnTo>
                  <a:lnTo>
                    <a:pt x="179310" y="0"/>
                  </a:lnTo>
                  <a:close/>
                </a:path>
                <a:path w="379095" h="539750">
                  <a:moveTo>
                    <a:pt x="338361" y="133986"/>
                  </a:moveTo>
                  <a:lnTo>
                    <a:pt x="243792" y="133986"/>
                  </a:lnTo>
                  <a:lnTo>
                    <a:pt x="252732" y="135443"/>
                  </a:lnTo>
                  <a:lnTo>
                    <a:pt x="262255" y="138590"/>
                  </a:lnTo>
                  <a:lnTo>
                    <a:pt x="294258" y="162847"/>
                  </a:lnTo>
                  <a:lnTo>
                    <a:pt x="312419" y="201582"/>
                  </a:lnTo>
                  <a:lnTo>
                    <a:pt x="318896" y="253017"/>
                  </a:lnTo>
                  <a:lnTo>
                    <a:pt x="318927" y="273083"/>
                  </a:lnTo>
                  <a:lnTo>
                    <a:pt x="318706" y="283338"/>
                  </a:lnTo>
                  <a:lnTo>
                    <a:pt x="314991" y="333158"/>
                  </a:lnTo>
                  <a:lnTo>
                    <a:pt x="307848" y="376842"/>
                  </a:lnTo>
                  <a:lnTo>
                    <a:pt x="291845" y="418244"/>
                  </a:lnTo>
                  <a:lnTo>
                    <a:pt x="259983" y="439445"/>
                  </a:lnTo>
                  <a:lnTo>
                    <a:pt x="358011" y="439445"/>
                  </a:lnTo>
                  <a:lnTo>
                    <a:pt x="369822" y="402853"/>
                  </a:lnTo>
                  <a:lnTo>
                    <a:pt x="377444" y="352839"/>
                  </a:lnTo>
                  <a:lnTo>
                    <a:pt x="378646" y="299053"/>
                  </a:lnTo>
                  <a:lnTo>
                    <a:pt x="373144" y="245387"/>
                  </a:lnTo>
                  <a:lnTo>
                    <a:pt x="360763" y="192194"/>
                  </a:lnTo>
                  <a:lnTo>
                    <a:pt x="341233" y="139449"/>
                  </a:lnTo>
                  <a:lnTo>
                    <a:pt x="338361" y="133986"/>
                  </a:lnTo>
                  <a:close/>
                </a:path>
                <a:path w="379095" h="539750">
                  <a:moveTo>
                    <a:pt x="320483" y="99982"/>
                  </a:moveTo>
                  <a:lnTo>
                    <a:pt x="132714" y="99982"/>
                  </a:lnTo>
                  <a:lnTo>
                    <a:pt x="133984" y="100109"/>
                  </a:lnTo>
                  <a:lnTo>
                    <a:pt x="135381" y="100109"/>
                  </a:lnTo>
                  <a:lnTo>
                    <a:pt x="137032" y="100363"/>
                  </a:lnTo>
                  <a:lnTo>
                    <a:pt x="138937" y="100744"/>
                  </a:lnTo>
                  <a:lnTo>
                    <a:pt x="140969" y="101252"/>
                  </a:lnTo>
                  <a:lnTo>
                    <a:pt x="143637" y="101887"/>
                  </a:lnTo>
                  <a:lnTo>
                    <a:pt x="164337" y="111285"/>
                  </a:lnTo>
                  <a:lnTo>
                    <a:pt x="164719" y="112301"/>
                  </a:lnTo>
                  <a:lnTo>
                    <a:pt x="164845" y="113444"/>
                  </a:lnTo>
                  <a:lnTo>
                    <a:pt x="141477" y="391066"/>
                  </a:lnTo>
                  <a:lnTo>
                    <a:pt x="141096" y="392336"/>
                  </a:lnTo>
                  <a:lnTo>
                    <a:pt x="140334" y="393225"/>
                  </a:lnTo>
                  <a:lnTo>
                    <a:pt x="139700" y="394114"/>
                  </a:lnTo>
                  <a:lnTo>
                    <a:pt x="138556" y="394749"/>
                  </a:lnTo>
                  <a:lnTo>
                    <a:pt x="136906" y="395130"/>
                  </a:lnTo>
                  <a:lnTo>
                    <a:pt x="135255" y="395384"/>
                  </a:lnTo>
                  <a:lnTo>
                    <a:pt x="190115" y="395384"/>
                  </a:lnTo>
                  <a:lnTo>
                    <a:pt x="176990" y="351696"/>
                  </a:lnTo>
                  <a:lnTo>
                    <a:pt x="174559" y="309036"/>
                  </a:lnTo>
                  <a:lnTo>
                    <a:pt x="174815" y="295054"/>
                  </a:lnTo>
                  <a:lnTo>
                    <a:pt x="178427" y="245387"/>
                  </a:lnTo>
                  <a:lnTo>
                    <a:pt x="185927" y="201328"/>
                  </a:lnTo>
                  <a:lnTo>
                    <a:pt x="202692" y="158148"/>
                  </a:lnTo>
                  <a:lnTo>
                    <a:pt x="235448" y="134197"/>
                  </a:lnTo>
                  <a:lnTo>
                    <a:pt x="243792" y="133986"/>
                  </a:lnTo>
                  <a:lnTo>
                    <a:pt x="338361" y="133986"/>
                  </a:lnTo>
                  <a:lnTo>
                    <a:pt x="320483" y="99982"/>
                  </a:lnTo>
                  <a:close/>
                </a:path>
                <a:path w="379095" h="539750">
                  <a:moveTo>
                    <a:pt x="250698" y="181643"/>
                  </a:moveTo>
                  <a:lnTo>
                    <a:pt x="226275" y="213244"/>
                  </a:lnTo>
                  <a:lnTo>
                    <a:pt x="219027" y="260939"/>
                  </a:lnTo>
                  <a:lnTo>
                    <a:pt x="215931" y="301214"/>
                  </a:lnTo>
                  <a:lnTo>
                    <a:pt x="215385" y="331503"/>
                  </a:lnTo>
                  <a:lnTo>
                    <a:pt x="215431" y="334226"/>
                  </a:lnTo>
                  <a:lnTo>
                    <a:pt x="222250" y="373794"/>
                  </a:lnTo>
                  <a:lnTo>
                    <a:pt x="246380" y="390685"/>
                  </a:lnTo>
                  <a:lnTo>
                    <a:pt x="252602" y="389415"/>
                  </a:lnTo>
                  <a:lnTo>
                    <a:pt x="255524" y="387891"/>
                  </a:lnTo>
                  <a:lnTo>
                    <a:pt x="258064" y="385097"/>
                  </a:lnTo>
                  <a:lnTo>
                    <a:pt x="260731" y="382430"/>
                  </a:lnTo>
                  <a:lnTo>
                    <a:pt x="263017" y="378620"/>
                  </a:lnTo>
                  <a:lnTo>
                    <a:pt x="264921" y="373540"/>
                  </a:lnTo>
                  <a:lnTo>
                    <a:pt x="266826" y="368587"/>
                  </a:lnTo>
                  <a:lnTo>
                    <a:pt x="268605" y="362618"/>
                  </a:lnTo>
                  <a:lnTo>
                    <a:pt x="270128" y="355633"/>
                  </a:lnTo>
                  <a:lnTo>
                    <a:pt x="271780" y="348648"/>
                  </a:lnTo>
                  <a:lnTo>
                    <a:pt x="273176" y="340647"/>
                  </a:lnTo>
                  <a:lnTo>
                    <a:pt x="274193" y="331503"/>
                  </a:lnTo>
                  <a:lnTo>
                    <a:pt x="275026" y="324379"/>
                  </a:lnTo>
                  <a:lnTo>
                    <a:pt x="278685" y="281513"/>
                  </a:lnTo>
                  <a:lnTo>
                    <a:pt x="279868" y="256756"/>
                  </a:lnTo>
                  <a:lnTo>
                    <a:pt x="279745" y="238998"/>
                  </a:lnTo>
                  <a:lnTo>
                    <a:pt x="279653" y="236253"/>
                  </a:lnTo>
                  <a:lnTo>
                    <a:pt x="279273" y="228125"/>
                  </a:lnTo>
                  <a:lnTo>
                    <a:pt x="278511" y="221140"/>
                  </a:lnTo>
                  <a:lnTo>
                    <a:pt x="277368" y="215044"/>
                  </a:lnTo>
                  <a:lnTo>
                    <a:pt x="276351" y="209075"/>
                  </a:lnTo>
                  <a:lnTo>
                    <a:pt x="260095" y="185453"/>
                  </a:lnTo>
                  <a:lnTo>
                    <a:pt x="250698" y="181643"/>
                  </a:lnTo>
                  <a:close/>
                </a:path>
                <a:path w="379095" h="539750">
                  <a:moveTo>
                    <a:pt x="118999" y="156116"/>
                  </a:moveTo>
                  <a:lnTo>
                    <a:pt x="101409" y="164863"/>
                  </a:lnTo>
                  <a:lnTo>
                    <a:pt x="83819" y="173896"/>
                  </a:lnTo>
                  <a:lnTo>
                    <a:pt x="81280" y="174912"/>
                  </a:lnTo>
                  <a:lnTo>
                    <a:pt x="79248" y="175547"/>
                  </a:lnTo>
                  <a:lnTo>
                    <a:pt x="76073" y="175801"/>
                  </a:lnTo>
                  <a:lnTo>
                    <a:pt x="117345" y="175801"/>
                  </a:lnTo>
                  <a:lnTo>
                    <a:pt x="118999" y="156116"/>
                  </a:lnTo>
                  <a:close/>
                </a:path>
              </a:pathLst>
            </a:custGeom>
            <a:solidFill>
              <a:srgbClr val="000000"/>
            </a:solidFill>
          </p:spPr>
          <p:txBody>
            <a:bodyPr wrap="square" lIns="0" tIns="0" rIns="0" bIns="0" rtlCol="0"/>
            <a:lstStyle/>
            <a:p>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D6E53-9BCC-CCEE-D3D7-9DAFB8574107}"/>
              </a:ext>
            </a:extLst>
          </p:cNvPr>
          <p:cNvSpPr>
            <a:spLocks noGrp="1"/>
          </p:cNvSpPr>
          <p:nvPr>
            <p:ph type="title"/>
          </p:nvPr>
        </p:nvSpPr>
        <p:spPr/>
        <p:txBody>
          <a:bodyPr>
            <a:normAutofit/>
          </a:bodyPr>
          <a:lstStyle/>
          <a:p>
            <a:r>
              <a:rPr lang="en-US" b="1" dirty="0"/>
              <a:t>FUNGSI PENDIDIKAN TINGGI</a:t>
            </a:r>
            <a:br>
              <a:rPr lang="en-US" dirty="0"/>
            </a:br>
            <a:r>
              <a:rPr lang="en-US" dirty="0" err="1"/>
              <a:t>Undang-undang</a:t>
            </a:r>
            <a:r>
              <a:rPr lang="en-US" dirty="0"/>
              <a:t> No.12/2012 </a:t>
            </a:r>
            <a:r>
              <a:rPr lang="en-US" dirty="0" err="1"/>
              <a:t>pasal</a:t>
            </a:r>
            <a:r>
              <a:rPr lang="en-US" dirty="0"/>
              <a:t> 4 </a:t>
            </a:r>
          </a:p>
        </p:txBody>
      </p:sp>
      <p:graphicFrame>
        <p:nvGraphicFramePr>
          <p:cNvPr id="4" name="Content Placeholder 3">
            <a:extLst>
              <a:ext uri="{FF2B5EF4-FFF2-40B4-BE49-F238E27FC236}">
                <a16:creationId xmlns:a16="http://schemas.microsoft.com/office/drawing/2014/main" id="{C8E81796-89F6-24F2-3384-7B4BAB3C5044}"/>
              </a:ext>
            </a:extLst>
          </p:cNvPr>
          <p:cNvGraphicFramePr>
            <a:graphicFrameLocks noGrp="1"/>
          </p:cNvGraphicFramePr>
          <p:nvPr>
            <p:ph idx="1"/>
            <p:extLst>
              <p:ext uri="{D42A27DB-BD31-4B8C-83A1-F6EECF244321}">
                <p14:modId xmlns:p14="http://schemas.microsoft.com/office/powerpoint/2010/main" val="2057559090"/>
              </p:ext>
            </p:extLst>
          </p:nvPr>
        </p:nvGraphicFramePr>
        <p:xfrm>
          <a:off x="228600" y="1690688"/>
          <a:ext cx="11582400" cy="4862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29259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3060"/>
            <a:ext cx="9365615" cy="967740"/>
            <a:chOff x="0" y="3060"/>
            <a:chExt cx="9365615" cy="967740"/>
          </a:xfrm>
        </p:grpSpPr>
        <p:pic>
          <p:nvPicPr>
            <p:cNvPr id="3" name="object 3"/>
            <p:cNvPicPr/>
            <p:nvPr/>
          </p:nvPicPr>
          <p:blipFill>
            <a:blip r:embed="rId2" cstate="print"/>
            <a:stretch>
              <a:fillRect/>
            </a:stretch>
          </p:blipFill>
          <p:spPr>
            <a:xfrm>
              <a:off x="0" y="132554"/>
              <a:ext cx="9364996" cy="591345"/>
            </a:xfrm>
            <a:prstGeom prst="rect">
              <a:avLst/>
            </a:prstGeom>
          </p:spPr>
        </p:pic>
        <p:pic>
          <p:nvPicPr>
            <p:cNvPr id="4" name="object 4"/>
            <p:cNvPicPr/>
            <p:nvPr/>
          </p:nvPicPr>
          <p:blipFill>
            <a:blip r:embed="rId3" cstate="print"/>
            <a:stretch>
              <a:fillRect/>
            </a:stretch>
          </p:blipFill>
          <p:spPr>
            <a:xfrm>
              <a:off x="521208" y="3060"/>
              <a:ext cx="4070603" cy="967727"/>
            </a:xfrm>
            <a:prstGeom prst="rect">
              <a:avLst/>
            </a:prstGeom>
          </p:spPr>
        </p:pic>
        <p:pic>
          <p:nvPicPr>
            <p:cNvPr id="5" name="object 5"/>
            <p:cNvPicPr/>
            <p:nvPr/>
          </p:nvPicPr>
          <p:blipFill>
            <a:blip r:embed="rId4" cstate="print"/>
            <a:stretch>
              <a:fillRect/>
            </a:stretch>
          </p:blipFill>
          <p:spPr>
            <a:xfrm>
              <a:off x="0" y="163068"/>
              <a:ext cx="9319259" cy="487680"/>
            </a:xfrm>
            <a:prstGeom prst="rect">
              <a:avLst/>
            </a:prstGeom>
          </p:spPr>
        </p:pic>
      </p:grpSp>
      <p:sp>
        <p:nvSpPr>
          <p:cNvPr id="6" name="object 6"/>
          <p:cNvSpPr txBox="1">
            <a:spLocks noGrp="1"/>
          </p:cNvSpPr>
          <p:nvPr>
            <p:ph type="title"/>
          </p:nvPr>
        </p:nvSpPr>
        <p:spPr>
          <a:xfrm>
            <a:off x="811783" y="138810"/>
            <a:ext cx="3496310" cy="513715"/>
          </a:xfrm>
          <a:prstGeom prst="rect">
            <a:avLst/>
          </a:prstGeom>
        </p:spPr>
        <p:txBody>
          <a:bodyPr vert="horz" wrap="square" lIns="0" tIns="13335" rIns="0" bIns="0" rtlCol="0">
            <a:spAutoFit/>
          </a:bodyPr>
          <a:lstStyle/>
          <a:p>
            <a:pPr marL="12700">
              <a:lnSpc>
                <a:spcPct val="100000"/>
              </a:lnSpc>
              <a:spcBef>
                <a:spcPts val="105"/>
              </a:spcBef>
            </a:pPr>
            <a:r>
              <a:rPr spc="-70" dirty="0"/>
              <a:t>Anatomy</a:t>
            </a:r>
            <a:r>
              <a:rPr spc="-10" dirty="0"/>
              <a:t> </a:t>
            </a:r>
            <a:r>
              <a:rPr spc="40" dirty="0"/>
              <a:t>CPL</a:t>
            </a:r>
            <a:r>
              <a:rPr spc="-50" dirty="0"/>
              <a:t> </a:t>
            </a:r>
            <a:r>
              <a:rPr spc="35" dirty="0"/>
              <a:t>(SLO)</a:t>
            </a:r>
          </a:p>
        </p:txBody>
      </p:sp>
      <p:pic>
        <p:nvPicPr>
          <p:cNvPr id="7" name="object 7"/>
          <p:cNvPicPr/>
          <p:nvPr/>
        </p:nvPicPr>
        <p:blipFill>
          <a:blip r:embed="rId5" cstate="print"/>
          <a:stretch>
            <a:fillRect/>
          </a:stretch>
        </p:blipFill>
        <p:spPr>
          <a:xfrm>
            <a:off x="3194149" y="1592441"/>
            <a:ext cx="709742" cy="715740"/>
          </a:xfrm>
          <a:prstGeom prst="rect">
            <a:avLst/>
          </a:prstGeom>
        </p:spPr>
      </p:pic>
      <p:pic>
        <p:nvPicPr>
          <p:cNvPr id="8" name="object 8"/>
          <p:cNvPicPr/>
          <p:nvPr/>
        </p:nvPicPr>
        <p:blipFill>
          <a:blip r:embed="rId6" cstate="print"/>
          <a:stretch>
            <a:fillRect/>
          </a:stretch>
        </p:blipFill>
        <p:spPr>
          <a:xfrm>
            <a:off x="5975561" y="1592441"/>
            <a:ext cx="711030" cy="715740"/>
          </a:xfrm>
          <a:prstGeom prst="rect">
            <a:avLst/>
          </a:prstGeom>
        </p:spPr>
      </p:pic>
      <p:pic>
        <p:nvPicPr>
          <p:cNvPr id="9" name="object 9"/>
          <p:cNvPicPr/>
          <p:nvPr/>
        </p:nvPicPr>
        <p:blipFill>
          <a:blip r:embed="rId7" cstate="print"/>
          <a:stretch>
            <a:fillRect/>
          </a:stretch>
        </p:blipFill>
        <p:spPr>
          <a:xfrm>
            <a:off x="8647105" y="1653390"/>
            <a:ext cx="709563" cy="590823"/>
          </a:xfrm>
          <a:prstGeom prst="rect">
            <a:avLst/>
          </a:prstGeom>
        </p:spPr>
      </p:pic>
      <p:pic>
        <p:nvPicPr>
          <p:cNvPr id="10" name="object 10"/>
          <p:cNvPicPr/>
          <p:nvPr/>
        </p:nvPicPr>
        <p:blipFill>
          <a:blip r:embed="rId8" cstate="print"/>
          <a:stretch>
            <a:fillRect/>
          </a:stretch>
        </p:blipFill>
        <p:spPr>
          <a:xfrm>
            <a:off x="9541731" y="1152111"/>
            <a:ext cx="1596443" cy="1596443"/>
          </a:xfrm>
          <a:prstGeom prst="rect">
            <a:avLst/>
          </a:prstGeom>
        </p:spPr>
      </p:pic>
      <p:sp>
        <p:nvSpPr>
          <p:cNvPr id="11" name="object 11"/>
          <p:cNvSpPr txBox="1"/>
          <p:nvPr/>
        </p:nvSpPr>
        <p:spPr>
          <a:xfrm>
            <a:off x="10034142" y="1642617"/>
            <a:ext cx="610235" cy="513715"/>
          </a:xfrm>
          <a:prstGeom prst="rect">
            <a:avLst/>
          </a:prstGeom>
        </p:spPr>
        <p:txBody>
          <a:bodyPr vert="horz" wrap="square" lIns="0" tIns="13335" rIns="0" bIns="0" rtlCol="0">
            <a:spAutoFit/>
          </a:bodyPr>
          <a:lstStyle/>
          <a:p>
            <a:pPr marL="12700">
              <a:lnSpc>
                <a:spcPct val="100000"/>
              </a:lnSpc>
              <a:spcBef>
                <a:spcPts val="105"/>
              </a:spcBef>
            </a:pPr>
            <a:r>
              <a:rPr sz="3200" dirty="0">
                <a:solidFill>
                  <a:srgbClr val="FFFFFF"/>
                </a:solidFill>
                <a:latin typeface="Impact"/>
                <a:cs typeface="Impact"/>
              </a:rPr>
              <a:t>CPL</a:t>
            </a:r>
            <a:endParaRPr sz="3200">
              <a:latin typeface="Impact"/>
              <a:cs typeface="Impact"/>
            </a:endParaRPr>
          </a:p>
        </p:txBody>
      </p:sp>
      <p:pic>
        <p:nvPicPr>
          <p:cNvPr id="12" name="object 12"/>
          <p:cNvPicPr/>
          <p:nvPr/>
        </p:nvPicPr>
        <p:blipFill>
          <a:blip r:embed="rId9" cstate="print"/>
          <a:stretch>
            <a:fillRect/>
          </a:stretch>
        </p:blipFill>
        <p:spPr>
          <a:xfrm>
            <a:off x="1365458" y="1152111"/>
            <a:ext cx="1594941" cy="1596443"/>
          </a:xfrm>
          <a:prstGeom prst="rect">
            <a:avLst/>
          </a:prstGeom>
        </p:spPr>
      </p:pic>
      <p:sp>
        <p:nvSpPr>
          <p:cNvPr id="13" name="object 13"/>
          <p:cNvSpPr txBox="1"/>
          <p:nvPr/>
        </p:nvSpPr>
        <p:spPr>
          <a:xfrm>
            <a:off x="1717675" y="1606042"/>
            <a:ext cx="888365" cy="605155"/>
          </a:xfrm>
          <a:prstGeom prst="rect">
            <a:avLst/>
          </a:prstGeom>
        </p:spPr>
        <p:txBody>
          <a:bodyPr vert="horz" wrap="square" lIns="0" tIns="47625" rIns="0" bIns="0" rtlCol="0">
            <a:spAutoFit/>
          </a:bodyPr>
          <a:lstStyle/>
          <a:p>
            <a:pPr marL="179705" marR="5080" indent="-167640">
              <a:lnSpc>
                <a:spcPts val="2160"/>
              </a:lnSpc>
              <a:spcBef>
                <a:spcPts val="375"/>
              </a:spcBef>
            </a:pPr>
            <a:r>
              <a:rPr sz="2000" dirty="0">
                <a:solidFill>
                  <a:srgbClr val="FFFFFF"/>
                </a:solidFill>
                <a:latin typeface="Impact"/>
                <a:cs typeface="Impact"/>
              </a:rPr>
              <a:t>Kemam-  </a:t>
            </a:r>
            <a:r>
              <a:rPr sz="2000" spc="-5" dirty="0">
                <a:solidFill>
                  <a:srgbClr val="FFFFFF"/>
                </a:solidFill>
                <a:latin typeface="Impact"/>
                <a:cs typeface="Impact"/>
              </a:rPr>
              <a:t>puan</a:t>
            </a:r>
            <a:endParaRPr sz="2000">
              <a:latin typeface="Impact"/>
              <a:cs typeface="Impact"/>
            </a:endParaRPr>
          </a:p>
        </p:txBody>
      </p:sp>
      <p:pic>
        <p:nvPicPr>
          <p:cNvPr id="14" name="object 14"/>
          <p:cNvPicPr/>
          <p:nvPr/>
        </p:nvPicPr>
        <p:blipFill>
          <a:blip r:embed="rId10" cstate="print"/>
          <a:stretch>
            <a:fillRect/>
          </a:stretch>
        </p:blipFill>
        <p:spPr>
          <a:xfrm>
            <a:off x="1488948" y="728472"/>
            <a:ext cx="1346454" cy="713994"/>
          </a:xfrm>
          <a:prstGeom prst="rect">
            <a:avLst/>
          </a:prstGeom>
        </p:spPr>
      </p:pic>
      <p:sp>
        <p:nvSpPr>
          <p:cNvPr id="15" name="object 15"/>
          <p:cNvSpPr txBox="1"/>
          <p:nvPr/>
        </p:nvSpPr>
        <p:spPr>
          <a:xfrm>
            <a:off x="1876425" y="898652"/>
            <a:ext cx="5715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Impact"/>
                <a:cs typeface="Impact"/>
              </a:rPr>
              <a:t>V</a:t>
            </a:r>
            <a:r>
              <a:rPr sz="1800" spc="-5" dirty="0">
                <a:solidFill>
                  <a:srgbClr val="FFFFFF"/>
                </a:solidFill>
                <a:latin typeface="Impact"/>
                <a:cs typeface="Impact"/>
              </a:rPr>
              <a:t>e</a:t>
            </a:r>
            <a:r>
              <a:rPr sz="1800" spc="5" dirty="0">
                <a:solidFill>
                  <a:srgbClr val="FFFFFF"/>
                </a:solidFill>
                <a:latin typeface="Impact"/>
                <a:cs typeface="Impact"/>
              </a:rPr>
              <a:t>r</a:t>
            </a:r>
            <a:r>
              <a:rPr sz="1800" dirty="0">
                <a:solidFill>
                  <a:srgbClr val="FFFFFF"/>
                </a:solidFill>
                <a:latin typeface="Impact"/>
                <a:cs typeface="Impact"/>
              </a:rPr>
              <a:t>bs</a:t>
            </a:r>
            <a:endParaRPr sz="1800">
              <a:latin typeface="Impact"/>
              <a:cs typeface="Impact"/>
            </a:endParaRPr>
          </a:p>
        </p:txBody>
      </p:sp>
      <p:pic>
        <p:nvPicPr>
          <p:cNvPr id="16" name="object 16"/>
          <p:cNvPicPr/>
          <p:nvPr/>
        </p:nvPicPr>
        <p:blipFill>
          <a:blip r:embed="rId11" cstate="print"/>
          <a:stretch>
            <a:fillRect/>
          </a:stretch>
        </p:blipFill>
        <p:spPr>
          <a:xfrm>
            <a:off x="6870121" y="1152111"/>
            <a:ext cx="1596507" cy="1596443"/>
          </a:xfrm>
          <a:prstGeom prst="rect">
            <a:avLst/>
          </a:prstGeom>
        </p:spPr>
      </p:pic>
      <p:sp>
        <p:nvSpPr>
          <p:cNvPr id="17" name="object 17"/>
          <p:cNvSpPr txBox="1"/>
          <p:nvPr/>
        </p:nvSpPr>
        <p:spPr>
          <a:xfrm>
            <a:off x="7218426" y="1709673"/>
            <a:ext cx="898525"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FFFFFF"/>
                </a:solidFill>
                <a:latin typeface="Impact"/>
                <a:cs typeface="Impact"/>
              </a:rPr>
              <a:t>K</a:t>
            </a:r>
            <a:r>
              <a:rPr sz="2400" spc="-10" dirty="0">
                <a:solidFill>
                  <a:srgbClr val="FFFFFF"/>
                </a:solidFill>
                <a:latin typeface="Impact"/>
                <a:cs typeface="Impact"/>
              </a:rPr>
              <a:t>o</a:t>
            </a:r>
            <a:r>
              <a:rPr sz="2400" dirty="0">
                <a:solidFill>
                  <a:srgbClr val="FFFFFF"/>
                </a:solidFill>
                <a:latin typeface="Impact"/>
                <a:cs typeface="Impact"/>
              </a:rPr>
              <a:t>ntek</a:t>
            </a:r>
            <a:endParaRPr sz="2400">
              <a:latin typeface="Impact"/>
              <a:cs typeface="Impact"/>
            </a:endParaRPr>
          </a:p>
        </p:txBody>
      </p:sp>
      <p:pic>
        <p:nvPicPr>
          <p:cNvPr id="18" name="object 18"/>
          <p:cNvPicPr/>
          <p:nvPr/>
        </p:nvPicPr>
        <p:blipFill>
          <a:blip r:embed="rId12" cstate="print"/>
          <a:stretch>
            <a:fillRect/>
          </a:stretch>
        </p:blipFill>
        <p:spPr>
          <a:xfrm>
            <a:off x="7005828" y="728459"/>
            <a:ext cx="1322070" cy="688098"/>
          </a:xfrm>
          <a:prstGeom prst="rect">
            <a:avLst/>
          </a:prstGeom>
        </p:spPr>
      </p:pic>
      <p:sp>
        <p:nvSpPr>
          <p:cNvPr id="19" name="object 19"/>
          <p:cNvSpPr txBox="1"/>
          <p:nvPr/>
        </p:nvSpPr>
        <p:spPr>
          <a:xfrm>
            <a:off x="7328661" y="886459"/>
            <a:ext cx="67881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Impact"/>
                <a:cs typeface="Impact"/>
              </a:rPr>
              <a:t>Adv</a:t>
            </a:r>
            <a:r>
              <a:rPr sz="1800" spc="5" dirty="0">
                <a:solidFill>
                  <a:srgbClr val="FFFFFF"/>
                </a:solidFill>
                <a:latin typeface="Impact"/>
                <a:cs typeface="Impact"/>
              </a:rPr>
              <a:t>e</a:t>
            </a:r>
            <a:r>
              <a:rPr sz="1800" dirty="0">
                <a:solidFill>
                  <a:srgbClr val="FFFFFF"/>
                </a:solidFill>
                <a:latin typeface="Impact"/>
                <a:cs typeface="Impact"/>
              </a:rPr>
              <a:t>rb</a:t>
            </a:r>
            <a:endParaRPr sz="1800">
              <a:latin typeface="Impact"/>
              <a:cs typeface="Impact"/>
            </a:endParaRPr>
          </a:p>
        </p:txBody>
      </p:sp>
      <p:pic>
        <p:nvPicPr>
          <p:cNvPr id="20" name="object 20"/>
          <p:cNvPicPr/>
          <p:nvPr/>
        </p:nvPicPr>
        <p:blipFill>
          <a:blip r:embed="rId13" cstate="print"/>
          <a:stretch>
            <a:fillRect/>
          </a:stretch>
        </p:blipFill>
        <p:spPr>
          <a:xfrm>
            <a:off x="4200073" y="1152111"/>
            <a:ext cx="1596507" cy="1596443"/>
          </a:xfrm>
          <a:prstGeom prst="rect">
            <a:avLst/>
          </a:prstGeom>
        </p:spPr>
      </p:pic>
      <p:sp>
        <p:nvSpPr>
          <p:cNvPr id="21" name="object 21"/>
          <p:cNvSpPr txBox="1"/>
          <p:nvPr/>
        </p:nvSpPr>
        <p:spPr>
          <a:xfrm>
            <a:off x="4583938" y="1545082"/>
            <a:ext cx="826135" cy="720725"/>
          </a:xfrm>
          <a:prstGeom prst="rect">
            <a:avLst/>
          </a:prstGeom>
        </p:spPr>
        <p:txBody>
          <a:bodyPr vert="horz" wrap="square" lIns="0" tIns="53975" rIns="0" bIns="0" rtlCol="0">
            <a:spAutoFit/>
          </a:bodyPr>
          <a:lstStyle/>
          <a:p>
            <a:pPr marL="12700" marR="5080" indent="2540">
              <a:lnSpc>
                <a:spcPts val="2590"/>
              </a:lnSpc>
              <a:spcBef>
                <a:spcPts val="425"/>
              </a:spcBef>
            </a:pPr>
            <a:r>
              <a:rPr sz="2400" spc="-5" dirty="0">
                <a:solidFill>
                  <a:srgbClr val="FFFFFF"/>
                </a:solidFill>
                <a:latin typeface="Impact"/>
                <a:cs typeface="Impact"/>
              </a:rPr>
              <a:t>Bahan  </a:t>
            </a:r>
            <a:r>
              <a:rPr sz="2400" dirty="0">
                <a:solidFill>
                  <a:srgbClr val="FFFFFF"/>
                </a:solidFill>
                <a:latin typeface="Impact"/>
                <a:cs typeface="Impact"/>
              </a:rPr>
              <a:t>Kajian</a:t>
            </a:r>
            <a:endParaRPr sz="2400">
              <a:latin typeface="Impact"/>
              <a:cs typeface="Impact"/>
            </a:endParaRPr>
          </a:p>
        </p:txBody>
      </p:sp>
      <p:pic>
        <p:nvPicPr>
          <p:cNvPr id="22" name="object 22"/>
          <p:cNvPicPr/>
          <p:nvPr/>
        </p:nvPicPr>
        <p:blipFill>
          <a:blip r:embed="rId14" cstate="print"/>
          <a:stretch>
            <a:fillRect/>
          </a:stretch>
        </p:blipFill>
        <p:spPr>
          <a:xfrm>
            <a:off x="4334255" y="728459"/>
            <a:ext cx="1322070" cy="683526"/>
          </a:xfrm>
          <a:prstGeom prst="rect">
            <a:avLst/>
          </a:prstGeom>
        </p:spPr>
      </p:pic>
      <p:sp>
        <p:nvSpPr>
          <p:cNvPr id="23" name="object 23"/>
          <p:cNvSpPr txBox="1"/>
          <p:nvPr/>
        </p:nvSpPr>
        <p:spPr>
          <a:xfrm>
            <a:off x="4746116" y="883666"/>
            <a:ext cx="50609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Impact"/>
                <a:cs typeface="Impact"/>
              </a:rPr>
              <a:t>Noun</a:t>
            </a:r>
            <a:endParaRPr sz="1800">
              <a:latin typeface="Impact"/>
              <a:cs typeface="Impact"/>
            </a:endParaRPr>
          </a:p>
        </p:txBody>
      </p:sp>
      <p:pic>
        <p:nvPicPr>
          <p:cNvPr id="24" name="object 24"/>
          <p:cNvPicPr/>
          <p:nvPr/>
        </p:nvPicPr>
        <p:blipFill>
          <a:blip r:embed="rId15" cstate="print"/>
          <a:stretch>
            <a:fillRect/>
          </a:stretch>
        </p:blipFill>
        <p:spPr>
          <a:xfrm>
            <a:off x="675094" y="3175996"/>
            <a:ext cx="2995522" cy="2486444"/>
          </a:xfrm>
          <a:prstGeom prst="rect">
            <a:avLst/>
          </a:prstGeom>
        </p:spPr>
      </p:pic>
      <p:sp>
        <p:nvSpPr>
          <p:cNvPr id="25" name="object 25"/>
          <p:cNvSpPr txBox="1"/>
          <p:nvPr/>
        </p:nvSpPr>
        <p:spPr>
          <a:xfrm>
            <a:off x="830072" y="3356864"/>
            <a:ext cx="2663825" cy="1946275"/>
          </a:xfrm>
          <a:prstGeom prst="rect">
            <a:avLst/>
          </a:prstGeom>
        </p:spPr>
        <p:txBody>
          <a:bodyPr vert="horz" wrap="square" lIns="0" tIns="12700" rIns="0" bIns="0" rtlCol="0">
            <a:spAutoFit/>
          </a:bodyPr>
          <a:lstStyle/>
          <a:p>
            <a:pPr marL="12700" marR="5080" indent="-1905" algn="ctr">
              <a:lnSpc>
                <a:spcPct val="100000"/>
              </a:lnSpc>
              <a:spcBef>
                <a:spcPts val="100"/>
              </a:spcBef>
            </a:pPr>
            <a:r>
              <a:rPr sz="1800" b="1" spc="-5" dirty="0">
                <a:latin typeface="Calibri"/>
                <a:cs typeface="Calibri"/>
              </a:rPr>
              <a:t>Kemampuan </a:t>
            </a:r>
            <a:r>
              <a:rPr sz="1800" b="1" dirty="0">
                <a:latin typeface="Calibri"/>
                <a:cs typeface="Calibri"/>
              </a:rPr>
              <a:t>yang dapat </a:t>
            </a:r>
            <a:r>
              <a:rPr sz="1800" b="1" spc="5" dirty="0">
                <a:latin typeface="Calibri"/>
                <a:cs typeface="Calibri"/>
              </a:rPr>
              <a:t> </a:t>
            </a:r>
            <a:r>
              <a:rPr sz="1800" b="1" spc="-5" dirty="0">
                <a:latin typeface="Calibri"/>
                <a:cs typeface="Calibri"/>
              </a:rPr>
              <a:t>didemontrasikan oleh mhs, </a:t>
            </a:r>
            <a:r>
              <a:rPr sz="1800" b="1" spc="-395" dirty="0">
                <a:latin typeface="Calibri"/>
                <a:cs typeface="Calibri"/>
              </a:rPr>
              <a:t> </a:t>
            </a:r>
            <a:r>
              <a:rPr sz="1800" b="1" dirty="0">
                <a:latin typeface="Calibri"/>
                <a:cs typeface="Calibri"/>
              </a:rPr>
              <a:t>dinyatakan dalam bentuk </a:t>
            </a:r>
            <a:r>
              <a:rPr sz="1800" b="1" spc="5" dirty="0">
                <a:latin typeface="Calibri"/>
                <a:cs typeface="Calibri"/>
              </a:rPr>
              <a:t> </a:t>
            </a:r>
            <a:r>
              <a:rPr sz="1800" b="1" dirty="0">
                <a:latin typeface="Calibri"/>
                <a:cs typeface="Calibri"/>
              </a:rPr>
              <a:t>kata </a:t>
            </a:r>
            <a:r>
              <a:rPr sz="1800" b="1" spc="-5" dirty="0">
                <a:latin typeface="Calibri"/>
                <a:cs typeface="Calibri"/>
              </a:rPr>
              <a:t>berja yg </a:t>
            </a:r>
            <a:r>
              <a:rPr sz="1800" b="1" dirty="0">
                <a:latin typeface="Calibri"/>
                <a:cs typeface="Calibri"/>
              </a:rPr>
              <a:t> </a:t>
            </a:r>
            <a:r>
              <a:rPr sz="1800" b="1" spc="-5" dirty="0">
                <a:latin typeface="Calibri"/>
                <a:cs typeface="Calibri"/>
              </a:rPr>
              <a:t>mendiskripsikan</a:t>
            </a:r>
            <a:r>
              <a:rPr sz="1800" b="1" spc="-75" dirty="0">
                <a:latin typeface="Calibri"/>
                <a:cs typeface="Calibri"/>
              </a:rPr>
              <a:t> </a:t>
            </a:r>
            <a:r>
              <a:rPr sz="1800" b="1" spc="-5" dirty="0">
                <a:latin typeface="Calibri"/>
                <a:cs typeface="Calibri"/>
              </a:rPr>
              <a:t>perpaduan </a:t>
            </a:r>
            <a:r>
              <a:rPr sz="1800" b="1" spc="-395" dirty="0">
                <a:latin typeface="Calibri"/>
                <a:cs typeface="Calibri"/>
              </a:rPr>
              <a:t> </a:t>
            </a:r>
            <a:r>
              <a:rPr sz="1800" b="1" spc="-5" dirty="0">
                <a:latin typeface="Calibri"/>
                <a:cs typeface="Calibri"/>
              </a:rPr>
              <a:t>Pengetahuan, Ketrampilan, </a:t>
            </a:r>
            <a:r>
              <a:rPr sz="1800" b="1" spc="-395" dirty="0">
                <a:latin typeface="Calibri"/>
                <a:cs typeface="Calibri"/>
              </a:rPr>
              <a:t> </a:t>
            </a:r>
            <a:r>
              <a:rPr sz="1800" b="1" dirty="0">
                <a:latin typeface="Calibri"/>
                <a:cs typeface="Calibri"/>
              </a:rPr>
              <a:t>dan</a:t>
            </a:r>
            <a:r>
              <a:rPr sz="1800" b="1" spc="-10" dirty="0">
                <a:latin typeface="Calibri"/>
                <a:cs typeface="Calibri"/>
              </a:rPr>
              <a:t> </a:t>
            </a:r>
            <a:r>
              <a:rPr sz="1800" b="1" dirty="0">
                <a:latin typeface="Calibri"/>
                <a:cs typeface="Calibri"/>
              </a:rPr>
              <a:t>Sikap</a:t>
            </a:r>
            <a:endParaRPr sz="1800">
              <a:latin typeface="Calibri"/>
              <a:cs typeface="Calibri"/>
            </a:endParaRPr>
          </a:p>
        </p:txBody>
      </p:sp>
      <p:grpSp>
        <p:nvGrpSpPr>
          <p:cNvPr id="26" name="object 26"/>
          <p:cNvGrpSpPr/>
          <p:nvPr/>
        </p:nvGrpSpPr>
        <p:grpSpPr>
          <a:xfrm>
            <a:off x="2046732" y="2578608"/>
            <a:ext cx="5735955" cy="3093085"/>
            <a:chOff x="2046732" y="2578608"/>
            <a:chExt cx="5735955" cy="3093085"/>
          </a:xfrm>
        </p:grpSpPr>
        <p:sp>
          <p:nvSpPr>
            <p:cNvPr id="27" name="object 27"/>
            <p:cNvSpPr/>
            <p:nvPr/>
          </p:nvSpPr>
          <p:spPr>
            <a:xfrm>
              <a:off x="2046732" y="2578620"/>
              <a:ext cx="5735955" cy="737870"/>
            </a:xfrm>
            <a:custGeom>
              <a:avLst/>
              <a:gdLst/>
              <a:ahLst/>
              <a:cxnLst/>
              <a:rect l="l" t="t" r="r" b="b"/>
              <a:pathLst>
                <a:path w="5735955" h="737870">
                  <a:moveTo>
                    <a:pt x="228587" y="114300"/>
                  </a:moveTo>
                  <a:lnTo>
                    <a:pt x="114300" y="0"/>
                  </a:lnTo>
                  <a:lnTo>
                    <a:pt x="0" y="114300"/>
                  </a:lnTo>
                  <a:lnTo>
                    <a:pt x="76200" y="190500"/>
                  </a:lnTo>
                  <a:lnTo>
                    <a:pt x="76200" y="546989"/>
                  </a:lnTo>
                  <a:lnTo>
                    <a:pt x="0" y="623189"/>
                  </a:lnTo>
                  <a:lnTo>
                    <a:pt x="114300" y="737489"/>
                  </a:lnTo>
                  <a:lnTo>
                    <a:pt x="228587" y="623189"/>
                  </a:lnTo>
                  <a:lnTo>
                    <a:pt x="152400" y="546989"/>
                  </a:lnTo>
                  <a:lnTo>
                    <a:pt x="152400" y="623189"/>
                  </a:lnTo>
                  <a:lnTo>
                    <a:pt x="152387" y="546989"/>
                  </a:lnTo>
                  <a:lnTo>
                    <a:pt x="152400" y="508889"/>
                  </a:lnTo>
                  <a:lnTo>
                    <a:pt x="152400" y="228600"/>
                  </a:lnTo>
                  <a:lnTo>
                    <a:pt x="152400" y="190500"/>
                  </a:lnTo>
                  <a:lnTo>
                    <a:pt x="114300" y="228600"/>
                  </a:lnTo>
                  <a:lnTo>
                    <a:pt x="152387" y="190500"/>
                  </a:lnTo>
                  <a:lnTo>
                    <a:pt x="152400" y="114300"/>
                  </a:lnTo>
                  <a:lnTo>
                    <a:pt x="152400" y="190500"/>
                  </a:lnTo>
                  <a:lnTo>
                    <a:pt x="228587" y="114300"/>
                  </a:lnTo>
                  <a:close/>
                </a:path>
                <a:path w="5735955" h="737870">
                  <a:moveTo>
                    <a:pt x="3064751" y="613283"/>
                  </a:moveTo>
                  <a:lnTo>
                    <a:pt x="2988551" y="613283"/>
                  </a:lnTo>
                  <a:lnTo>
                    <a:pt x="2912351" y="613283"/>
                  </a:lnTo>
                  <a:lnTo>
                    <a:pt x="2836151" y="613283"/>
                  </a:lnTo>
                  <a:lnTo>
                    <a:pt x="2950451" y="727583"/>
                  </a:lnTo>
                  <a:lnTo>
                    <a:pt x="3064751" y="613283"/>
                  </a:lnTo>
                  <a:close/>
                </a:path>
                <a:path w="5735955" h="737870">
                  <a:moveTo>
                    <a:pt x="3064751" y="114300"/>
                  </a:moveTo>
                  <a:lnTo>
                    <a:pt x="2950451" y="0"/>
                  </a:lnTo>
                  <a:lnTo>
                    <a:pt x="2836151" y="114300"/>
                  </a:lnTo>
                  <a:lnTo>
                    <a:pt x="2912351" y="190500"/>
                  </a:lnTo>
                  <a:lnTo>
                    <a:pt x="2912351" y="537083"/>
                  </a:lnTo>
                  <a:lnTo>
                    <a:pt x="2988551" y="537083"/>
                  </a:lnTo>
                  <a:lnTo>
                    <a:pt x="2988551" y="498983"/>
                  </a:lnTo>
                  <a:lnTo>
                    <a:pt x="2988551" y="228600"/>
                  </a:lnTo>
                  <a:lnTo>
                    <a:pt x="2988551" y="190500"/>
                  </a:lnTo>
                  <a:lnTo>
                    <a:pt x="3064751" y="114300"/>
                  </a:lnTo>
                  <a:close/>
                </a:path>
                <a:path w="5735955" h="737870">
                  <a:moveTo>
                    <a:pt x="5735815" y="114922"/>
                  </a:moveTo>
                  <a:lnTo>
                    <a:pt x="5734939" y="114046"/>
                  </a:lnTo>
                  <a:lnTo>
                    <a:pt x="5622150" y="0"/>
                  </a:lnTo>
                  <a:lnTo>
                    <a:pt x="5507215" y="113665"/>
                  </a:lnTo>
                  <a:lnTo>
                    <a:pt x="5583021" y="190220"/>
                  </a:lnTo>
                  <a:lnTo>
                    <a:pt x="5581281" y="520509"/>
                  </a:lnTo>
                  <a:lnTo>
                    <a:pt x="5504688" y="596265"/>
                  </a:lnTo>
                  <a:lnTo>
                    <a:pt x="5618340" y="711060"/>
                  </a:lnTo>
                  <a:lnTo>
                    <a:pt x="5733288" y="597408"/>
                  </a:lnTo>
                  <a:lnTo>
                    <a:pt x="5732907" y="597027"/>
                  </a:lnTo>
                  <a:lnTo>
                    <a:pt x="5657481" y="520839"/>
                  </a:lnTo>
                  <a:lnTo>
                    <a:pt x="5657685" y="482600"/>
                  </a:lnTo>
                  <a:lnTo>
                    <a:pt x="5659018" y="228600"/>
                  </a:lnTo>
                  <a:lnTo>
                    <a:pt x="5659221" y="190766"/>
                  </a:lnTo>
                  <a:lnTo>
                    <a:pt x="5735815" y="114922"/>
                  </a:lnTo>
                  <a:close/>
                </a:path>
              </a:pathLst>
            </a:custGeom>
            <a:solidFill>
              <a:srgbClr val="000000"/>
            </a:solidFill>
          </p:spPr>
          <p:txBody>
            <a:bodyPr wrap="square" lIns="0" tIns="0" rIns="0" bIns="0" rtlCol="0"/>
            <a:lstStyle/>
            <a:p>
              <a:endParaRPr/>
            </a:p>
          </p:txBody>
        </p:sp>
        <p:pic>
          <p:nvPicPr>
            <p:cNvPr id="28" name="object 28"/>
            <p:cNvPicPr/>
            <p:nvPr/>
          </p:nvPicPr>
          <p:blipFill>
            <a:blip r:embed="rId16" cstate="print"/>
            <a:stretch>
              <a:fillRect/>
            </a:stretch>
          </p:blipFill>
          <p:spPr>
            <a:xfrm>
              <a:off x="3745991" y="3122675"/>
              <a:ext cx="2521457" cy="2548890"/>
            </a:xfrm>
            <a:prstGeom prst="rect">
              <a:avLst/>
            </a:prstGeom>
          </p:spPr>
        </p:pic>
      </p:grpSp>
      <p:sp>
        <p:nvSpPr>
          <p:cNvPr id="29" name="object 29"/>
          <p:cNvSpPr txBox="1"/>
          <p:nvPr/>
        </p:nvSpPr>
        <p:spPr>
          <a:xfrm>
            <a:off x="3914901" y="3186429"/>
            <a:ext cx="2164080" cy="2220595"/>
          </a:xfrm>
          <a:prstGeom prst="rect">
            <a:avLst/>
          </a:prstGeom>
        </p:spPr>
        <p:txBody>
          <a:bodyPr vert="horz" wrap="square" lIns="0" tIns="12700" rIns="0" bIns="0" rtlCol="0">
            <a:spAutoFit/>
          </a:bodyPr>
          <a:lstStyle/>
          <a:p>
            <a:pPr marL="12700" marR="5080" indent="635" algn="ctr">
              <a:lnSpc>
                <a:spcPct val="100000"/>
              </a:lnSpc>
              <a:spcBef>
                <a:spcPts val="100"/>
              </a:spcBef>
            </a:pPr>
            <a:r>
              <a:rPr sz="1800" b="1" dirty="0">
                <a:latin typeface="Calibri"/>
                <a:cs typeface="Calibri"/>
              </a:rPr>
              <a:t>Bahan kajian </a:t>
            </a:r>
            <a:r>
              <a:rPr sz="1800" b="1" spc="-5" dirty="0">
                <a:latin typeface="Calibri"/>
                <a:cs typeface="Calibri"/>
              </a:rPr>
              <a:t>yg berisi </a:t>
            </a:r>
            <a:r>
              <a:rPr sz="1800" b="1" dirty="0">
                <a:latin typeface="Calibri"/>
                <a:cs typeface="Calibri"/>
              </a:rPr>
              <a:t> </a:t>
            </a:r>
            <a:r>
              <a:rPr sz="1800" b="1" spc="-5" dirty="0">
                <a:latin typeface="Calibri"/>
                <a:cs typeface="Calibri"/>
              </a:rPr>
              <a:t>pengetahuan disiplin </a:t>
            </a:r>
            <a:r>
              <a:rPr sz="1800" b="1" dirty="0">
                <a:latin typeface="Calibri"/>
                <a:cs typeface="Calibri"/>
              </a:rPr>
              <a:t> ilmu </a:t>
            </a:r>
            <a:r>
              <a:rPr sz="1800" b="1" spc="-5" dirty="0">
                <a:latin typeface="Calibri"/>
                <a:cs typeface="Calibri"/>
              </a:rPr>
              <a:t>atau </a:t>
            </a:r>
            <a:r>
              <a:rPr sz="1800" b="1" dirty="0">
                <a:latin typeface="Calibri"/>
                <a:cs typeface="Calibri"/>
              </a:rPr>
              <a:t> </a:t>
            </a:r>
            <a:r>
              <a:rPr sz="1800" b="1" spc="-5" dirty="0">
                <a:latin typeface="Calibri"/>
                <a:cs typeface="Calibri"/>
              </a:rPr>
              <a:t>pengetahuan yg </a:t>
            </a:r>
            <a:r>
              <a:rPr sz="1800" b="1" dirty="0">
                <a:latin typeface="Calibri"/>
                <a:cs typeface="Calibri"/>
              </a:rPr>
              <a:t> </a:t>
            </a:r>
            <a:r>
              <a:rPr sz="1800" b="1" spc="-5" dirty="0">
                <a:latin typeface="Calibri"/>
                <a:cs typeface="Calibri"/>
              </a:rPr>
              <a:t>dipelajari</a:t>
            </a:r>
            <a:r>
              <a:rPr sz="1800" b="1" spc="-55" dirty="0">
                <a:latin typeface="Calibri"/>
                <a:cs typeface="Calibri"/>
              </a:rPr>
              <a:t> </a:t>
            </a:r>
            <a:r>
              <a:rPr sz="1800" b="1" dirty="0">
                <a:latin typeface="Calibri"/>
                <a:cs typeface="Calibri"/>
              </a:rPr>
              <a:t>dan</a:t>
            </a:r>
            <a:r>
              <a:rPr sz="1800" b="1" spc="-50" dirty="0">
                <a:latin typeface="Calibri"/>
                <a:cs typeface="Calibri"/>
              </a:rPr>
              <a:t> </a:t>
            </a:r>
            <a:r>
              <a:rPr sz="1800" b="1" dirty="0">
                <a:latin typeface="Calibri"/>
                <a:cs typeface="Calibri"/>
              </a:rPr>
              <a:t>dikuasai </a:t>
            </a:r>
            <a:r>
              <a:rPr sz="1800" b="1" spc="-390" dirty="0">
                <a:latin typeface="Calibri"/>
                <a:cs typeface="Calibri"/>
              </a:rPr>
              <a:t> </a:t>
            </a:r>
            <a:r>
              <a:rPr sz="1800" b="1" dirty="0">
                <a:latin typeface="Calibri"/>
                <a:cs typeface="Calibri"/>
              </a:rPr>
              <a:t>oleh </a:t>
            </a:r>
            <a:r>
              <a:rPr sz="1800" b="1" spc="-5" dirty="0">
                <a:latin typeface="Calibri"/>
                <a:cs typeface="Calibri"/>
              </a:rPr>
              <a:t>mhs., serta </a:t>
            </a:r>
            <a:r>
              <a:rPr sz="1800" b="1" spc="5" dirty="0">
                <a:latin typeface="Calibri"/>
                <a:cs typeface="Calibri"/>
              </a:rPr>
              <a:t>dpt </a:t>
            </a:r>
            <a:r>
              <a:rPr sz="1800" b="1" spc="10" dirty="0">
                <a:latin typeface="Calibri"/>
                <a:cs typeface="Calibri"/>
              </a:rPr>
              <a:t> </a:t>
            </a:r>
            <a:r>
              <a:rPr sz="1800" b="1" spc="-5" dirty="0">
                <a:latin typeface="Calibri"/>
                <a:cs typeface="Calibri"/>
              </a:rPr>
              <a:t>didemontrasikan oleh </a:t>
            </a:r>
            <a:r>
              <a:rPr sz="1800" b="1" dirty="0">
                <a:latin typeface="Calibri"/>
                <a:cs typeface="Calibri"/>
              </a:rPr>
              <a:t> mhs.</a:t>
            </a:r>
            <a:endParaRPr sz="1800">
              <a:latin typeface="Calibri"/>
              <a:cs typeface="Calibri"/>
            </a:endParaRPr>
          </a:p>
        </p:txBody>
      </p:sp>
      <p:pic>
        <p:nvPicPr>
          <p:cNvPr id="30" name="object 30"/>
          <p:cNvPicPr/>
          <p:nvPr/>
        </p:nvPicPr>
        <p:blipFill>
          <a:blip r:embed="rId17" cstate="print"/>
          <a:stretch>
            <a:fillRect/>
          </a:stretch>
        </p:blipFill>
        <p:spPr>
          <a:xfrm>
            <a:off x="6426707" y="3130295"/>
            <a:ext cx="2507741" cy="2524506"/>
          </a:xfrm>
          <a:prstGeom prst="rect">
            <a:avLst/>
          </a:prstGeom>
        </p:spPr>
      </p:pic>
      <p:sp>
        <p:nvSpPr>
          <p:cNvPr id="31" name="object 31"/>
          <p:cNvSpPr txBox="1"/>
          <p:nvPr/>
        </p:nvSpPr>
        <p:spPr>
          <a:xfrm>
            <a:off x="6597141" y="3193796"/>
            <a:ext cx="2136775" cy="1946275"/>
          </a:xfrm>
          <a:prstGeom prst="rect">
            <a:avLst/>
          </a:prstGeom>
        </p:spPr>
        <p:txBody>
          <a:bodyPr vert="horz" wrap="square" lIns="0" tIns="12700" rIns="0" bIns="0" rtlCol="0">
            <a:spAutoFit/>
          </a:bodyPr>
          <a:lstStyle/>
          <a:p>
            <a:pPr marL="12700" marR="5080" indent="-1270" algn="ctr">
              <a:lnSpc>
                <a:spcPct val="100000"/>
              </a:lnSpc>
              <a:spcBef>
                <a:spcPts val="100"/>
              </a:spcBef>
            </a:pPr>
            <a:r>
              <a:rPr sz="1800" b="1" dirty="0">
                <a:latin typeface="Calibri"/>
                <a:cs typeface="Calibri"/>
              </a:rPr>
              <a:t>Dalam kontek dan </a:t>
            </a:r>
            <a:r>
              <a:rPr sz="1800" b="1" spc="5" dirty="0">
                <a:latin typeface="Calibri"/>
                <a:cs typeface="Calibri"/>
              </a:rPr>
              <a:t> </a:t>
            </a:r>
            <a:r>
              <a:rPr sz="1800" b="1" spc="-5" dirty="0">
                <a:latin typeface="Calibri"/>
                <a:cs typeface="Calibri"/>
              </a:rPr>
              <a:t>ruang lingkup </a:t>
            </a:r>
            <a:r>
              <a:rPr sz="1800" b="1" dirty="0">
                <a:latin typeface="Calibri"/>
                <a:cs typeface="Calibri"/>
              </a:rPr>
              <a:t>apa </a:t>
            </a:r>
            <a:r>
              <a:rPr sz="1800" b="1" spc="5" dirty="0">
                <a:latin typeface="Calibri"/>
                <a:cs typeface="Calibri"/>
              </a:rPr>
              <a:t> </a:t>
            </a:r>
            <a:r>
              <a:rPr sz="1800" b="1" spc="-5" dirty="0">
                <a:latin typeface="Calibri"/>
                <a:cs typeface="Calibri"/>
              </a:rPr>
              <a:t>kemampuan tersebut </a:t>
            </a:r>
            <a:r>
              <a:rPr sz="1800" b="1" dirty="0">
                <a:latin typeface="Calibri"/>
                <a:cs typeface="Calibri"/>
              </a:rPr>
              <a:t> </a:t>
            </a:r>
            <a:r>
              <a:rPr sz="1800" b="1" spc="-5" dirty="0">
                <a:latin typeface="Calibri"/>
                <a:cs typeface="Calibri"/>
              </a:rPr>
              <a:t>mampu </a:t>
            </a:r>
            <a:r>
              <a:rPr sz="1800" b="1" dirty="0">
                <a:latin typeface="Calibri"/>
                <a:cs typeface="Calibri"/>
              </a:rPr>
              <a:t>dikusasi dan </a:t>
            </a:r>
            <a:r>
              <a:rPr sz="1800" b="1" spc="5" dirty="0">
                <a:latin typeface="Calibri"/>
                <a:cs typeface="Calibri"/>
              </a:rPr>
              <a:t> </a:t>
            </a:r>
            <a:r>
              <a:rPr sz="1800" b="1" spc="-5" dirty="0">
                <a:latin typeface="Calibri"/>
                <a:cs typeface="Calibri"/>
              </a:rPr>
              <a:t>didemontrasikan oleh </a:t>
            </a:r>
            <a:r>
              <a:rPr sz="1800" b="1" spc="-395" dirty="0">
                <a:latin typeface="Calibri"/>
                <a:cs typeface="Calibri"/>
              </a:rPr>
              <a:t> </a:t>
            </a:r>
            <a:r>
              <a:rPr sz="1800" b="1" spc="-5" dirty="0">
                <a:latin typeface="Calibri"/>
                <a:cs typeface="Calibri"/>
              </a:rPr>
              <a:t>mahasiswa</a:t>
            </a:r>
            <a:r>
              <a:rPr sz="1800" b="1" spc="-65" dirty="0">
                <a:latin typeface="Calibri"/>
                <a:cs typeface="Calibri"/>
              </a:rPr>
              <a:t> </a:t>
            </a:r>
            <a:r>
              <a:rPr sz="1800" b="1" dirty="0">
                <a:latin typeface="Calibri"/>
                <a:cs typeface="Calibri"/>
              </a:rPr>
              <a:t>pada</a:t>
            </a:r>
            <a:r>
              <a:rPr sz="1800" b="1" spc="-50" dirty="0">
                <a:latin typeface="Calibri"/>
                <a:cs typeface="Calibri"/>
              </a:rPr>
              <a:t> </a:t>
            </a:r>
            <a:r>
              <a:rPr sz="1800" b="1" dirty="0">
                <a:latin typeface="Calibri"/>
                <a:cs typeface="Calibri"/>
              </a:rPr>
              <a:t>akhir </a:t>
            </a:r>
            <a:r>
              <a:rPr sz="1800" b="1" spc="-395" dirty="0">
                <a:latin typeface="Calibri"/>
                <a:cs typeface="Calibri"/>
              </a:rPr>
              <a:t> </a:t>
            </a:r>
            <a:r>
              <a:rPr sz="1800" b="1" spc="-5" dirty="0">
                <a:latin typeface="Calibri"/>
                <a:cs typeface="Calibri"/>
              </a:rPr>
              <a:t>pembelajaran</a:t>
            </a:r>
            <a:endParaRPr sz="1800">
              <a:latin typeface="Calibri"/>
              <a:cs typeface="Calibri"/>
            </a:endParaRPr>
          </a:p>
        </p:txBody>
      </p:sp>
      <p:sp>
        <p:nvSpPr>
          <p:cNvPr id="32" name="object 32"/>
          <p:cNvSpPr/>
          <p:nvPr/>
        </p:nvSpPr>
        <p:spPr>
          <a:xfrm>
            <a:off x="1969007" y="6330911"/>
            <a:ext cx="1156970" cy="17145"/>
          </a:xfrm>
          <a:custGeom>
            <a:avLst/>
            <a:gdLst/>
            <a:ahLst/>
            <a:cxnLst/>
            <a:rect l="l" t="t" r="r" b="b"/>
            <a:pathLst>
              <a:path w="1156970" h="17145">
                <a:moveTo>
                  <a:pt x="1156715" y="0"/>
                </a:moveTo>
                <a:lnTo>
                  <a:pt x="0" y="0"/>
                </a:lnTo>
                <a:lnTo>
                  <a:pt x="0" y="16764"/>
                </a:lnTo>
                <a:lnTo>
                  <a:pt x="1156715" y="16764"/>
                </a:lnTo>
                <a:lnTo>
                  <a:pt x="1156715" y="0"/>
                </a:lnTo>
                <a:close/>
              </a:path>
            </a:pathLst>
          </a:custGeom>
          <a:solidFill>
            <a:srgbClr val="C00000"/>
          </a:solidFill>
        </p:spPr>
        <p:txBody>
          <a:bodyPr wrap="square" lIns="0" tIns="0" rIns="0" bIns="0" rtlCol="0"/>
          <a:lstStyle/>
          <a:p>
            <a:endParaRPr/>
          </a:p>
        </p:txBody>
      </p:sp>
      <p:sp>
        <p:nvSpPr>
          <p:cNvPr id="33" name="object 33"/>
          <p:cNvSpPr txBox="1"/>
          <p:nvPr/>
        </p:nvSpPr>
        <p:spPr>
          <a:xfrm>
            <a:off x="691083" y="5655665"/>
            <a:ext cx="8256270" cy="711200"/>
          </a:xfrm>
          <a:prstGeom prst="rect">
            <a:avLst/>
          </a:prstGeom>
        </p:spPr>
        <p:txBody>
          <a:bodyPr vert="horz" wrap="square" lIns="0" tIns="50800" rIns="0" bIns="0" rtlCol="0">
            <a:spAutoFit/>
          </a:bodyPr>
          <a:lstStyle/>
          <a:p>
            <a:pPr marL="12700">
              <a:lnSpc>
                <a:spcPct val="100000"/>
              </a:lnSpc>
              <a:spcBef>
                <a:spcPts val="400"/>
              </a:spcBef>
            </a:pPr>
            <a:r>
              <a:rPr sz="2000" spc="-35" dirty="0">
                <a:latin typeface="Trebuchet MS"/>
                <a:cs typeface="Trebuchet MS"/>
              </a:rPr>
              <a:t>Contoh:</a:t>
            </a:r>
            <a:endParaRPr sz="2000">
              <a:latin typeface="Trebuchet MS"/>
              <a:cs typeface="Trebuchet MS"/>
            </a:endParaRPr>
          </a:p>
          <a:p>
            <a:pPr marL="448945">
              <a:lnSpc>
                <a:spcPct val="100000"/>
              </a:lnSpc>
              <a:spcBef>
                <a:spcPts val="300"/>
              </a:spcBef>
            </a:pPr>
            <a:r>
              <a:rPr sz="2000" b="1" dirty="0">
                <a:latin typeface="Calibri"/>
                <a:cs typeface="Calibri"/>
              </a:rPr>
              <a:t>Mampu</a:t>
            </a:r>
            <a:r>
              <a:rPr sz="2000" b="1" spc="-10" dirty="0">
                <a:latin typeface="Calibri"/>
                <a:cs typeface="Calibri"/>
              </a:rPr>
              <a:t> </a:t>
            </a:r>
            <a:r>
              <a:rPr sz="2000" b="1" spc="-5" dirty="0">
                <a:solidFill>
                  <a:srgbClr val="C00000"/>
                </a:solidFill>
                <a:latin typeface="Calibri"/>
                <a:cs typeface="Calibri"/>
              </a:rPr>
              <a:t>menyusun </a:t>
            </a:r>
            <a:r>
              <a:rPr sz="2000" b="1" u="heavy" spc="-15" dirty="0">
                <a:solidFill>
                  <a:srgbClr val="00AF50"/>
                </a:solidFill>
                <a:uFill>
                  <a:solidFill>
                    <a:srgbClr val="00AF50"/>
                  </a:solidFill>
                </a:uFill>
                <a:latin typeface="Calibri"/>
                <a:cs typeface="Calibri"/>
              </a:rPr>
              <a:t>rancangan</a:t>
            </a:r>
            <a:r>
              <a:rPr sz="2000" b="1" u="heavy" spc="5" dirty="0">
                <a:solidFill>
                  <a:srgbClr val="00AF50"/>
                </a:solidFill>
                <a:uFill>
                  <a:solidFill>
                    <a:srgbClr val="00AF50"/>
                  </a:solidFill>
                </a:uFill>
                <a:latin typeface="Calibri"/>
                <a:cs typeface="Calibri"/>
              </a:rPr>
              <a:t> </a:t>
            </a:r>
            <a:r>
              <a:rPr sz="2000" b="1" u="heavy" spc="-10" dirty="0">
                <a:solidFill>
                  <a:srgbClr val="00AF50"/>
                </a:solidFill>
                <a:uFill>
                  <a:solidFill>
                    <a:srgbClr val="00AF50"/>
                  </a:solidFill>
                </a:uFill>
                <a:latin typeface="Calibri"/>
                <a:cs typeface="Calibri"/>
              </a:rPr>
              <a:t>proyek</a:t>
            </a:r>
            <a:r>
              <a:rPr sz="2000" b="1" spc="5" dirty="0">
                <a:solidFill>
                  <a:srgbClr val="00AF50"/>
                </a:solidFill>
                <a:latin typeface="Calibri"/>
                <a:cs typeface="Calibri"/>
              </a:rPr>
              <a:t> </a:t>
            </a:r>
            <a:r>
              <a:rPr sz="2000" b="1" u="heavy" spc="-15" dirty="0">
                <a:solidFill>
                  <a:srgbClr val="6F2F9F"/>
                </a:solidFill>
                <a:uFill>
                  <a:solidFill>
                    <a:srgbClr val="6F2F9F"/>
                  </a:solidFill>
                </a:uFill>
                <a:latin typeface="Calibri"/>
                <a:cs typeface="Calibri"/>
              </a:rPr>
              <a:t>kewirausahaan</a:t>
            </a:r>
            <a:r>
              <a:rPr sz="2000" b="1" u="heavy" spc="20" dirty="0">
                <a:solidFill>
                  <a:srgbClr val="6F2F9F"/>
                </a:solidFill>
                <a:uFill>
                  <a:solidFill>
                    <a:srgbClr val="6F2F9F"/>
                  </a:solidFill>
                </a:uFill>
                <a:latin typeface="Calibri"/>
                <a:cs typeface="Calibri"/>
              </a:rPr>
              <a:t> </a:t>
            </a:r>
            <a:r>
              <a:rPr sz="2000" b="1" u="heavy" spc="-15" dirty="0">
                <a:solidFill>
                  <a:srgbClr val="6F2F9F"/>
                </a:solidFill>
                <a:uFill>
                  <a:solidFill>
                    <a:srgbClr val="6F2F9F"/>
                  </a:solidFill>
                </a:uFill>
                <a:latin typeface="Calibri"/>
                <a:cs typeface="Calibri"/>
              </a:rPr>
              <a:t>kecil</a:t>
            </a:r>
            <a:r>
              <a:rPr sz="2000" b="1" u="heavy" spc="10" dirty="0">
                <a:solidFill>
                  <a:srgbClr val="6F2F9F"/>
                </a:solidFill>
                <a:uFill>
                  <a:solidFill>
                    <a:srgbClr val="6F2F9F"/>
                  </a:solidFill>
                </a:uFill>
                <a:latin typeface="Calibri"/>
                <a:cs typeface="Calibri"/>
              </a:rPr>
              <a:t> </a:t>
            </a:r>
            <a:r>
              <a:rPr sz="2000" b="1" u="heavy" dirty="0">
                <a:solidFill>
                  <a:srgbClr val="6F2F9F"/>
                </a:solidFill>
                <a:uFill>
                  <a:solidFill>
                    <a:srgbClr val="6F2F9F"/>
                  </a:solidFill>
                </a:uFill>
                <a:latin typeface="Calibri"/>
                <a:cs typeface="Calibri"/>
              </a:rPr>
              <a:t>dan</a:t>
            </a:r>
            <a:r>
              <a:rPr sz="2000" b="1" u="heavy" spc="-5" dirty="0">
                <a:solidFill>
                  <a:srgbClr val="6F2F9F"/>
                </a:solidFill>
                <a:uFill>
                  <a:solidFill>
                    <a:srgbClr val="6F2F9F"/>
                  </a:solidFill>
                </a:uFill>
                <a:latin typeface="Calibri"/>
                <a:cs typeface="Calibri"/>
              </a:rPr>
              <a:t> menengah</a:t>
            </a:r>
            <a:r>
              <a:rPr sz="2000" b="1" spc="-5" dirty="0">
                <a:latin typeface="Calibri"/>
                <a:cs typeface="Calibri"/>
              </a:rPr>
              <a:t>.</a:t>
            </a:r>
            <a:endParaRPr sz="2000">
              <a:latin typeface="Calibri"/>
              <a:cs typeface="Calibri"/>
            </a:endParaRPr>
          </a:p>
        </p:txBody>
      </p:sp>
      <p:sp>
        <p:nvSpPr>
          <p:cNvPr id="34" name="object 34"/>
          <p:cNvSpPr/>
          <p:nvPr/>
        </p:nvSpPr>
        <p:spPr>
          <a:xfrm>
            <a:off x="2714625" y="6339459"/>
            <a:ext cx="367030" cy="437515"/>
          </a:xfrm>
          <a:custGeom>
            <a:avLst/>
            <a:gdLst/>
            <a:ahLst/>
            <a:cxnLst/>
            <a:rect l="l" t="t" r="r" b="b"/>
            <a:pathLst>
              <a:path w="367030" h="437515">
                <a:moveTo>
                  <a:pt x="366902" y="116966"/>
                </a:moveTo>
                <a:lnTo>
                  <a:pt x="366902" y="437006"/>
                </a:lnTo>
              </a:path>
              <a:path w="367030" h="437515">
                <a:moveTo>
                  <a:pt x="366902" y="246189"/>
                </a:moveTo>
                <a:lnTo>
                  <a:pt x="142112" y="176974"/>
                </a:lnTo>
                <a:lnTo>
                  <a:pt x="0" y="0"/>
                </a:lnTo>
              </a:path>
            </a:pathLst>
          </a:custGeom>
          <a:ln w="19050">
            <a:solidFill>
              <a:srgbClr val="000000"/>
            </a:solidFill>
          </a:ln>
        </p:spPr>
        <p:txBody>
          <a:bodyPr wrap="square" lIns="0" tIns="0" rIns="0" bIns="0" rtlCol="0"/>
          <a:lstStyle/>
          <a:p>
            <a:endParaRPr/>
          </a:p>
        </p:txBody>
      </p:sp>
      <p:sp>
        <p:nvSpPr>
          <p:cNvPr id="35" name="object 35"/>
          <p:cNvSpPr txBox="1"/>
          <p:nvPr/>
        </p:nvSpPr>
        <p:spPr>
          <a:xfrm>
            <a:off x="3093211" y="6452412"/>
            <a:ext cx="122809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Kemampuan</a:t>
            </a:r>
            <a:endParaRPr sz="1800">
              <a:latin typeface="Calibri"/>
              <a:cs typeface="Calibri"/>
            </a:endParaRPr>
          </a:p>
        </p:txBody>
      </p:sp>
      <p:sp>
        <p:nvSpPr>
          <p:cNvPr id="36" name="object 36"/>
          <p:cNvSpPr/>
          <p:nvPr/>
        </p:nvSpPr>
        <p:spPr>
          <a:xfrm>
            <a:off x="4607432" y="6359829"/>
            <a:ext cx="324485" cy="434975"/>
          </a:xfrm>
          <a:custGeom>
            <a:avLst/>
            <a:gdLst/>
            <a:ahLst/>
            <a:cxnLst/>
            <a:rect l="l" t="t" r="r" b="b"/>
            <a:pathLst>
              <a:path w="324485" h="434975">
                <a:moveTo>
                  <a:pt x="324230" y="116408"/>
                </a:moveTo>
                <a:lnTo>
                  <a:pt x="324230" y="434924"/>
                </a:lnTo>
              </a:path>
              <a:path w="324485" h="434975">
                <a:moveTo>
                  <a:pt x="324230" y="245021"/>
                </a:moveTo>
                <a:lnTo>
                  <a:pt x="125603" y="176136"/>
                </a:lnTo>
                <a:lnTo>
                  <a:pt x="0" y="0"/>
                </a:lnTo>
              </a:path>
            </a:pathLst>
          </a:custGeom>
          <a:ln w="19050">
            <a:solidFill>
              <a:srgbClr val="000000"/>
            </a:solidFill>
          </a:ln>
        </p:spPr>
        <p:txBody>
          <a:bodyPr wrap="square" lIns="0" tIns="0" rIns="0" bIns="0" rtlCol="0"/>
          <a:lstStyle/>
          <a:p>
            <a:endParaRPr/>
          </a:p>
        </p:txBody>
      </p:sp>
      <p:sp>
        <p:nvSpPr>
          <p:cNvPr id="37" name="object 37"/>
          <p:cNvSpPr/>
          <p:nvPr/>
        </p:nvSpPr>
        <p:spPr>
          <a:xfrm>
            <a:off x="6763892" y="6359829"/>
            <a:ext cx="324485" cy="434975"/>
          </a:xfrm>
          <a:custGeom>
            <a:avLst/>
            <a:gdLst/>
            <a:ahLst/>
            <a:cxnLst/>
            <a:rect l="l" t="t" r="r" b="b"/>
            <a:pathLst>
              <a:path w="324484" h="434975">
                <a:moveTo>
                  <a:pt x="324231" y="116408"/>
                </a:moveTo>
                <a:lnTo>
                  <a:pt x="324231" y="434924"/>
                </a:lnTo>
              </a:path>
              <a:path w="324484" h="434975">
                <a:moveTo>
                  <a:pt x="324231" y="245021"/>
                </a:moveTo>
                <a:lnTo>
                  <a:pt x="125603" y="176136"/>
                </a:lnTo>
                <a:lnTo>
                  <a:pt x="0" y="0"/>
                </a:lnTo>
              </a:path>
            </a:pathLst>
          </a:custGeom>
          <a:ln w="19050">
            <a:solidFill>
              <a:srgbClr val="000000"/>
            </a:solidFill>
          </a:ln>
        </p:spPr>
        <p:txBody>
          <a:bodyPr wrap="square" lIns="0" tIns="0" rIns="0" bIns="0" rtlCol="0"/>
          <a:lstStyle/>
          <a:p>
            <a:endParaRPr/>
          </a:p>
        </p:txBody>
      </p:sp>
      <p:sp>
        <p:nvSpPr>
          <p:cNvPr id="38" name="object 38"/>
          <p:cNvSpPr txBox="1"/>
          <p:nvPr/>
        </p:nvSpPr>
        <p:spPr>
          <a:xfrm>
            <a:off x="4941188" y="6471005"/>
            <a:ext cx="2851785" cy="299720"/>
          </a:xfrm>
          <a:prstGeom prst="rect">
            <a:avLst/>
          </a:prstGeom>
        </p:spPr>
        <p:txBody>
          <a:bodyPr vert="horz" wrap="square" lIns="0" tIns="12700" rIns="0" bIns="0" rtlCol="0">
            <a:spAutoFit/>
          </a:bodyPr>
          <a:lstStyle/>
          <a:p>
            <a:pPr marL="12700">
              <a:lnSpc>
                <a:spcPct val="100000"/>
              </a:lnSpc>
              <a:spcBef>
                <a:spcPts val="100"/>
              </a:spcBef>
              <a:tabLst>
                <a:tab pos="2169160" algn="l"/>
              </a:tabLst>
            </a:pPr>
            <a:r>
              <a:rPr sz="1800" b="1" dirty="0">
                <a:latin typeface="Calibri"/>
                <a:cs typeface="Calibri"/>
              </a:rPr>
              <a:t>Bahan</a:t>
            </a:r>
            <a:r>
              <a:rPr sz="1800" b="1" spc="-5" dirty="0">
                <a:latin typeface="Calibri"/>
                <a:cs typeface="Calibri"/>
              </a:rPr>
              <a:t> </a:t>
            </a:r>
            <a:r>
              <a:rPr sz="1800" b="1" spc="-25" dirty="0">
                <a:latin typeface="Calibri"/>
                <a:cs typeface="Calibri"/>
              </a:rPr>
              <a:t>k</a:t>
            </a:r>
            <a:r>
              <a:rPr sz="1800" b="1" dirty="0">
                <a:latin typeface="Calibri"/>
                <a:cs typeface="Calibri"/>
              </a:rPr>
              <a:t>ajian	</a:t>
            </a:r>
            <a:r>
              <a:rPr sz="1800" b="1" spc="-25" dirty="0">
                <a:latin typeface="Calibri"/>
                <a:cs typeface="Calibri"/>
              </a:rPr>
              <a:t>K</a:t>
            </a:r>
            <a:r>
              <a:rPr sz="1800" b="1" dirty="0">
                <a:latin typeface="Calibri"/>
                <a:cs typeface="Calibri"/>
              </a:rPr>
              <a:t>on</a:t>
            </a:r>
            <a:r>
              <a:rPr sz="1800" b="1" spc="-30" dirty="0">
                <a:latin typeface="Calibri"/>
                <a:cs typeface="Calibri"/>
              </a:rPr>
              <a:t>t</a:t>
            </a:r>
            <a:r>
              <a:rPr sz="1800" b="1" dirty="0">
                <a:latin typeface="Calibri"/>
                <a:cs typeface="Calibri"/>
              </a:rPr>
              <a:t>ek</a:t>
            </a:r>
            <a:endParaRPr sz="1800">
              <a:latin typeface="Calibri"/>
              <a:cs typeface="Calibri"/>
            </a:endParaRPr>
          </a:p>
        </p:txBody>
      </p:sp>
      <p:grpSp>
        <p:nvGrpSpPr>
          <p:cNvPr id="39" name="object 39"/>
          <p:cNvGrpSpPr/>
          <p:nvPr/>
        </p:nvGrpSpPr>
        <p:grpSpPr>
          <a:xfrm>
            <a:off x="9514331" y="2791967"/>
            <a:ext cx="2047239" cy="3024505"/>
            <a:chOff x="9514331" y="2791967"/>
            <a:chExt cx="2047239" cy="3024505"/>
          </a:xfrm>
        </p:grpSpPr>
        <p:pic>
          <p:nvPicPr>
            <p:cNvPr id="40" name="object 40"/>
            <p:cNvPicPr/>
            <p:nvPr/>
          </p:nvPicPr>
          <p:blipFill>
            <a:blip r:embed="rId18" cstate="print"/>
            <a:stretch>
              <a:fillRect/>
            </a:stretch>
          </p:blipFill>
          <p:spPr>
            <a:xfrm>
              <a:off x="9514331" y="2791967"/>
              <a:ext cx="1958339" cy="2671572"/>
            </a:xfrm>
            <a:prstGeom prst="rect">
              <a:avLst/>
            </a:prstGeom>
          </p:spPr>
        </p:pic>
        <p:pic>
          <p:nvPicPr>
            <p:cNvPr id="41" name="object 41"/>
            <p:cNvPicPr/>
            <p:nvPr/>
          </p:nvPicPr>
          <p:blipFill>
            <a:blip r:embed="rId19" cstate="print"/>
            <a:stretch>
              <a:fillRect/>
            </a:stretch>
          </p:blipFill>
          <p:spPr>
            <a:xfrm>
              <a:off x="9746995" y="5140198"/>
              <a:ext cx="1814321" cy="675741"/>
            </a:xfrm>
            <a:prstGeom prst="rect">
              <a:avLst/>
            </a:prstGeom>
          </p:spPr>
        </p:pic>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object 7"/>
          <p:cNvGraphicFramePr>
            <a:graphicFrameLocks noGrp="1"/>
          </p:cNvGraphicFramePr>
          <p:nvPr>
            <p:extLst>
              <p:ext uri="{D42A27DB-BD31-4B8C-83A1-F6EECF244321}">
                <p14:modId xmlns:p14="http://schemas.microsoft.com/office/powerpoint/2010/main" val="1908109175"/>
              </p:ext>
            </p:extLst>
          </p:nvPr>
        </p:nvGraphicFramePr>
        <p:xfrm>
          <a:off x="400342" y="1295400"/>
          <a:ext cx="11603988" cy="4638037"/>
        </p:xfrm>
        <a:graphic>
          <a:graphicData uri="http://schemas.openxmlformats.org/drawingml/2006/table">
            <a:tbl>
              <a:tblPr firstRow="1" bandRow="1">
                <a:tableStyleId>{2D5ABB26-0587-4C30-8999-92F81FD0307C}</a:tableStyleId>
              </a:tblPr>
              <a:tblGrid>
                <a:gridCol w="514350">
                  <a:extLst>
                    <a:ext uri="{9D8B030D-6E8A-4147-A177-3AD203B41FA5}">
                      <a16:colId xmlns:a16="http://schemas.microsoft.com/office/drawing/2014/main" val="20000"/>
                    </a:ext>
                  </a:extLst>
                </a:gridCol>
                <a:gridCol w="3159125">
                  <a:extLst>
                    <a:ext uri="{9D8B030D-6E8A-4147-A177-3AD203B41FA5}">
                      <a16:colId xmlns:a16="http://schemas.microsoft.com/office/drawing/2014/main" val="20001"/>
                    </a:ext>
                  </a:extLst>
                </a:gridCol>
                <a:gridCol w="3842384">
                  <a:extLst>
                    <a:ext uri="{9D8B030D-6E8A-4147-A177-3AD203B41FA5}">
                      <a16:colId xmlns:a16="http://schemas.microsoft.com/office/drawing/2014/main" val="20002"/>
                    </a:ext>
                  </a:extLst>
                </a:gridCol>
                <a:gridCol w="4088129">
                  <a:extLst>
                    <a:ext uri="{9D8B030D-6E8A-4147-A177-3AD203B41FA5}">
                      <a16:colId xmlns:a16="http://schemas.microsoft.com/office/drawing/2014/main" val="20003"/>
                    </a:ext>
                  </a:extLst>
                </a:gridCol>
              </a:tblGrid>
              <a:tr h="883920">
                <a:tc>
                  <a:txBody>
                    <a:bodyPr/>
                    <a:lstStyle/>
                    <a:p>
                      <a:pPr>
                        <a:lnSpc>
                          <a:spcPct val="100000"/>
                        </a:lnSpc>
                      </a:pPr>
                      <a:endParaRPr sz="1900" dirty="0">
                        <a:latin typeface="Times New Roman"/>
                        <a:cs typeface="Times New Roman"/>
                      </a:endParaRPr>
                    </a:p>
                  </a:txBody>
                  <a:tcPr marL="0" marR="0" marT="0" marB="0">
                    <a:lnR w="12700">
                      <a:solidFill>
                        <a:srgbClr val="FFFFFF"/>
                      </a:solidFill>
                      <a:prstDash val="solid"/>
                    </a:lnR>
                    <a:solidFill>
                      <a:schemeClr val="accent1"/>
                    </a:solidFill>
                  </a:tcPr>
                </a:tc>
                <a:tc>
                  <a:txBody>
                    <a:bodyPr/>
                    <a:lstStyle/>
                    <a:p>
                      <a:pPr marL="599440">
                        <a:lnSpc>
                          <a:spcPts val="3320"/>
                        </a:lnSpc>
                        <a:spcBef>
                          <a:spcPts val="270"/>
                        </a:spcBef>
                      </a:pPr>
                      <a:r>
                        <a:rPr sz="2800" spc="5" dirty="0">
                          <a:solidFill>
                            <a:srgbClr val="FFFFFF"/>
                          </a:solidFill>
                          <a:latin typeface="Trebuchet MS"/>
                          <a:cs typeface="Trebuchet MS"/>
                        </a:rPr>
                        <a:t>Kemampuan</a:t>
                      </a:r>
                      <a:endParaRPr sz="2800" dirty="0">
                        <a:latin typeface="Trebuchet MS"/>
                        <a:cs typeface="Trebuchet MS"/>
                      </a:endParaRPr>
                    </a:p>
                    <a:p>
                      <a:pPr marL="696595">
                        <a:lnSpc>
                          <a:spcPts val="2960"/>
                        </a:lnSpc>
                      </a:pPr>
                      <a:r>
                        <a:rPr sz="2400" spc="-90" dirty="0">
                          <a:solidFill>
                            <a:srgbClr val="FFFFFF"/>
                          </a:solidFill>
                          <a:latin typeface="Trebuchet MS"/>
                          <a:cs typeface="Trebuchet MS"/>
                        </a:rPr>
                        <a:t>(</a:t>
                      </a:r>
                      <a:r>
                        <a:rPr sz="2500" i="1" spc="-90" dirty="0">
                          <a:solidFill>
                            <a:srgbClr val="FFFFFF"/>
                          </a:solidFill>
                          <a:latin typeface="Trebuchet MS"/>
                          <a:cs typeface="Trebuchet MS"/>
                        </a:rPr>
                        <a:t>Action</a:t>
                      </a:r>
                      <a:r>
                        <a:rPr sz="2500" i="1" spc="-50" dirty="0">
                          <a:solidFill>
                            <a:srgbClr val="FFFFFF"/>
                          </a:solidFill>
                          <a:latin typeface="Trebuchet MS"/>
                          <a:cs typeface="Trebuchet MS"/>
                        </a:rPr>
                        <a:t> </a:t>
                      </a:r>
                      <a:r>
                        <a:rPr sz="2500" i="1" spc="-95" dirty="0">
                          <a:solidFill>
                            <a:srgbClr val="FFFFFF"/>
                          </a:solidFill>
                          <a:latin typeface="Trebuchet MS"/>
                          <a:cs typeface="Trebuchet MS"/>
                        </a:rPr>
                        <a:t>Verb</a:t>
                      </a:r>
                      <a:r>
                        <a:rPr sz="2400" spc="-95" dirty="0">
                          <a:solidFill>
                            <a:srgbClr val="FFFFFF"/>
                          </a:solidFill>
                          <a:latin typeface="Trebuchet MS"/>
                          <a:cs typeface="Trebuchet MS"/>
                        </a:rPr>
                        <a:t>)</a:t>
                      </a:r>
                      <a:endParaRPr sz="2400" dirty="0">
                        <a:latin typeface="Trebuchet MS"/>
                        <a:cs typeface="Trebuchet MS"/>
                      </a:endParaRPr>
                    </a:p>
                  </a:txBody>
                  <a:tcPr marL="0" marR="0" marT="342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solidFill>
                  </a:tcPr>
                </a:tc>
                <a:tc>
                  <a:txBody>
                    <a:bodyPr/>
                    <a:lstStyle/>
                    <a:p>
                      <a:pPr marL="863600">
                        <a:lnSpc>
                          <a:spcPts val="3320"/>
                        </a:lnSpc>
                        <a:spcBef>
                          <a:spcPts val="270"/>
                        </a:spcBef>
                      </a:pPr>
                      <a:r>
                        <a:rPr sz="2800" spc="50" dirty="0">
                          <a:solidFill>
                            <a:srgbClr val="FFFFFF"/>
                          </a:solidFill>
                          <a:latin typeface="Trebuchet MS"/>
                          <a:cs typeface="Trebuchet MS"/>
                        </a:rPr>
                        <a:t>Bahan</a:t>
                      </a:r>
                      <a:r>
                        <a:rPr sz="2800" spc="-15" dirty="0">
                          <a:solidFill>
                            <a:srgbClr val="FFFFFF"/>
                          </a:solidFill>
                          <a:latin typeface="Trebuchet MS"/>
                          <a:cs typeface="Trebuchet MS"/>
                        </a:rPr>
                        <a:t> </a:t>
                      </a:r>
                      <a:r>
                        <a:rPr sz="2800" spc="-5" dirty="0">
                          <a:solidFill>
                            <a:srgbClr val="FFFFFF"/>
                          </a:solidFill>
                          <a:latin typeface="Trebuchet MS"/>
                          <a:cs typeface="Trebuchet MS"/>
                        </a:rPr>
                        <a:t>Kajian</a:t>
                      </a:r>
                      <a:endParaRPr sz="2800" dirty="0">
                        <a:latin typeface="Trebuchet MS"/>
                        <a:cs typeface="Trebuchet MS"/>
                      </a:endParaRPr>
                    </a:p>
                    <a:p>
                      <a:pPr marL="833119">
                        <a:lnSpc>
                          <a:spcPts val="2960"/>
                        </a:lnSpc>
                      </a:pPr>
                      <a:r>
                        <a:rPr sz="2400" spc="-80" dirty="0">
                          <a:solidFill>
                            <a:srgbClr val="FFFFFF"/>
                          </a:solidFill>
                          <a:latin typeface="Trebuchet MS"/>
                          <a:cs typeface="Trebuchet MS"/>
                        </a:rPr>
                        <a:t>(</a:t>
                      </a:r>
                      <a:r>
                        <a:rPr sz="2500" i="1" spc="-80" dirty="0">
                          <a:solidFill>
                            <a:srgbClr val="FFFFFF"/>
                          </a:solidFill>
                          <a:latin typeface="Trebuchet MS"/>
                          <a:cs typeface="Trebuchet MS"/>
                        </a:rPr>
                        <a:t>Subject</a:t>
                      </a:r>
                      <a:r>
                        <a:rPr sz="2500" i="1" spc="-95" dirty="0">
                          <a:solidFill>
                            <a:srgbClr val="FFFFFF"/>
                          </a:solidFill>
                          <a:latin typeface="Trebuchet MS"/>
                          <a:cs typeface="Trebuchet MS"/>
                        </a:rPr>
                        <a:t> </a:t>
                      </a:r>
                      <a:r>
                        <a:rPr sz="2500" i="1" spc="-125" dirty="0">
                          <a:solidFill>
                            <a:srgbClr val="FFFFFF"/>
                          </a:solidFill>
                          <a:latin typeface="Trebuchet MS"/>
                          <a:cs typeface="Trebuchet MS"/>
                        </a:rPr>
                        <a:t>Matter</a:t>
                      </a:r>
                      <a:r>
                        <a:rPr sz="2400" spc="-125" dirty="0">
                          <a:solidFill>
                            <a:srgbClr val="FFFFFF"/>
                          </a:solidFill>
                          <a:latin typeface="Trebuchet MS"/>
                          <a:cs typeface="Trebuchet MS"/>
                        </a:rPr>
                        <a:t>)</a:t>
                      </a:r>
                      <a:endParaRPr sz="2400" dirty="0">
                        <a:latin typeface="Trebuchet MS"/>
                        <a:cs typeface="Trebuchet MS"/>
                      </a:endParaRPr>
                    </a:p>
                  </a:txBody>
                  <a:tcPr marL="0" marR="0" marT="342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solidFill>
                  </a:tcPr>
                </a:tc>
                <a:tc>
                  <a:txBody>
                    <a:bodyPr/>
                    <a:lstStyle/>
                    <a:p>
                      <a:pPr marL="1905" algn="ctr">
                        <a:lnSpc>
                          <a:spcPts val="3320"/>
                        </a:lnSpc>
                        <a:spcBef>
                          <a:spcPts val="270"/>
                        </a:spcBef>
                      </a:pPr>
                      <a:r>
                        <a:rPr sz="2800" spc="25" dirty="0">
                          <a:solidFill>
                            <a:srgbClr val="FFFFFF"/>
                          </a:solidFill>
                          <a:latin typeface="Trebuchet MS"/>
                          <a:cs typeface="Trebuchet MS"/>
                        </a:rPr>
                        <a:t>Lingkup</a:t>
                      </a:r>
                      <a:r>
                        <a:rPr sz="2800" spc="-15" dirty="0">
                          <a:solidFill>
                            <a:srgbClr val="FFFFFF"/>
                          </a:solidFill>
                          <a:latin typeface="Trebuchet MS"/>
                          <a:cs typeface="Trebuchet MS"/>
                        </a:rPr>
                        <a:t> </a:t>
                      </a:r>
                      <a:r>
                        <a:rPr sz="2800" spc="5" dirty="0">
                          <a:solidFill>
                            <a:srgbClr val="FFFFFF"/>
                          </a:solidFill>
                          <a:latin typeface="Trebuchet MS"/>
                          <a:cs typeface="Trebuchet MS"/>
                        </a:rPr>
                        <a:t>Kemampuan</a:t>
                      </a:r>
                      <a:endParaRPr sz="2800" dirty="0">
                        <a:latin typeface="Trebuchet MS"/>
                        <a:cs typeface="Trebuchet MS"/>
                      </a:endParaRPr>
                    </a:p>
                    <a:p>
                      <a:pPr marL="635" algn="ctr">
                        <a:lnSpc>
                          <a:spcPts val="2960"/>
                        </a:lnSpc>
                      </a:pPr>
                      <a:r>
                        <a:rPr sz="2400" spc="-105" dirty="0">
                          <a:solidFill>
                            <a:srgbClr val="FFFFFF"/>
                          </a:solidFill>
                          <a:latin typeface="Trebuchet MS"/>
                          <a:cs typeface="Trebuchet MS"/>
                        </a:rPr>
                        <a:t>(</a:t>
                      </a:r>
                      <a:r>
                        <a:rPr sz="2500" i="1" spc="-105" dirty="0">
                          <a:solidFill>
                            <a:srgbClr val="FFFFFF"/>
                          </a:solidFill>
                          <a:latin typeface="Trebuchet MS"/>
                          <a:cs typeface="Trebuchet MS"/>
                        </a:rPr>
                        <a:t>Context</a:t>
                      </a:r>
                      <a:r>
                        <a:rPr sz="2400" spc="-105" dirty="0">
                          <a:solidFill>
                            <a:srgbClr val="FFFFFF"/>
                          </a:solidFill>
                          <a:latin typeface="Trebuchet MS"/>
                          <a:cs typeface="Trebuchet MS"/>
                        </a:rPr>
                        <a:t>)</a:t>
                      </a:r>
                      <a:endParaRPr sz="2400" dirty="0">
                        <a:latin typeface="Trebuchet MS"/>
                        <a:cs typeface="Trebuchet MS"/>
                      </a:endParaRPr>
                    </a:p>
                  </a:txBody>
                  <a:tcPr marL="0" marR="0" marT="34290" marB="0">
                    <a:lnL w="12700">
                      <a:solidFill>
                        <a:srgbClr val="FFFFFF"/>
                      </a:solidFill>
                      <a:prstDash val="solid"/>
                    </a:lnL>
                    <a:solidFill>
                      <a:schemeClr val="accent1"/>
                    </a:solidFill>
                  </a:tcPr>
                </a:tc>
                <a:extLst>
                  <a:ext uri="{0D108BD9-81ED-4DB2-BD59-A6C34878D82A}">
                    <a16:rowId xmlns:a16="http://schemas.microsoft.com/office/drawing/2014/main" val="10000"/>
                  </a:ext>
                </a:extLst>
              </a:tr>
              <a:tr h="1463040">
                <a:tc>
                  <a:txBody>
                    <a:bodyPr/>
                    <a:lstStyle/>
                    <a:p>
                      <a:pPr algn="ctr">
                        <a:lnSpc>
                          <a:spcPct val="100000"/>
                        </a:lnSpc>
                        <a:spcBef>
                          <a:spcPts val="240"/>
                        </a:spcBef>
                      </a:pPr>
                      <a:r>
                        <a:rPr sz="1800" dirty="0">
                          <a:latin typeface="Calibri"/>
                          <a:cs typeface="Calibri"/>
                        </a:rPr>
                        <a:t>1</a:t>
                      </a:r>
                      <a:endParaRPr sz="1800">
                        <a:latin typeface="Calibri"/>
                        <a:cs typeface="Calibri"/>
                      </a:endParaRPr>
                    </a:p>
                  </a:txBody>
                  <a:tcPr marL="0" marR="0" marT="30480" marB="0">
                    <a:lnL w="12700">
                      <a:solidFill>
                        <a:srgbClr val="C0504D"/>
                      </a:solidFill>
                      <a:prstDash val="solid"/>
                    </a:lnL>
                    <a:lnR w="12700">
                      <a:solidFill>
                        <a:srgbClr val="C0504D"/>
                      </a:solidFill>
                      <a:prstDash val="solid"/>
                    </a:lnR>
                    <a:lnB w="12700">
                      <a:solidFill>
                        <a:srgbClr val="C0504D"/>
                      </a:solidFill>
                      <a:prstDash val="solid"/>
                    </a:lnB>
                    <a:solidFill>
                      <a:srgbClr val="F4E9E9"/>
                    </a:solidFill>
                  </a:tcPr>
                </a:tc>
                <a:tc>
                  <a:txBody>
                    <a:bodyPr/>
                    <a:lstStyle/>
                    <a:p>
                      <a:pPr marL="91440" marR="143510">
                        <a:lnSpc>
                          <a:spcPct val="100000"/>
                        </a:lnSpc>
                        <a:spcBef>
                          <a:spcPts val="240"/>
                        </a:spcBef>
                      </a:pPr>
                      <a:r>
                        <a:rPr sz="1800" dirty="0">
                          <a:latin typeface="Calibri"/>
                          <a:cs typeface="Calibri"/>
                        </a:rPr>
                        <a:t>mampu </a:t>
                      </a:r>
                      <a:r>
                        <a:rPr sz="1800" spc="-10" dirty="0">
                          <a:latin typeface="Calibri"/>
                          <a:cs typeface="Calibri"/>
                        </a:rPr>
                        <a:t>menerapkan pemikiran </a:t>
                      </a:r>
                      <a:r>
                        <a:rPr sz="1800" spc="-395" dirty="0">
                          <a:latin typeface="Calibri"/>
                          <a:cs typeface="Calibri"/>
                        </a:rPr>
                        <a:t> </a:t>
                      </a:r>
                      <a:r>
                        <a:rPr sz="1800" spc="-5" dirty="0">
                          <a:latin typeface="Calibri"/>
                          <a:cs typeface="Calibri"/>
                        </a:rPr>
                        <a:t>logis, kritis, </a:t>
                      </a:r>
                      <a:r>
                        <a:rPr sz="1800" spc="-10" dirty="0">
                          <a:latin typeface="Calibri"/>
                          <a:cs typeface="Calibri"/>
                        </a:rPr>
                        <a:t>sistematis, </a:t>
                      </a:r>
                      <a:r>
                        <a:rPr sz="1800" spc="-5" dirty="0">
                          <a:latin typeface="Calibri"/>
                          <a:cs typeface="Calibri"/>
                        </a:rPr>
                        <a:t>dan </a:t>
                      </a:r>
                      <a:r>
                        <a:rPr sz="1800" dirty="0">
                          <a:latin typeface="Calibri"/>
                          <a:cs typeface="Calibri"/>
                        </a:rPr>
                        <a:t> </a:t>
                      </a:r>
                      <a:r>
                        <a:rPr sz="1800" spc="-10" dirty="0">
                          <a:latin typeface="Calibri"/>
                          <a:cs typeface="Calibri"/>
                        </a:rPr>
                        <a:t>inovatif</a:t>
                      </a:r>
                      <a:r>
                        <a:rPr sz="1800" spc="5" dirty="0">
                          <a:latin typeface="Calibri"/>
                          <a:cs typeface="Calibri"/>
                        </a:rPr>
                        <a:t> </a:t>
                      </a:r>
                      <a:r>
                        <a:rPr sz="1800" spc="-5" dirty="0">
                          <a:latin typeface="Calibri"/>
                          <a:cs typeface="Calibri"/>
                        </a:rPr>
                        <a:t>dalam</a:t>
                      </a:r>
                      <a:r>
                        <a:rPr sz="1800" spc="-10" dirty="0">
                          <a:latin typeface="Calibri"/>
                          <a:cs typeface="Calibri"/>
                        </a:rPr>
                        <a:t> </a:t>
                      </a:r>
                      <a:r>
                        <a:rPr sz="1800" spc="-20" dirty="0">
                          <a:latin typeface="Calibri"/>
                          <a:cs typeface="Calibri"/>
                        </a:rPr>
                        <a:t>konteks </a:t>
                      </a:r>
                      <a:r>
                        <a:rPr sz="1800" spc="-15" dirty="0">
                          <a:latin typeface="Calibri"/>
                          <a:cs typeface="Calibri"/>
                        </a:rPr>
                        <a:t> </a:t>
                      </a:r>
                      <a:r>
                        <a:rPr sz="1800" spc="-5" dirty="0">
                          <a:latin typeface="Calibri"/>
                          <a:cs typeface="Calibri"/>
                        </a:rPr>
                        <a:t>pengembangan </a:t>
                      </a:r>
                      <a:r>
                        <a:rPr sz="1800" spc="-10" dirty="0">
                          <a:latin typeface="Calibri"/>
                          <a:cs typeface="Calibri"/>
                        </a:rPr>
                        <a:t>atau </a:t>
                      </a:r>
                      <a:r>
                        <a:rPr sz="1800" spc="-5" dirty="0">
                          <a:latin typeface="Calibri"/>
                          <a:cs typeface="Calibri"/>
                        </a:rPr>
                        <a:t> implementasi</a:t>
                      </a:r>
                      <a:endParaRPr sz="1800">
                        <a:latin typeface="Calibri"/>
                        <a:cs typeface="Calibri"/>
                      </a:endParaRPr>
                    </a:p>
                  </a:txBody>
                  <a:tcPr marL="0" marR="0" marT="30480" marB="0">
                    <a:lnL w="12700">
                      <a:solidFill>
                        <a:srgbClr val="C0504D"/>
                      </a:solidFill>
                      <a:prstDash val="solid"/>
                    </a:lnL>
                    <a:lnR w="12700">
                      <a:solidFill>
                        <a:srgbClr val="C0504D"/>
                      </a:solidFill>
                      <a:prstDash val="solid"/>
                    </a:lnR>
                    <a:lnT w="12700">
                      <a:solidFill>
                        <a:srgbClr val="FFFFFF"/>
                      </a:solidFill>
                      <a:prstDash val="solid"/>
                    </a:lnT>
                    <a:lnB w="12700">
                      <a:solidFill>
                        <a:srgbClr val="C0504D"/>
                      </a:solidFill>
                      <a:prstDash val="solid"/>
                    </a:lnB>
                    <a:solidFill>
                      <a:srgbClr val="F4E9E9"/>
                    </a:solidFill>
                  </a:tcPr>
                </a:tc>
                <a:tc>
                  <a:txBody>
                    <a:bodyPr/>
                    <a:lstStyle/>
                    <a:p>
                      <a:pPr marL="91440">
                        <a:lnSpc>
                          <a:spcPct val="100000"/>
                        </a:lnSpc>
                        <a:spcBef>
                          <a:spcPts val="240"/>
                        </a:spcBef>
                      </a:pPr>
                      <a:r>
                        <a:rPr sz="1800" spc="-5" dirty="0">
                          <a:latin typeface="Calibri"/>
                          <a:cs typeface="Calibri"/>
                        </a:rPr>
                        <a:t>ilmu</a:t>
                      </a:r>
                      <a:r>
                        <a:rPr sz="1800" dirty="0">
                          <a:latin typeface="Calibri"/>
                          <a:cs typeface="Calibri"/>
                        </a:rPr>
                        <a:t> </a:t>
                      </a:r>
                      <a:r>
                        <a:rPr sz="1800" spc="-5" dirty="0">
                          <a:latin typeface="Calibri"/>
                          <a:cs typeface="Calibri"/>
                        </a:rPr>
                        <a:t>pengetahuan</a:t>
                      </a:r>
                      <a:r>
                        <a:rPr sz="1800" spc="5" dirty="0">
                          <a:latin typeface="Calibri"/>
                          <a:cs typeface="Calibri"/>
                        </a:rPr>
                        <a:t> </a:t>
                      </a:r>
                      <a:r>
                        <a:rPr sz="1800" spc="-15" dirty="0">
                          <a:latin typeface="Calibri"/>
                          <a:cs typeface="Calibri"/>
                        </a:rPr>
                        <a:t>dan/atau</a:t>
                      </a:r>
                      <a:r>
                        <a:rPr sz="1800" spc="5" dirty="0">
                          <a:latin typeface="Calibri"/>
                          <a:cs typeface="Calibri"/>
                        </a:rPr>
                        <a:t> </a:t>
                      </a:r>
                      <a:r>
                        <a:rPr sz="1800" spc="-5" dirty="0">
                          <a:latin typeface="Calibri"/>
                          <a:cs typeface="Calibri"/>
                        </a:rPr>
                        <a:t>teknologi</a:t>
                      </a:r>
                      <a:endParaRPr sz="1800" dirty="0">
                        <a:latin typeface="Calibri"/>
                        <a:cs typeface="Calibri"/>
                      </a:endParaRPr>
                    </a:p>
                  </a:txBody>
                  <a:tcPr marL="0" marR="0" marT="30480" marB="0">
                    <a:lnL w="12700">
                      <a:solidFill>
                        <a:srgbClr val="C0504D"/>
                      </a:solidFill>
                      <a:prstDash val="solid"/>
                    </a:lnL>
                    <a:lnR w="12700">
                      <a:solidFill>
                        <a:srgbClr val="C0504D"/>
                      </a:solidFill>
                      <a:prstDash val="solid"/>
                    </a:lnR>
                    <a:lnT w="12700">
                      <a:solidFill>
                        <a:srgbClr val="FFFFFF"/>
                      </a:solidFill>
                      <a:prstDash val="solid"/>
                    </a:lnT>
                    <a:lnB w="12700">
                      <a:solidFill>
                        <a:srgbClr val="C0504D"/>
                      </a:solidFill>
                      <a:prstDash val="solid"/>
                    </a:lnB>
                    <a:solidFill>
                      <a:srgbClr val="F4E9E9"/>
                    </a:solidFill>
                  </a:tcPr>
                </a:tc>
                <a:tc>
                  <a:txBody>
                    <a:bodyPr/>
                    <a:lstStyle/>
                    <a:p>
                      <a:pPr marL="92075">
                        <a:lnSpc>
                          <a:spcPct val="100000"/>
                        </a:lnSpc>
                        <a:spcBef>
                          <a:spcPts val="240"/>
                        </a:spcBef>
                      </a:pPr>
                      <a:r>
                        <a:rPr sz="1800" dirty="0">
                          <a:latin typeface="Calibri"/>
                          <a:cs typeface="Calibri"/>
                        </a:rPr>
                        <a:t>sesuai</a:t>
                      </a:r>
                      <a:r>
                        <a:rPr sz="1800" spc="-20" dirty="0">
                          <a:latin typeface="Calibri"/>
                          <a:cs typeface="Calibri"/>
                        </a:rPr>
                        <a:t> </a:t>
                      </a:r>
                      <a:r>
                        <a:rPr sz="1800" spc="-10" dirty="0">
                          <a:latin typeface="Calibri"/>
                          <a:cs typeface="Calibri"/>
                        </a:rPr>
                        <a:t>dengan</a:t>
                      </a:r>
                      <a:r>
                        <a:rPr sz="1800" spc="10" dirty="0">
                          <a:latin typeface="Calibri"/>
                          <a:cs typeface="Calibri"/>
                        </a:rPr>
                        <a:t> </a:t>
                      </a:r>
                      <a:r>
                        <a:rPr sz="1800" spc="-5" dirty="0">
                          <a:latin typeface="Calibri"/>
                          <a:cs typeface="Calibri"/>
                        </a:rPr>
                        <a:t>bidang</a:t>
                      </a:r>
                      <a:r>
                        <a:rPr sz="1800" spc="10" dirty="0">
                          <a:latin typeface="Calibri"/>
                          <a:cs typeface="Calibri"/>
                        </a:rPr>
                        <a:t> </a:t>
                      </a:r>
                      <a:r>
                        <a:rPr sz="1800" spc="-15" dirty="0">
                          <a:latin typeface="Calibri"/>
                          <a:cs typeface="Calibri"/>
                        </a:rPr>
                        <a:t>keahliannya.</a:t>
                      </a:r>
                      <a:endParaRPr sz="1800">
                        <a:latin typeface="Calibri"/>
                        <a:cs typeface="Calibri"/>
                      </a:endParaRPr>
                    </a:p>
                  </a:txBody>
                  <a:tcPr marL="0" marR="0" marT="30480" marB="0">
                    <a:lnL w="12700">
                      <a:solidFill>
                        <a:srgbClr val="C0504D"/>
                      </a:solidFill>
                      <a:prstDash val="solid"/>
                    </a:lnL>
                    <a:lnR w="12700">
                      <a:solidFill>
                        <a:srgbClr val="C0504D"/>
                      </a:solidFill>
                      <a:prstDash val="solid"/>
                    </a:lnR>
                    <a:lnB w="12700">
                      <a:solidFill>
                        <a:srgbClr val="C0504D"/>
                      </a:solidFill>
                      <a:prstDash val="solid"/>
                    </a:lnB>
                    <a:solidFill>
                      <a:srgbClr val="F4E9E9"/>
                    </a:solidFill>
                  </a:tcPr>
                </a:tc>
                <a:extLst>
                  <a:ext uri="{0D108BD9-81ED-4DB2-BD59-A6C34878D82A}">
                    <a16:rowId xmlns:a16="http://schemas.microsoft.com/office/drawing/2014/main" val="10001"/>
                  </a:ext>
                </a:extLst>
              </a:tr>
              <a:tr h="640079">
                <a:tc>
                  <a:txBody>
                    <a:bodyPr/>
                    <a:lstStyle/>
                    <a:p>
                      <a:pPr algn="ctr">
                        <a:lnSpc>
                          <a:spcPct val="100000"/>
                        </a:lnSpc>
                        <a:spcBef>
                          <a:spcPts val="245"/>
                        </a:spcBef>
                      </a:pPr>
                      <a:r>
                        <a:rPr sz="1800" dirty="0">
                          <a:latin typeface="Calibri"/>
                          <a:cs typeface="Calibri"/>
                        </a:rPr>
                        <a:t>2</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marL="91440">
                        <a:lnSpc>
                          <a:spcPct val="100000"/>
                        </a:lnSpc>
                        <a:spcBef>
                          <a:spcPts val="245"/>
                        </a:spcBef>
                      </a:pPr>
                      <a:r>
                        <a:rPr sz="1800" dirty="0">
                          <a:latin typeface="Calibri"/>
                          <a:cs typeface="Calibri"/>
                        </a:rPr>
                        <a:t>menguasai</a:t>
                      </a:r>
                      <a:r>
                        <a:rPr sz="1800" spc="-40" dirty="0">
                          <a:latin typeface="Calibri"/>
                          <a:cs typeface="Calibri"/>
                        </a:rPr>
                        <a:t> </a:t>
                      </a:r>
                      <a:r>
                        <a:rPr sz="1800" spc="-5" dirty="0">
                          <a:latin typeface="Calibri"/>
                          <a:cs typeface="Calibri"/>
                        </a:rPr>
                        <a:t>teknik</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marL="91440">
                        <a:lnSpc>
                          <a:spcPct val="100000"/>
                        </a:lnSpc>
                        <a:spcBef>
                          <a:spcPts val="245"/>
                        </a:spcBef>
                      </a:pPr>
                      <a:r>
                        <a:rPr sz="1800" spc="-5" dirty="0">
                          <a:latin typeface="Calibri"/>
                          <a:cs typeface="Calibri"/>
                        </a:rPr>
                        <a:t>analisis</a:t>
                      </a:r>
                      <a:r>
                        <a:rPr sz="1800" spc="5" dirty="0">
                          <a:latin typeface="Calibri"/>
                          <a:cs typeface="Calibri"/>
                        </a:rPr>
                        <a:t> </a:t>
                      </a:r>
                      <a:r>
                        <a:rPr sz="1800" spc="-15" dirty="0">
                          <a:latin typeface="Calibri"/>
                          <a:cs typeface="Calibri"/>
                        </a:rPr>
                        <a:t>kuantitatif</a:t>
                      </a:r>
                      <a:r>
                        <a:rPr sz="1800" spc="10" dirty="0">
                          <a:latin typeface="Calibri"/>
                          <a:cs typeface="Calibri"/>
                        </a:rPr>
                        <a:t> </a:t>
                      </a:r>
                      <a:r>
                        <a:rPr sz="1800" spc="-5" dirty="0">
                          <a:latin typeface="Calibri"/>
                          <a:cs typeface="Calibri"/>
                        </a:rPr>
                        <a:t>dan</a:t>
                      </a:r>
                      <a:r>
                        <a:rPr sz="1800" spc="25" dirty="0">
                          <a:latin typeface="Calibri"/>
                          <a:cs typeface="Calibri"/>
                        </a:rPr>
                        <a:t> </a:t>
                      </a:r>
                      <a:r>
                        <a:rPr sz="1800" spc="-15" dirty="0">
                          <a:latin typeface="Calibri"/>
                          <a:cs typeface="Calibri"/>
                        </a:rPr>
                        <a:t>kualitatif</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marL="92075" marR="320675">
                        <a:lnSpc>
                          <a:spcPct val="100000"/>
                        </a:lnSpc>
                        <a:spcBef>
                          <a:spcPts val="245"/>
                        </a:spcBef>
                      </a:pPr>
                      <a:r>
                        <a:rPr sz="1800" spc="-5" dirty="0">
                          <a:latin typeface="Calibri"/>
                          <a:cs typeface="Calibri"/>
                        </a:rPr>
                        <a:t>untuk</a:t>
                      </a:r>
                      <a:r>
                        <a:rPr sz="1800" spc="-15" dirty="0">
                          <a:latin typeface="Calibri"/>
                          <a:cs typeface="Calibri"/>
                        </a:rPr>
                        <a:t> </a:t>
                      </a:r>
                      <a:r>
                        <a:rPr sz="1800" spc="-5" dirty="0">
                          <a:latin typeface="Calibri"/>
                          <a:cs typeface="Calibri"/>
                        </a:rPr>
                        <a:t>pengambilan</a:t>
                      </a:r>
                      <a:r>
                        <a:rPr sz="1800" spc="10" dirty="0">
                          <a:latin typeface="Calibri"/>
                          <a:cs typeface="Calibri"/>
                        </a:rPr>
                        <a:t> </a:t>
                      </a:r>
                      <a:r>
                        <a:rPr sz="1800" spc="-10" dirty="0">
                          <a:latin typeface="Calibri"/>
                          <a:cs typeface="Calibri"/>
                        </a:rPr>
                        <a:t>keputusan</a:t>
                      </a:r>
                      <a:r>
                        <a:rPr sz="1800" spc="-15" dirty="0">
                          <a:latin typeface="Calibri"/>
                          <a:cs typeface="Calibri"/>
                        </a:rPr>
                        <a:t> strategik </a:t>
                      </a:r>
                      <a:r>
                        <a:rPr sz="1800" spc="-390" dirty="0">
                          <a:latin typeface="Calibri"/>
                          <a:cs typeface="Calibri"/>
                        </a:rPr>
                        <a:t> </a:t>
                      </a:r>
                      <a:r>
                        <a:rPr sz="1800" spc="-5" dirty="0">
                          <a:latin typeface="Calibri"/>
                          <a:cs typeface="Calibri"/>
                        </a:rPr>
                        <a:t>dan</a:t>
                      </a:r>
                      <a:r>
                        <a:rPr sz="1800" spc="10" dirty="0">
                          <a:latin typeface="Calibri"/>
                          <a:cs typeface="Calibri"/>
                        </a:rPr>
                        <a:t> </a:t>
                      </a:r>
                      <a:r>
                        <a:rPr sz="1800" spc="-10" dirty="0">
                          <a:latin typeface="Calibri"/>
                          <a:cs typeface="Calibri"/>
                        </a:rPr>
                        <a:t>operasional</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extLst>
                  <a:ext uri="{0D108BD9-81ED-4DB2-BD59-A6C34878D82A}">
                    <a16:rowId xmlns:a16="http://schemas.microsoft.com/office/drawing/2014/main" val="10002"/>
                  </a:ext>
                </a:extLst>
              </a:tr>
              <a:tr h="640079">
                <a:tc>
                  <a:txBody>
                    <a:bodyPr/>
                    <a:lstStyle/>
                    <a:p>
                      <a:pPr algn="ctr">
                        <a:lnSpc>
                          <a:spcPct val="100000"/>
                        </a:lnSpc>
                        <a:spcBef>
                          <a:spcPts val="245"/>
                        </a:spcBef>
                      </a:pPr>
                      <a:r>
                        <a:rPr sz="1800" dirty="0">
                          <a:latin typeface="Calibri"/>
                          <a:cs typeface="Calibri"/>
                        </a:rPr>
                        <a:t>3</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marL="91440">
                        <a:lnSpc>
                          <a:spcPct val="100000"/>
                        </a:lnSpc>
                        <a:spcBef>
                          <a:spcPts val="245"/>
                        </a:spcBef>
                      </a:pPr>
                      <a:r>
                        <a:rPr sz="1800" dirty="0">
                          <a:latin typeface="Calibri"/>
                          <a:cs typeface="Calibri"/>
                        </a:rPr>
                        <a:t>mampu</a:t>
                      </a:r>
                      <a:r>
                        <a:rPr sz="1800" spc="-20" dirty="0">
                          <a:latin typeface="Calibri"/>
                          <a:cs typeface="Calibri"/>
                        </a:rPr>
                        <a:t> </a:t>
                      </a:r>
                      <a:r>
                        <a:rPr sz="1800" spc="-10" dirty="0">
                          <a:latin typeface="Calibri"/>
                          <a:cs typeface="Calibri"/>
                        </a:rPr>
                        <a:t>merancang</a:t>
                      </a:r>
                      <a:r>
                        <a:rPr sz="1800" spc="5" dirty="0">
                          <a:latin typeface="Calibri"/>
                          <a:cs typeface="Calibri"/>
                        </a:rPr>
                        <a:t> </a:t>
                      </a:r>
                      <a:r>
                        <a:rPr sz="1800" spc="-5" dirty="0">
                          <a:latin typeface="Calibri"/>
                          <a:cs typeface="Calibri"/>
                        </a:rPr>
                        <a:t>dan</a:t>
                      </a:r>
                      <a:endParaRPr sz="1800">
                        <a:latin typeface="Calibri"/>
                        <a:cs typeface="Calibri"/>
                      </a:endParaRPr>
                    </a:p>
                    <a:p>
                      <a:pPr marL="91440">
                        <a:lnSpc>
                          <a:spcPct val="100000"/>
                        </a:lnSpc>
                      </a:pPr>
                      <a:r>
                        <a:rPr sz="1800" spc="-10" dirty="0">
                          <a:latin typeface="Calibri"/>
                          <a:cs typeface="Calibri"/>
                        </a:rPr>
                        <a:t>mengoperasikan</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marL="91440">
                        <a:lnSpc>
                          <a:spcPct val="100000"/>
                        </a:lnSpc>
                        <a:spcBef>
                          <a:spcPts val="245"/>
                        </a:spcBef>
                      </a:pPr>
                      <a:r>
                        <a:rPr sz="1800" spc="-5" dirty="0">
                          <a:latin typeface="Calibri"/>
                          <a:cs typeface="Calibri"/>
                        </a:rPr>
                        <a:t>pengembangan</a:t>
                      </a:r>
                      <a:r>
                        <a:rPr sz="1800" spc="-15" dirty="0">
                          <a:latin typeface="Calibri"/>
                          <a:cs typeface="Calibri"/>
                        </a:rPr>
                        <a:t> </a:t>
                      </a:r>
                      <a:r>
                        <a:rPr sz="1800" spc="-5" dirty="0">
                          <a:latin typeface="Calibri"/>
                          <a:cs typeface="Calibri"/>
                        </a:rPr>
                        <a:t>agribisnis </a:t>
                      </a:r>
                      <a:r>
                        <a:rPr sz="1800" dirty="0">
                          <a:latin typeface="Calibri"/>
                          <a:cs typeface="Calibri"/>
                        </a:rPr>
                        <a:t>minimal</a:t>
                      </a:r>
                      <a:endParaRPr sz="1800">
                        <a:latin typeface="Calibri"/>
                        <a:cs typeface="Calibri"/>
                      </a:endParaRPr>
                    </a:p>
                    <a:p>
                      <a:pPr marL="91440">
                        <a:lnSpc>
                          <a:spcPct val="100000"/>
                        </a:lnSpc>
                      </a:pPr>
                      <a:r>
                        <a:rPr sz="1800" spc="-10" dirty="0">
                          <a:latin typeface="Calibri"/>
                          <a:cs typeface="Calibri"/>
                        </a:rPr>
                        <a:t>skala</a:t>
                      </a:r>
                      <a:r>
                        <a:rPr sz="1800" spc="-20" dirty="0">
                          <a:latin typeface="Calibri"/>
                          <a:cs typeface="Calibri"/>
                        </a:rPr>
                        <a:t> </a:t>
                      </a:r>
                      <a:r>
                        <a:rPr sz="1800" spc="-5" dirty="0">
                          <a:latin typeface="Calibri"/>
                          <a:cs typeface="Calibri"/>
                        </a:rPr>
                        <a:t>usaha</a:t>
                      </a:r>
                      <a:r>
                        <a:rPr sz="1800" spc="-15" dirty="0">
                          <a:latin typeface="Calibri"/>
                          <a:cs typeface="Calibri"/>
                        </a:rPr>
                        <a:t> </a:t>
                      </a:r>
                      <a:r>
                        <a:rPr sz="1800" spc="-10" dirty="0">
                          <a:latin typeface="Calibri"/>
                          <a:cs typeface="Calibri"/>
                        </a:rPr>
                        <a:t>tani</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marL="92075">
                        <a:lnSpc>
                          <a:spcPct val="100000"/>
                        </a:lnSpc>
                        <a:spcBef>
                          <a:spcPts val="245"/>
                        </a:spcBef>
                      </a:pPr>
                      <a:r>
                        <a:rPr sz="1800" spc="-5" dirty="0">
                          <a:latin typeface="Calibri"/>
                          <a:cs typeface="Calibri"/>
                        </a:rPr>
                        <a:t>berbasis pada</a:t>
                      </a:r>
                      <a:r>
                        <a:rPr sz="1800" dirty="0">
                          <a:latin typeface="Calibri"/>
                          <a:cs typeface="Calibri"/>
                        </a:rPr>
                        <a:t> </a:t>
                      </a:r>
                      <a:r>
                        <a:rPr sz="1800" spc="-15" dirty="0">
                          <a:latin typeface="Calibri"/>
                          <a:cs typeface="Calibri"/>
                        </a:rPr>
                        <a:t>sistem</a:t>
                      </a:r>
                      <a:r>
                        <a:rPr sz="1800" dirty="0">
                          <a:latin typeface="Calibri"/>
                          <a:cs typeface="Calibri"/>
                        </a:rPr>
                        <a:t> </a:t>
                      </a:r>
                      <a:r>
                        <a:rPr sz="1800" spc="-5" dirty="0">
                          <a:latin typeface="Calibri"/>
                          <a:cs typeface="Calibri"/>
                        </a:rPr>
                        <a:t>pertanian</a:t>
                      </a:r>
                      <a:endParaRPr sz="1800">
                        <a:latin typeface="Calibri"/>
                        <a:cs typeface="Calibri"/>
                      </a:endParaRPr>
                    </a:p>
                    <a:p>
                      <a:pPr marL="92075">
                        <a:lnSpc>
                          <a:spcPct val="100000"/>
                        </a:lnSpc>
                      </a:pPr>
                      <a:r>
                        <a:rPr sz="1800" spc="-10" dirty="0">
                          <a:latin typeface="Calibri"/>
                          <a:cs typeface="Calibri"/>
                        </a:rPr>
                        <a:t>berkelanjutan</a:t>
                      </a:r>
                      <a:r>
                        <a:rPr sz="1800" spc="-5" dirty="0">
                          <a:latin typeface="Calibri"/>
                          <a:cs typeface="Calibri"/>
                        </a:rPr>
                        <a:t> </a:t>
                      </a:r>
                      <a:r>
                        <a:rPr sz="1800" spc="-10" dirty="0">
                          <a:latin typeface="Calibri"/>
                          <a:cs typeface="Calibri"/>
                        </a:rPr>
                        <a:t>(</a:t>
                      </a:r>
                      <a:r>
                        <a:rPr sz="1800" i="1" spc="-10" dirty="0">
                          <a:latin typeface="Calibri"/>
                          <a:cs typeface="Calibri"/>
                        </a:rPr>
                        <a:t>sustainable</a:t>
                      </a:r>
                      <a:r>
                        <a:rPr sz="1800" i="1" spc="10" dirty="0">
                          <a:latin typeface="Calibri"/>
                          <a:cs typeface="Calibri"/>
                        </a:rPr>
                        <a:t> </a:t>
                      </a:r>
                      <a:r>
                        <a:rPr sz="1800" i="1" spc="-5" dirty="0">
                          <a:latin typeface="Calibri"/>
                          <a:cs typeface="Calibri"/>
                        </a:rPr>
                        <a:t>agriculture</a:t>
                      </a:r>
                      <a:r>
                        <a:rPr sz="1800" spc="-5" dirty="0">
                          <a:latin typeface="Calibri"/>
                          <a:cs typeface="Calibri"/>
                        </a:rPr>
                        <a:t>)</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extLst>
                  <a:ext uri="{0D108BD9-81ED-4DB2-BD59-A6C34878D82A}">
                    <a16:rowId xmlns:a16="http://schemas.microsoft.com/office/drawing/2014/main" val="10003"/>
                  </a:ext>
                </a:extLst>
              </a:tr>
              <a:tr h="370840">
                <a:tc>
                  <a:txBody>
                    <a:bodyPr/>
                    <a:lstStyle/>
                    <a:p>
                      <a:pPr algn="ctr">
                        <a:lnSpc>
                          <a:spcPct val="100000"/>
                        </a:lnSpc>
                        <a:spcBef>
                          <a:spcPts val="245"/>
                        </a:spcBef>
                      </a:pPr>
                      <a:r>
                        <a:rPr sz="1800" dirty="0">
                          <a:latin typeface="Calibri"/>
                          <a:cs typeface="Calibri"/>
                        </a:rPr>
                        <a:t>4</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marL="91440">
                        <a:lnSpc>
                          <a:spcPct val="100000"/>
                        </a:lnSpc>
                        <a:spcBef>
                          <a:spcPts val="245"/>
                        </a:spcBef>
                      </a:pPr>
                      <a:r>
                        <a:rPr sz="1800" dirty="0">
                          <a:latin typeface="Calibri"/>
                          <a:cs typeface="Calibri"/>
                        </a:rPr>
                        <a:t>mampu</a:t>
                      </a:r>
                      <a:r>
                        <a:rPr sz="1800" spc="-25" dirty="0">
                          <a:latin typeface="Calibri"/>
                          <a:cs typeface="Calibri"/>
                        </a:rPr>
                        <a:t> </a:t>
                      </a:r>
                      <a:r>
                        <a:rPr sz="1800" spc="-5" dirty="0">
                          <a:latin typeface="Calibri"/>
                          <a:cs typeface="Calibri"/>
                        </a:rPr>
                        <a:t>menunjukkan</a:t>
                      </a:r>
                      <a:r>
                        <a:rPr sz="1800" spc="-10" dirty="0">
                          <a:latin typeface="Calibri"/>
                          <a:cs typeface="Calibri"/>
                        </a:rPr>
                        <a:t> </a:t>
                      </a:r>
                      <a:r>
                        <a:rPr sz="1800" spc="-5" dirty="0">
                          <a:latin typeface="Calibri"/>
                          <a:cs typeface="Calibri"/>
                        </a:rPr>
                        <a:t>kinerja</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a:lnSpc>
                          <a:spcPct val="100000"/>
                        </a:lnSpc>
                      </a:pPr>
                      <a:endParaRPr sz="1900">
                        <a:latin typeface="Times New Roman"/>
                        <a:cs typeface="Times New Roman"/>
                      </a:endParaRPr>
                    </a:p>
                  </a:txBody>
                  <a:tcPr marL="0" marR="0" marT="0"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tc>
                  <a:txBody>
                    <a:bodyPr/>
                    <a:lstStyle/>
                    <a:p>
                      <a:pPr marL="92075">
                        <a:lnSpc>
                          <a:spcPct val="100000"/>
                        </a:lnSpc>
                        <a:spcBef>
                          <a:spcPts val="245"/>
                        </a:spcBef>
                      </a:pPr>
                      <a:r>
                        <a:rPr sz="1800" spc="-5" dirty="0">
                          <a:latin typeface="Calibri"/>
                          <a:cs typeface="Calibri"/>
                        </a:rPr>
                        <a:t>mandiri,</a:t>
                      </a:r>
                      <a:r>
                        <a:rPr sz="1800" spc="10" dirty="0">
                          <a:latin typeface="Calibri"/>
                          <a:cs typeface="Calibri"/>
                        </a:rPr>
                        <a:t> </a:t>
                      </a:r>
                      <a:r>
                        <a:rPr sz="1800" spc="-5" dirty="0">
                          <a:latin typeface="Calibri"/>
                          <a:cs typeface="Calibri"/>
                        </a:rPr>
                        <a:t>bermutu,</a:t>
                      </a:r>
                      <a:r>
                        <a:rPr sz="1800" spc="5" dirty="0">
                          <a:latin typeface="Calibri"/>
                          <a:cs typeface="Calibri"/>
                        </a:rPr>
                        <a:t> </a:t>
                      </a:r>
                      <a:r>
                        <a:rPr sz="1800" spc="-5" dirty="0">
                          <a:latin typeface="Calibri"/>
                          <a:cs typeface="Calibri"/>
                        </a:rPr>
                        <a:t>dan</a:t>
                      </a:r>
                      <a:r>
                        <a:rPr sz="1800" spc="20" dirty="0">
                          <a:latin typeface="Calibri"/>
                          <a:cs typeface="Calibri"/>
                        </a:rPr>
                        <a:t> </a:t>
                      </a:r>
                      <a:r>
                        <a:rPr sz="1800" spc="-35" dirty="0">
                          <a:latin typeface="Calibri"/>
                          <a:cs typeface="Calibri"/>
                        </a:rPr>
                        <a:t>terukur.</a:t>
                      </a:r>
                      <a:endParaRPr sz="1800">
                        <a:latin typeface="Calibri"/>
                        <a:cs typeface="Calibri"/>
                      </a:endParaRPr>
                    </a:p>
                  </a:txBody>
                  <a:tcPr marL="0" marR="0" marT="31115"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tcPr>
                </a:tc>
                <a:extLst>
                  <a:ext uri="{0D108BD9-81ED-4DB2-BD59-A6C34878D82A}">
                    <a16:rowId xmlns:a16="http://schemas.microsoft.com/office/drawing/2014/main" val="10004"/>
                  </a:ext>
                </a:extLst>
              </a:tr>
              <a:tr h="640079">
                <a:tc>
                  <a:txBody>
                    <a:bodyPr/>
                    <a:lstStyle/>
                    <a:p>
                      <a:pPr algn="ctr">
                        <a:lnSpc>
                          <a:spcPct val="100000"/>
                        </a:lnSpc>
                        <a:spcBef>
                          <a:spcPts val="250"/>
                        </a:spcBef>
                      </a:pPr>
                      <a:r>
                        <a:rPr sz="1800" dirty="0">
                          <a:latin typeface="Calibri"/>
                          <a:cs typeface="Calibri"/>
                        </a:rPr>
                        <a:t>5</a:t>
                      </a:r>
                      <a:endParaRPr sz="1800">
                        <a:latin typeface="Calibri"/>
                        <a:cs typeface="Calibri"/>
                      </a:endParaRPr>
                    </a:p>
                  </a:txBody>
                  <a:tcPr marL="0" marR="0" marT="31750"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marL="91440">
                        <a:lnSpc>
                          <a:spcPct val="100000"/>
                        </a:lnSpc>
                        <a:spcBef>
                          <a:spcPts val="250"/>
                        </a:spcBef>
                      </a:pPr>
                      <a:r>
                        <a:rPr sz="1800" spc="-5" dirty="0">
                          <a:latin typeface="Calibri"/>
                          <a:cs typeface="Calibri"/>
                        </a:rPr>
                        <a:t>Berperilaku</a:t>
                      </a:r>
                      <a:endParaRPr sz="1800">
                        <a:latin typeface="Calibri"/>
                        <a:cs typeface="Calibri"/>
                      </a:endParaRPr>
                    </a:p>
                  </a:txBody>
                  <a:tcPr marL="0" marR="0" marT="31750"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a:lnSpc>
                          <a:spcPct val="100000"/>
                        </a:lnSpc>
                      </a:pPr>
                      <a:endParaRPr sz="1900">
                        <a:latin typeface="Times New Roman"/>
                        <a:cs typeface="Times New Roman"/>
                      </a:endParaRPr>
                    </a:p>
                  </a:txBody>
                  <a:tcPr marL="0" marR="0" marT="0"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tc>
                  <a:txBody>
                    <a:bodyPr/>
                    <a:lstStyle/>
                    <a:p>
                      <a:pPr marL="92075" marR="269875">
                        <a:lnSpc>
                          <a:spcPct val="100000"/>
                        </a:lnSpc>
                        <a:spcBef>
                          <a:spcPts val="250"/>
                        </a:spcBef>
                      </a:pPr>
                      <a:r>
                        <a:rPr sz="1800" spc="-10" dirty="0">
                          <a:latin typeface="Calibri"/>
                          <a:cs typeface="Calibri"/>
                        </a:rPr>
                        <a:t>yang </a:t>
                      </a:r>
                      <a:r>
                        <a:rPr sz="1800" spc="-5" dirty="0">
                          <a:latin typeface="Calibri"/>
                          <a:cs typeface="Calibri"/>
                        </a:rPr>
                        <a:t>dapat</a:t>
                      </a:r>
                      <a:r>
                        <a:rPr sz="1800" spc="-15" dirty="0">
                          <a:latin typeface="Calibri"/>
                          <a:cs typeface="Calibri"/>
                        </a:rPr>
                        <a:t> </a:t>
                      </a:r>
                      <a:r>
                        <a:rPr sz="1800" spc="-5" dirty="0">
                          <a:latin typeface="Calibri"/>
                          <a:cs typeface="Calibri"/>
                        </a:rPr>
                        <a:t>diteladani</a:t>
                      </a:r>
                      <a:r>
                        <a:rPr sz="1800" spc="10" dirty="0">
                          <a:latin typeface="Calibri"/>
                          <a:cs typeface="Calibri"/>
                        </a:rPr>
                        <a:t> </a:t>
                      </a:r>
                      <a:r>
                        <a:rPr sz="1800" spc="-5" dirty="0">
                          <a:latin typeface="Calibri"/>
                          <a:cs typeface="Calibri"/>
                        </a:rPr>
                        <a:t>oleh</a:t>
                      </a:r>
                      <a:r>
                        <a:rPr sz="1800" spc="5" dirty="0">
                          <a:latin typeface="Calibri"/>
                          <a:cs typeface="Calibri"/>
                        </a:rPr>
                        <a:t> </a:t>
                      </a:r>
                      <a:r>
                        <a:rPr sz="1800" spc="-5" dirty="0">
                          <a:latin typeface="Calibri"/>
                          <a:cs typeface="Calibri"/>
                        </a:rPr>
                        <a:t>peserta</a:t>
                      </a:r>
                      <a:r>
                        <a:rPr sz="1800" spc="-10" dirty="0">
                          <a:latin typeface="Calibri"/>
                          <a:cs typeface="Calibri"/>
                        </a:rPr>
                        <a:t> </a:t>
                      </a:r>
                      <a:r>
                        <a:rPr sz="1800" spc="-5" dirty="0">
                          <a:latin typeface="Calibri"/>
                          <a:cs typeface="Calibri"/>
                        </a:rPr>
                        <a:t>didik </a:t>
                      </a:r>
                      <a:r>
                        <a:rPr sz="1800" spc="-390" dirty="0">
                          <a:latin typeface="Calibri"/>
                          <a:cs typeface="Calibri"/>
                        </a:rPr>
                        <a:t> </a:t>
                      </a:r>
                      <a:r>
                        <a:rPr sz="1800" spc="-5" dirty="0">
                          <a:latin typeface="Calibri"/>
                          <a:cs typeface="Calibri"/>
                        </a:rPr>
                        <a:t>dan</a:t>
                      </a:r>
                      <a:r>
                        <a:rPr sz="1800" spc="5" dirty="0">
                          <a:latin typeface="Calibri"/>
                          <a:cs typeface="Calibri"/>
                        </a:rPr>
                        <a:t> </a:t>
                      </a:r>
                      <a:r>
                        <a:rPr sz="1800" spc="-5" dirty="0">
                          <a:latin typeface="Calibri"/>
                          <a:cs typeface="Calibri"/>
                        </a:rPr>
                        <a:t>anggota </a:t>
                      </a:r>
                      <a:r>
                        <a:rPr sz="1800" spc="-15" dirty="0">
                          <a:latin typeface="Calibri"/>
                          <a:cs typeface="Calibri"/>
                        </a:rPr>
                        <a:t>masyarakat</a:t>
                      </a:r>
                      <a:r>
                        <a:rPr sz="1800" spc="-20" dirty="0">
                          <a:latin typeface="Calibri"/>
                          <a:cs typeface="Calibri"/>
                        </a:rPr>
                        <a:t> </a:t>
                      </a:r>
                      <a:r>
                        <a:rPr sz="1800" spc="-5" dirty="0">
                          <a:latin typeface="Calibri"/>
                          <a:cs typeface="Calibri"/>
                        </a:rPr>
                        <a:t>di</a:t>
                      </a:r>
                      <a:r>
                        <a:rPr sz="1800" dirty="0">
                          <a:latin typeface="Calibri"/>
                          <a:cs typeface="Calibri"/>
                        </a:rPr>
                        <a:t> </a:t>
                      </a:r>
                      <a:r>
                        <a:rPr sz="1800" spc="-10" dirty="0">
                          <a:latin typeface="Calibri"/>
                          <a:cs typeface="Calibri"/>
                        </a:rPr>
                        <a:t>sekitarnya.</a:t>
                      </a:r>
                      <a:endParaRPr sz="1800" dirty="0">
                        <a:latin typeface="Calibri"/>
                        <a:cs typeface="Calibri"/>
                      </a:endParaRPr>
                    </a:p>
                  </a:txBody>
                  <a:tcPr marL="0" marR="0" marT="31750" marB="0">
                    <a:lnL w="12700">
                      <a:solidFill>
                        <a:srgbClr val="C0504D"/>
                      </a:solidFill>
                      <a:prstDash val="solid"/>
                    </a:lnL>
                    <a:lnR w="12700">
                      <a:solidFill>
                        <a:srgbClr val="C0504D"/>
                      </a:solidFill>
                      <a:prstDash val="solid"/>
                    </a:lnR>
                    <a:lnT w="12700">
                      <a:solidFill>
                        <a:srgbClr val="C0504D"/>
                      </a:solidFill>
                      <a:prstDash val="solid"/>
                    </a:lnT>
                    <a:lnB w="12700">
                      <a:solidFill>
                        <a:srgbClr val="C0504D"/>
                      </a:solidFill>
                      <a:prstDash val="solid"/>
                    </a:lnB>
                    <a:solidFill>
                      <a:srgbClr val="F4E9E9"/>
                    </a:solidFill>
                  </a:tcPr>
                </a:tc>
                <a:extLst>
                  <a:ext uri="{0D108BD9-81ED-4DB2-BD59-A6C34878D82A}">
                    <a16:rowId xmlns:a16="http://schemas.microsoft.com/office/drawing/2014/main" val="10005"/>
                  </a:ext>
                </a:extLst>
              </a:tr>
            </a:tbl>
          </a:graphicData>
        </a:graphic>
      </p:graphicFrame>
      <p:pic>
        <p:nvPicPr>
          <p:cNvPr id="8" name="object 8"/>
          <p:cNvPicPr/>
          <p:nvPr/>
        </p:nvPicPr>
        <p:blipFill>
          <a:blip r:embed="rId2" cstate="print"/>
          <a:stretch>
            <a:fillRect/>
          </a:stretch>
        </p:blipFill>
        <p:spPr>
          <a:xfrm>
            <a:off x="807720" y="6107418"/>
            <a:ext cx="3298697" cy="820673"/>
          </a:xfrm>
          <a:prstGeom prst="rect">
            <a:avLst/>
          </a:prstGeom>
        </p:spPr>
      </p:pic>
      <p:sp>
        <p:nvSpPr>
          <p:cNvPr id="9" name="object 9"/>
          <p:cNvSpPr txBox="1"/>
          <p:nvPr/>
        </p:nvSpPr>
        <p:spPr>
          <a:xfrm>
            <a:off x="1469898" y="6426341"/>
            <a:ext cx="1976755" cy="299720"/>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Calibri"/>
                <a:cs typeface="Calibri"/>
              </a:rPr>
              <a:t>Tingkat</a:t>
            </a:r>
            <a:r>
              <a:rPr sz="1800" b="1" spc="-50" dirty="0">
                <a:solidFill>
                  <a:srgbClr val="FFFFFF"/>
                </a:solidFill>
                <a:latin typeface="Calibri"/>
                <a:cs typeface="Calibri"/>
              </a:rPr>
              <a:t> </a:t>
            </a:r>
            <a:r>
              <a:rPr sz="1800" b="1" spc="-10" dirty="0">
                <a:solidFill>
                  <a:srgbClr val="FFFFFF"/>
                </a:solidFill>
                <a:latin typeface="Calibri"/>
                <a:cs typeface="Calibri"/>
              </a:rPr>
              <a:t>Kemampuan</a:t>
            </a:r>
            <a:endParaRPr sz="1800">
              <a:latin typeface="Calibri"/>
              <a:cs typeface="Calibri"/>
            </a:endParaRPr>
          </a:p>
        </p:txBody>
      </p:sp>
      <p:pic>
        <p:nvPicPr>
          <p:cNvPr id="10" name="object 10"/>
          <p:cNvPicPr/>
          <p:nvPr/>
        </p:nvPicPr>
        <p:blipFill>
          <a:blip r:embed="rId3" cstate="print"/>
          <a:stretch>
            <a:fillRect/>
          </a:stretch>
        </p:blipFill>
        <p:spPr>
          <a:xfrm>
            <a:off x="3881627" y="6107418"/>
            <a:ext cx="8308085" cy="826782"/>
          </a:xfrm>
          <a:prstGeom prst="rect">
            <a:avLst/>
          </a:prstGeom>
        </p:spPr>
      </p:pic>
      <p:sp>
        <p:nvSpPr>
          <p:cNvPr id="11" name="object 11"/>
          <p:cNvSpPr txBox="1"/>
          <p:nvPr/>
        </p:nvSpPr>
        <p:spPr>
          <a:xfrm>
            <a:off x="4857114" y="6432132"/>
            <a:ext cx="640651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sbg</a:t>
            </a:r>
            <a:r>
              <a:rPr sz="1800" b="1" spc="-10" dirty="0">
                <a:solidFill>
                  <a:srgbClr val="FFFFFF"/>
                </a:solidFill>
                <a:latin typeface="Calibri"/>
                <a:cs typeface="Calibri"/>
              </a:rPr>
              <a:t> </a:t>
            </a:r>
            <a:r>
              <a:rPr sz="1800" b="1" dirty="0">
                <a:solidFill>
                  <a:srgbClr val="FFFFFF"/>
                </a:solidFill>
                <a:latin typeface="Calibri"/>
                <a:cs typeface="Calibri"/>
              </a:rPr>
              <a:t>dasar</a:t>
            </a:r>
            <a:r>
              <a:rPr sz="1800" b="1" spc="-10" dirty="0">
                <a:solidFill>
                  <a:srgbClr val="FFFFFF"/>
                </a:solidFill>
                <a:latin typeface="Calibri"/>
                <a:cs typeface="Calibri"/>
              </a:rPr>
              <a:t> menentukan</a:t>
            </a:r>
            <a:r>
              <a:rPr sz="1800" b="1" dirty="0">
                <a:solidFill>
                  <a:srgbClr val="FFFFFF"/>
                </a:solidFill>
                <a:latin typeface="Calibri"/>
                <a:cs typeface="Calibri"/>
              </a:rPr>
              <a:t> </a:t>
            </a:r>
            <a:r>
              <a:rPr sz="1800" b="1" spc="-15" dirty="0">
                <a:solidFill>
                  <a:srgbClr val="FFFFFF"/>
                </a:solidFill>
                <a:latin typeface="Calibri"/>
                <a:cs typeface="Calibri"/>
              </a:rPr>
              <a:t>keluasan</a:t>
            </a:r>
            <a:r>
              <a:rPr sz="1800" b="1" spc="-25" dirty="0">
                <a:solidFill>
                  <a:srgbClr val="FFFFFF"/>
                </a:solidFill>
                <a:latin typeface="Calibri"/>
                <a:cs typeface="Calibri"/>
              </a:rPr>
              <a:t> </a:t>
            </a:r>
            <a:r>
              <a:rPr sz="1800" b="1" dirty="0">
                <a:solidFill>
                  <a:srgbClr val="FFFFFF"/>
                </a:solidFill>
                <a:latin typeface="Calibri"/>
                <a:cs typeface="Calibri"/>
              </a:rPr>
              <a:t>&amp;</a:t>
            </a:r>
            <a:r>
              <a:rPr sz="1800" b="1" spc="5" dirty="0">
                <a:solidFill>
                  <a:srgbClr val="FFFFFF"/>
                </a:solidFill>
                <a:latin typeface="Calibri"/>
                <a:cs typeface="Calibri"/>
              </a:rPr>
              <a:t> </a:t>
            </a:r>
            <a:r>
              <a:rPr sz="1800" b="1" spc="-10" dirty="0">
                <a:solidFill>
                  <a:srgbClr val="FFFFFF"/>
                </a:solidFill>
                <a:latin typeface="Calibri"/>
                <a:cs typeface="Calibri"/>
              </a:rPr>
              <a:t>kedalaman</a:t>
            </a:r>
            <a:r>
              <a:rPr sz="1800" b="1" spc="-45" dirty="0">
                <a:solidFill>
                  <a:srgbClr val="FFFFFF"/>
                </a:solidFill>
                <a:latin typeface="Calibri"/>
                <a:cs typeface="Calibri"/>
              </a:rPr>
              <a:t> </a:t>
            </a:r>
            <a:r>
              <a:rPr sz="1800" b="1" spc="-10" dirty="0">
                <a:solidFill>
                  <a:srgbClr val="FFFFFF"/>
                </a:solidFill>
                <a:latin typeface="Calibri"/>
                <a:cs typeface="Calibri"/>
              </a:rPr>
              <a:t>materi</a:t>
            </a:r>
            <a:r>
              <a:rPr sz="1800" b="1" spc="-5" dirty="0">
                <a:solidFill>
                  <a:srgbClr val="FFFFFF"/>
                </a:solidFill>
                <a:latin typeface="Calibri"/>
                <a:cs typeface="Calibri"/>
              </a:rPr>
              <a:t> pembelajaran</a:t>
            </a:r>
            <a:endParaRPr sz="1800">
              <a:latin typeface="Calibri"/>
              <a:cs typeface="Calibri"/>
            </a:endParaRPr>
          </a:p>
        </p:txBody>
      </p:sp>
      <p:sp>
        <p:nvSpPr>
          <p:cNvPr id="13" name="TextBox 12">
            <a:extLst>
              <a:ext uri="{FF2B5EF4-FFF2-40B4-BE49-F238E27FC236}">
                <a16:creationId xmlns:a16="http://schemas.microsoft.com/office/drawing/2014/main" id="{9C48235A-F284-3BC6-F1CA-C8CCFA59C8C9}"/>
              </a:ext>
            </a:extLst>
          </p:cNvPr>
          <p:cNvSpPr txBox="1"/>
          <p:nvPr/>
        </p:nvSpPr>
        <p:spPr>
          <a:xfrm>
            <a:off x="304800" y="304800"/>
            <a:ext cx="10363200" cy="646331"/>
          </a:xfrm>
          <a:prstGeom prst="rect">
            <a:avLst/>
          </a:prstGeom>
          <a:noFill/>
        </p:spPr>
        <p:txBody>
          <a:bodyPr wrap="square">
            <a:spAutoFit/>
          </a:bodyPr>
          <a:lstStyle/>
          <a:p>
            <a:pPr algn="l"/>
            <a:r>
              <a:rPr lang="en-ID" sz="3600" b="1" i="0" u="none" strike="noStrike" baseline="0" dirty="0" err="1">
                <a:latin typeface="BritannicBold"/>
              </a:rPr>
              <a:t>Contoh</a:t>
            </a:r>
            <a:r>
              <a:rPr lang="en-ID" sz="3600" b="1" i="0" u="none" strike="noStrike" baseline="0" dirty="0">
                <a:latin typeface="BritannicBold"/>
              </a:rPr>
              <a:t> </a:t>
            </a:r>
            <a:r>
              <a:rPr lang="en-ID" sz="3600" b="1" i="0" u="none" strike="noStrike" baseline="0" dirty="0" err="1">
                <a:latin typeface="BritannicBold"/>
              </a:rPr>
              <a:t>Anatomi</a:t>
            </a:r>
            <a:r>
              <a:rPr lang="en-ID" sz="3600" b="1" i="0" u="none" strike="noStrike" baseline="0" dirty="0">
                <a:latin typeface="BritannicBold"/>
              </a:rPr>
              <a:t> </a:t>
            </a:r>
            <a:r>
              <a:rPr lang="en-ID" sz="3600" b="1" i="0" u="none" strike="noStrike" baseline="0" dirty="0" err="1">
                <a:latin typeface="BritannicBold"/>
              </a:rPr>
              <a:t>Capaian</a:t>
            </a:r>
            <a:r>
              <a:rPr lang="en-ID" sz="3600" b="1" i="0" u="none" strike="noStrike" baseline="0" dirty="0">
                <a:latin typeface="BritannicBold"/>
              </a:rPr>
              <a:t> </a:t>
            </a:r>
            <a:r>
              <a:rPr lang="en-ID" sz="3600" b="1" i="0" u="none" strike="noStrike" baseline="0" dirty="0" err="1">
                <a:latin typeface="BritannicBold"/>
              </a:rPr>
              <a:t>Pembelajaran</a:t>
            </a:r>
            <a:r>
              <a:rPr lang="en-ID" sz="3600" b="1" i="0" u="none" strike="noStrike" baseline="0" dirty="0">
                <a:latin typeface="BritannicBold"/>
              </a:rPr>
              <a:t> </a:t>
            </a:r>
            <a:r>
              <a:rPr lang="en-ID" sz="3600" b="1" i="0" u="none" strike="noStrike" baseline="0" dirty="0" err="1">
                <a:latin typeface="BritannicBold"/>
              </a:rPr>
              <a:t>Lulusan</a:t>
            </a:r>
            <a:endParaRPr lang="en-ID" sz="1200" b="0" i="0" u="none" strike="noStrike" baseline="0" dirty="0">
              <a:latin typeface="BritannicBold"/>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ject 8"/>
          <p:cNvPicPr/>
          <p:nvPr/>
        </p:nvPicPr>
        <p:blipFill>
          <a:blip r:embed="rId2" cstate="print"/>
          <a:stretch>
            <a:fillRect/>
          </a:stretch>
        </p:blipFill>
        <p:spPr>
          <a:xfrm>
            <a:off x="304102" y="292827"/>
            <a:ext cx="1364551" cy="375920"/>
          </a:xfrm>
          <a:prstGeom prst="rect">
            <a:avLst/>
          </a:prstGeom>
        </p:spPr>
      </p:pic>
      <p:pic>
        <p:nvPicPr>
          <p:cNvPr id="11" name="object 11"/>
          <p:cNvPicPr/>
          <p:nvPr/>
        </p:nvPicPr>
        <p:blipFill>
          <a:blip r:embed="rId3" cstate="print"/>
          <a:stretch>
            <a:fillRect/>
          </a:stretch>
        </p:blipFill>
        <p:spPr>
          <a:xfrm>
            <a:off x="1752600" y="299558"/>
            <a:ext cx="2333117" cy="368553"/>
          </a:xfrm>
          <a:prstGeom prst="rect">
            <a:avLst/>
          </a:prstGeom>
        </p:spPr>
      </p:pic>
      <p:pic>
        <p:nvPicPr>
          <p:cNvPr id="12" name="object 12"/>
          <p:cNvPicPr/>
          <p:nvPr/>
        </p:nvPicPr>
        <p:blipFill>
          <a:blip r:embed="rId4" cstate="print"/>
          <a:stretch>
            <a:fillRect/>
          </a:stretch>
        </p:blipFill>
        <p:spPr>
          <a:xfrm>
            <a:off x="161828" y="958622"/>
            <a:ext cx="1031011" cy="1994916"/>
          </a:xfrm>
          <a:prstGeom prst="rect">
            <a:avLst/>
          </a:prstGeom>
        </p:spPr>
      </p:pic>
      <p:sp>
        <p:nvSpPr>
          <p:cNvPr id="13" name="object 13"/>
          <p:cNvSpPr txBox="1">
            <a:spLocks noGrp="1"/>
          </p:cNvSpPr>
          <p:nvPr>
            <p:ph idx="1"/>
          </p:nvPr>
        </p:nvSpPr>
        <p:spPr>
          <a:xfrm>
            <a:off x="325873" y="2099782"/>
            <a:ext cx="8596668" cy="3880773"/>
          </a:xfrm>
          <a:prstGeom prst="rect">
            <a:avLst/>
          </a:prstGeom>
        </p:spPr>
        <p:txBody>
          <a:bodyPr vert="horz" wrap="square" lIns="0" tIns="12065" rIns="0" bIns="0" rtlCol="0">
            <a:spAutoFit/>
          </a:bodyPr>
          <a:lstStyle/>
          <a:p>
            <a:pPr marL="917575" marR="5080">
              <a:lnSpc>
                <a:spcPct val="100000"/>
              </a:lnSpc>
              <a:spcBef>
                <a:spcPts val="95"/>
              </a:spcBef>
            </a:pPr>
            <a:r>
              <a:rPr b="1" spc="-229" dirty="0">
                <a:latin typeface="Arial"/>
                <a:cs typeface="Arial"/>
              </a:rPr>
              <a:t>Standar</a:t>
            </a:r>
            <a:r>
              <a:rPr b="1" spc="-225" dirty="0">
                <a:latin typeface="Arial"/>
                <a:cs typeface="Arial"/>
              </a:rPr>
              <a:t> kompetensi </a:t>
            </a:r>
            <a:r>
              <a:rPr b="1" spc="-175" dirty="0">
                <a:latin typeface="Arial"/>
                <a:cs typeface="Arial"/>
              </a:rPr>
              <a:t>lulusan </a:t>
            </a:r>
            <a:r>
              <a:rPr spc="-170" dirty="0"/>
              <a:t>merupakan</a:t>
            </a:r>
            <a:r>
              <a:rPr spc="-165" dirty="0"/>
              <a:t> </a:t>
            </a:r>
            <a:r>
              <a:rPr spc="-55" dirty="0"/>
              <a:t>kriteria </a:t>
            </a:r>
            <a:r>
              <a:rPr spc="-200" dirty="0"/>
              <a:t>minimal </a:t>
            </a:r>
            <a:r>
              <a:rPr spc="-195" dirty="0"/>
              <a:t> </a:t>
            </a:r>
            <a:r>
              <a:rPr spc="-130" dirty="0"/>
              <a:t>tentang</a:t>
            </a:r>
            <a:r>
              <a:rPr spc="60" dirty="0"/>
              <a:t> </a:t>
            </a:r>
            <a:r>
              <a:rPr spc="-105" dirty="0"/>
              <a:t>kualifikasi</a:t>
            </a:r>
            <a:r>
              <a:rPr spc="45" dirty="0"/>
              <a:t> </a:t>
            </a:r>
            <a:r>
              <a:rPr spc="-220" dirty="0"/>
              <a:t>kemampuan</a:t>
            </a:r>
            <a:r>
              <a:rPr spc="50" dirty="0"/>
              <a:t> </a:t>
            </a:r>
            <a:r>
              <a:rPr spc="-225" dirty="0"/>
              <a:t>lulusan</a:t>
            </a:r>
            <a:r>
              <a:rPr spc="45" dirty="0"/>
              <a:t> </a:t>
            </a:r>
            <a:r>
              <a:rPr spc="-90" dirty="0"/>
              <a:t>yang</a:t>
            </a:r>
            <a:r>
              <a:rPr spc="50" dirty="0"/>
              <a:t> </a:t>
            </a:r>
            <a:r>
              <a:rPr spc="-229" dirty="0"/>
              <a:t>mencakup</a:t>
            </a:r>
            <a:r>
              <a:rPr spc="30" dirty="0"/>
              <a:t> </a:t>
            </a:r>
            <a:r>
              <a:rPr spc="-145" dirty="0"/>
              <a:t>sikap, </a:t>
            </a:r>
            <a:r>
              <a:rPr spc="-730" dirty="0"/>
              <a:t> </a:t>
            </a:r>
            <a:r>
              <a:rPr spc="-160" dirty="0"/>
              <a:t>pengetahuan,</a:t>
            </a:r>
            <a:r>
              <a:rPr spc="45" dirty="0"/>
              <a:t> </a:t>
            </a:r>
            <a:r>
              <a:rPr spc="-120" dirty="0"/>
              <a:t>dan</a:t>
            </a:r>
            <a:r>
              <a:rPr spc="35" dirty="0"/>
              <a:t> </a:t>
            </a:r>
            <a:r>
              <a:rPr spc="-120" dirty="0"/>
              <a:t>keterampilan</a:t>
            </a:r>
            <a:r>
              <a:rPr spc="45" dirty="0"/>
              <a:t> </a:t>
            </a:r>
            <a:r>
              <a:rPr spc="-90" dirty="0"/>
              <a:t>yang</a:t>
            </a:r>
            <a:r>
              <a:rPr spc="45" dirty="0"/>
              <a:t> </a:t>
            </a:r>
            <a:r>
              <a:rPr spc="-95" dirty="0"/>
              <a:t>dinyatakan</a:t>
            </a:r>
            <a:r>
              <a:rPr spc="40" dirty="0"/>
              <a:t> </a:t>
            </a:r>
            <a:r>
              <a:rPr spc="-110" dirty="0"/>
              <a:t>dalam </a:t>
            </a:r>
            <a:r>
              <a:rPr spc="-105" dirty="0"/>
              <a:t> </a:t>
            </a:r>
            <a:r>
              <a:rPr spc="-280" dirty="0"/>
              <a:t>rumusan</a:t>
            </a:r>
            <a:r>
              <a:rPr spc="40" dirty="0"/>
              <a:t> </a:t>
            </a:r>
            <a:r>
              <a:rPr b="1" spc="-170" dirty="0">
                <a:solidFill>
                  <a:srgbClr val="0000FF"/>
                </a:solidFill>
                <a:latin typeface="Arial"/>
                <a:cs typeface="Arial"/>
              </a:rPr>
              <a:t>capaian</a:t>
            </a:r>
            <a:r>
              <a:rPr b="1" spc="-25" dirty="0">
                <a:solidFill>
                  <a:srgbClr val="0000FF"/>
                </a:solidFill>
                <a:latin typeface="Arial"/>
                <a:cs typeface="Arial"/>
              </a:rPr>
              <a:t> </a:t>
            </a:r>
            <a:r>
              <a:rPr b="1" spc="-204" dirty="0">
                <a:solidFill>
                  <a:srgbClr val="0000FF"/>
                </a:solidFill>
                <a:latin typeface="Arial"/>
                <a:cs typeface="Arial"/>
              </a:rPr>
              <a:t>pe</a:t>
            </a:r>
            <a:r>
              <a:rPr b="1" spc="-305" dirty="0">
                <a:solidFill>
                  <a:srgbClr val="0000FF"/>
                </a:solidFill>
                <a:latin typeface="Arial"/>
                <a:cs typeface="Arial"/>
              </a:rPr>
              <a:t>m</a:t>
            </a:r>
            <a:r>
              <a:rPr b="1" spc="-204" dirty="0">
                <a:solidFill>
                  <a:srgbClr val="0000FF"/>
                </a:solidFill>
                <a:latin typeface="Arial"/>
                <a:cs typeface="Arial"/>
              </a:rPr>
              <a:t>be</a:t>
            </a:r>
            <a:r>
              <a:rPr b="1" spc="-90" dirty="0">
                <a:solidFill>
                  <a:srgbClr val="0000FF"/>
                </a:solidFill>
                <a:latin typeface="Arial"/>
                <a:cs typeface="Arial"/>
              </a:rPr>
              <a:t>l</a:t>
            </a:r>
            <a:r>
              <a:rPr b="1" spc="-125" dirty="0">
                <a:solidFill>
                  <a:srgbClr val="0000FF"/>
                </a:solidFill>
                <a:latin typeface="Arial"/>
                <a:cs typeface="Arial"/>
              </a:rPr>
              <a:t>ajaran</a:t>
            </a:r>
            <a:r>
              <a:rPr b="1" spc="-35" dirty="0">
                <a:solidFill>
                  <a:srgbClr val="0000FF"/>
                </a:solidFill>
                <a:latin typeface="Arial"/>
                <a:cs typeface="Arial"/>
              </a:rPr>
              <a:t> </a:t>
            </a:r>
            <a:r>
              <a:rPr b="1" spc="-130" dirty="0">
                <a:solidFill>
                  <a:srgbClr val="0000FF"/>
                </a:solidFill>
                <a:latin typeface="Arial"/>
                <a:cs typeface="Arial"/>
              </a:rPr>
              <a:t>lu</a:t>
            </a:r>
            <a:r>
              <a:rPr b="1" spc="-70" dirty="0">
                <a:solidFill>
                  <a:srgbClr val="0000FF"/>
                </a:solidFill>
                <a:latin typeface="Arial"/>
                <a:cs typeface="Arial"/>
              </a:rPr>
              <a:t>l</a:t>
            </a:r>
            <a:r>
              <a:rPr b="1" spc="-225" dirty="0">
                <a:solidFill>
                  <a:srgbClr val="0000FF"/>
                </a:solidFill>
                <a:latin typeface="Arial"/>
                <a:cs typeface="Arial"/>
              </a:rPr>
              <a:t>usan</a:t>
            </a:r>
            <a:r>
              <a:rPr spc="-165" dirty="0"/>
              <a:t>.</a:t>
            </a:r>
          </a:p>
        </p:txBody>
      </p:sp>
      <p:pic>
        <p:nvPicPr>
          <p:cNvPr id="14" name="object 14"/>
          <p:cNvPicPr/>
          <p:nvPr/>
        </p:nvPicPr>
        <p:blipFill>
          <a:blip r:embed="rId5" cstate="print"/>
          <a:stretch>
            <a:fillRect/>
          </a:stretch>
        </p:blipFill>
        <p:spPr>
          <a:xfrm>
            <a:off x="503792" y="3912082"/>
            <a:ext cx="1216151" cy="1987296"/>
          </a:xfrm>
          <a:prstGeom prst="rect">
            <a:avLst/>
          </a:prstGeom>
        </p:spPr>
      </p:pic>
      <p:sp>
        <p:nvSpPr>
          <p:cNvPr id="15" name="object 15"/>
          <p:cNvSpPr/>
          <p:nvPr/>
        </p:nvSpPr>
        <p:spPr>
          <a:xfrm>
            <a:off x="5351082" y="2967991"/>
            <a:ext cx="1294765" cy="461009"/>
          </a:xfrm>
          <a:custGeom>
            <a:avLst/>
            <a:gdLst/>
            <a:ahLst/>
            <a:cxnLst/>
            <a:rect l="l" t="t" r="r" b="b"/>
            <a:pathLst>
              <a:path w="1294765" h="461010">
                <a:moveTo>
                  <a:pt x="1182370" y="346456"/>
                </a:moveTo>
                <a:lnTo>
                  <a:pt x="1181019" y="384402"/>
                </a:lnTo>
                <a:lnTo>
                  <a:pt x="1200150" y="385190"/>
                </a:lnTo>
                <a:lnTo>
                  <a:pt x="1198626" y="423290"/>
                </a:lnTo>
                <a:lnTo>
                  <a:pt x="1179635" y="423290"/>
                </a:lnTo>
                <a:lnTo>
                  <a:pt x="1178306" y="460628"/>
                </a:lnTo>
                <a:lnTo>
                  <a:pt x="1260039" y="423290"/>
                </a:lnTo>
                <a:lnTo>
                  <a:pt x="1198626" y="423290"/>
                </a:lnTo>
                <a:lnTo>
                  <a:pt x="1179664" y="422470"/>
                </a:lnTo>
                <a:lnTo>
                  <a:pt x="1261835" y="422470"/>
                </a:lnTo>
                <a:lnTo>
                  <a:pt x="1294511" y="407542"/>
                </a:lnTo>
                <a:lnTo>
                  <a:pt x="1182370" y="346456"/>
                </a:lnTo>
                <a:close/>
              </a:path>
              <a:path w="1294765" h="461010">
                <a:moveTo>
                  <a:pt x="1181019" y="384402"/>
                </a:moveTo>
                <a:lnTo>
                  <a:pt x="1179664" y="422470"/>
                </a:lnTo>
                <a:lnTo>
                  <a:pt x="1198626" y="423290"/>
                </a:lnTo>
                <a:lnTo>
                  <a:pt x="1200150" y="385190"/>
                </a:lnTo>
                <a:lnTo>
                  <a:pt x="1181019" y="384402"/>
                </a:lnTo>
                <a:close/>
              </a:path>
              <a:path w="1294765" h="461010">
                <a:moveTo>
                  <a:pt x="627789" y="207846"/>
                </a:moveTo>
                <a:lnTo>
                  <a:pt x="628522" y="215391"/>
                </a:lnTo>
                <a:lnTo>
                  <a:pt x="629666" y="225678"/>
                </a:lnTo>
                <a:lnTo>
                  <a:pt x="629920" y="226948"/>
                </a:lnTo>
                <a:lnTo>
                  <a:pt x="630301" y="228091"/>
                </a:lnTo>
                <a:lnTo>
                  <a:pt x="632968" y="237108"/>
                </a:lnTo>
                <a:lnTo>
                  <a:pt x="633730" y="239140"/>
                </a:lnTo>
                <a:lnTo>
                  <a:pt x="638809" y="249173"/>
                </a:lnTo>
                <a:lnTo>
                  <a:pt x="639191" y="250062"/>
                </a:lnTo>
                <a:lnTo>
                  <a:pt x="666496" y="281304"/>
                </a:lnTo>
                <a:lnTo>
                  <a:pt x="707135" y="309371"/>
                </a:lnTo>
                <a:lnTo>
                  <a:pt x="759206" y="334898"/>
                </a:lnTo>
                <a:lnTo>
                  <a:pt x="799592" y="350519"/>
                </a:lnTo>
                <a:lnTo>
                  <a:pt x="844042" y="365125"/>
                </a:lnTo>
                <a:lnTo>
                  <a:pt x="892047" y="378332"/>
                </a:lnTo>
                <a:lnTo>
                  <a:pt x="943483" y="390270"/>
                </a:lnTo>
                <a:lnTo>
                  <a:pt x="997584" y="400811"/>
                </a:lnTo>
                <a:lnTo>
                  <a:pt x="1054100" y="409701"/>
                </a:lnTo>
                <a:lnTo>
                  <a:pt x="1112266" y="416813"/>
                </a:lnTo>
                <a:lnTo>
                  <a:pt x="1172209" y="422147"/>
                </a:lnTo>
                <a:lnTo>
                  <a:pt x="1179664" y="422470"/>
                </a:lnTo>
                <a:lnTo>
                  <a:pt x="1181019" y="384402"/>
                </a:lnTo>
                <a:lnTo>
                  <a:pt x="1175512" y="384175"/>
                </a:lnTo>
                <a:lnTo>
                  <a:pt x="1116965" y="379094"/>
                </a:lnTo>
                <a:lnTo>
                  <a:pt x="1059688" y="372109"/>
                </a:lnTo>
                <a:lnTo>
                  <a:pt x="1004570" y="363346"/>
                </a:lnTo>
                <a:lnTo>
                  <a:pt x="951738" y="353059"/>
                </a:lnTo>
                <a:lnTo>
                  <a:pt x="901827" y="341502"/>
                </a:lnTo>
                <a:lnTo>
                  <a:pt x="855472" y="328675"/>
                </a:lnTo>
                <a:lnTo>
                  <a:pt x="812800" y="314706"/>
                </a:lnTo>
                <a:lnTo>
                  <a:pt x="774700" y="300100"/>
                </a:lnTo>
                <a:lnTo>
                  <a:pt x="726947" y="276859"/>
                </a:lnTo>
                <a:lnTo>
                  <a:pt x="692531" y="253364"/>
                </a:lnTo>
                <a:lnTo>
                  <a:pt x="673114" y="232028"/>
                </a:lnTo>
                <a:lnTo>
                  <a:pt x="672846" y="232028"/>
                </a:lnTo>
                <a:lnTo>
                  <a:pt x="671449" y="229615"/>
                </a:lnTo>
                <a:lnTo>
                  <a:pt x="671622" y="229615"/>
                </a:lnTo>
                <a:lnTo>
                  <a:pt x="669755" y="225932"/>
                </a:lnTo>
                <a:lnTo>
                  <a:pt x="669417" y="225932"/>
                </a:lnTo>
                <a:lnTo>
                  <a:pt x="668274" y="223011"/>
                </a:lnTo>
                <a:lnTo>
                  <a:pt x="668512" y="223011"/>
                </a:lnTo>
                <a:lnTo>
                  <a:pt x="667724" y="220471"/>
                </a:lnTo>
                <a:lnTo>
                  <a:pt x="667384" y="220471"/>
                </a:lnTo>
                <a:lnTo>
                  <a:pt x="666622" y="216915"/>
                </a:lnTo>
                <a:lnTo>
                  <a:pt x="667039" y="216915"/>
                </a:lnTo>
                <a:lnTo>
                  <a:pt x="666496" y="211327"/>
                </a:lnTo>
                <a:lnTo>
                  <a:pt x="666327" y="209803"/>
                </a:lnTo>
                <a:lnTo>
                  <a:pt x="628396" y="209803"/>
                </a:lnTo>
                <a:lnTo>
                  <a:pt x="627789" y="207846"/>
                </a:lnTo>
                <a:close/>
              </a:path>
              <a:path w="1294765" h="461010">
                <a:moveTo>
                  <a:pt x="671449" y="229615"/>
                </a:moveTo>
                <a:lnTo>
                  <a:pt x="672846" y="232028"/>
                </a:lnTo>
                <a:lnTo>
                  <a:pt x="672104" y="230564"/>
                </a:lnTo>
                <a:lnTo>
                  <a:pt x="671449" y="229615"/>
                </a:lnTo>
                <a:close/>
              </a:path>
              <a:path w="1294765" h="461010">
                <a:moveTo>
                  <a:pt x="672104" y="230564"/>
                </a:moveTo>
                <a:lnTo>
                  <a:pt x="672846" y="232028"/>
                </a:lnTo>
                <a:lnTo>
                  <a:pt x="673114" y="232028"/>
                </a:lnTo>
                <a:lnTo>
                  <a:pt x="672104" y="230564"/>
                </a:lnTo>
                <a:close/>
              </a:path>
              <a:path w="1294765" h="461010">
                <a:moveTo>
                  <a:pt x="671622" y="229615"/>
                </a:moveTo>
                <a:lnTo>
                  <a:pt x="671449" y="229615"/>
                </a:lnTo>
                <a:lnTo>
                  <a:pt x="672104" y="230564"/>
                </a:lnTo>
                <a:lnTo>
                  <a:pt x="671622" y="229615"/>
                </a:lnTo>
                <a:close/>
              </a:path>
              <a:path w="1294765" h="461010">
                <a:moveTo>
                  <a:pt x="668274" y="223011"/>
                </a:moveTo>
                <a:lnTo>
                  <a:pt x="669417" y="225932"/>
                </a:lnTo>
                <a:lnTo>
                  <a:pt x="668886" y="224219"/>
                </a:lnTo>
                <a:lnTo>
                  <a:pt x="668274" y="223011"/>
                </a:lnTo>
                <a:close/>
              </a:path>
              <a:path w="1294765" h="461010">
                <a:moveTo>
                  <a:pt x="668886" y="224219"/>
                </a:moveTo>
                <a:lnTo>
                  <a:pt x="669417" y="225932"/>
                </a:lnTo>
                <a:lnTo>
                  <a:pt x="669755" y="225932"/>
                </a:lnTo>
                <a:lnTo>
                  <a:pt x="668886" y="224219"/>
                </a:lnTo>
                <a:close/>
              </a:path>
              <a:path w="1294765" h="461010">
                <a:moveTo>
                  <a:pt x="668512" y="223011"/>
                </a:moveTo>
                <a:lnTo>
                  <a:pt x="668274" y="223011"/>
                </a:lnTo>
                <a:lnTo>
                  <a:pt x="668886" y="224219"/>
                </a:lnTo>
                <a:lnTo>
                  <a:pt x="668512" y="223011"/>
                </a:lnTo>
                <a:close/>
              </a:path>
              <a:path w="1294765" h="461010">
                <a:moveTo>
                  <a:pt x="666622" y="216915"/>
                </a:moveTo>
                <a:lnTo>
                  <a:pt x="667384" y="220471"/>
                </a:lnTo>
                <a:lnTo>
                  <a:pt x="667229" y="218873"/>
                </a:lnTo>
                <a:lnTo>
                  <a:pt x="666622" y="216915"/>
                </a:lnTo>
                <a:close/>
              </a:path>
              <a:path w="1294765" h="461010">
                <a:moveTo>
                  <a:pt x="667229" y="218873"/>
                </a:moveTo>
                <a:lnTo>
                  <a:pt x="667384" y="220471"/>
                </a:lnTo>
                <a:lnTo>
                  <a:pt x="667724" y="220471"/>
                </a:lnTo>
                <a:lnTo>
                  <a:pt x="667229" y="218873"/>
                </a:lnTo>
                <a:close/>
              </a:path>
              <a:path w="1294765" h="461010">
                <a:moveTo>
                  <a:pt x="667039" y="216915"/>
                </a:moveTo>
                <a:lnTo>
                  <a:pt x="666622" y="216915"/>
                </a:lnTo>
                <a:lnTo>
                  <a:pt x="667229" y="218873"/>
                </a:lnTo>
                <a:lnTo>
                  <a:pt x="667039" y="216915"/>
                </a:lnTo>
                <a:close/>
              </a:path>
              <a:path w="1294765" h="461010">
                <a:moveTo>
                  <a:pt x="627634" y="206247"/>
                </a:moveTo>
                <a:lnTo>
                  <a:pt x="627789" y="207846"/>
                </a:lnTo>
                <a:lnTo>
                  <a:pt x="628396" y="209803"/>
                </a:lnTo>
                <a:lnTo>
                  <a:pt x="627634" y="206247"/>
                </a:lnTo>
                <a:close/>
              </a:path>
              <a:path w="1294765" h="461010">
                <a:moveTo>
                  <a:pt x="665931" y="206247"/>
                </a:moveTo>
                <a:lnTo>
                  <a:pt x="627634" y="206247"/>
                </a:lnTo>
                <a:lnTo>
                  <a:pt x="628396" y="209803"/>
                </a:lnTo>
                <a:lnTo>
                  <a:pt x="666327" y="209803"/>
                </a:lnTo>
                <a:lnTo>
                  <a:pt x="665931" y="206247"/>
                </a:lnTo>
                <a:close/>
              </a:path>
              <a:path w="1294765" h="461010">
                <a:moveTo>
                  <a:pt x="626051" y="202235"/>
                </a:moveTo>
                <a:lnTo>
                  <a:pt x="627789" y="207846"/>
                </a:lnTo>
                <a:lnTo>
                  <a:pt x="627634" y="206247"/>
                </a:lnTo>
                <a:lnTo>
                  <a:pt x="665931" y="206247"/>
                </a:lnTo>
                <a:lnTo>
                  <a:pt x="665649" y="203707"/>
                </a:lnTo>
                <a:lnTo>
                  <a:pt x="626745" y="203707"/>
                </a:lnTo>
                <a:lnTo>
                  <a:pt x="626051" y="202235"/>
                </a:lnTo>
                <a:close/>
              </a:path>
              <a:path w="1294765" h="461010">
                <a:moveTo>
                  <a:pt x="625602" y="200786"/>
                </a:moveTo>
                <a:lnTo>
                  <a:pt x="626051" y="202235"/>
                </a:lnTo>
                <a:lnTo>
                  <a:pt x="626745" y="203707"/>
                </a:lnTo>
                <a:lnTo>
                  <a:pt x="625602" y="200786"/>
                </a:lnTo>
                <a:close/>
              </a:path>
              <a:path w="1294765" h="461010">
                <a:moveTo>
                  <a:pt x="665302" y="200786"/>
                </a:moveTo>
                <a:lnTo>
                  <a:pt x="625602" y="200786"/>
                </a:lnTo>
                <a:lnTo>
                  <a:pt x="626745" y="203707"/>
                </a:lnTo>
                <a:lnTo>
                  <a:pt x="665649" y="203707"/>
                </a:lnTo>
                <a:lnTo>
                  <a:pt x="665353" y="201040"/>
                </a:lnTo>
                <a:lnTo>
                  <a:pt x="665302" y="200786"/>
                </a:lnTo>
                <a:close/>
              </a:path>
              <a:path w="1294765" h="461010">
                <a:moveTo>
                  <a:pt x="762" y="0"/>
                </a:moveTo>
                <a:lnTo>
                  <a:pt x="0" y="38100"/>
                </a:lnTo>
                <a:lnTo>
                  <a:pt x="60579" y="39242"/>
                </a:lnTo>
                <a:lnTo>
                  <a:pt x="120015" y="42417"/>
                </a:lnTo>
                <a:lnTo>
                  <a:pt x="178562" y="47625"/>
                </a:lnTo>
                <a:lnTo>
                  <a:pt x="235712" y="54609"/>
                </a:lnTo>
                <a:lnTo>
                  <a:pt x="290703" y="63372"/>
                </a:lnTo>
                <a:lnTo>
                  <a:pt x="343408" y="73659"/>
                </a:lnTo>
                <a:lnTo>
                  <a:pt x="393446" y="85216"/>
                </a:lnTo>
                <a:lnTo>
                  <a:pt x="439928" y="98170"/>
                </a:lnTo>
                <a:lnTo>
                  <a:pt x="482727" y="112013"/>
                </a:lnTo>
                <a:lnTo>
                  <a:pt x="520954" y="126872"/>
                </a:lnTo>
                <a:lnTo>
                  <a:pt x="568833" y="150240"/>
                </a:lnTo>
                <a:lnTo>
                  <a:pt x="603631" y="174243"/>
                </a:lnTo>
                <a:lnTo>
                  <a:pt x="626051" y="202235"/>
                </a:lnTo>
                <a:lnTo>
                  <a:pt x="625602" y="200786"/>
                </a:lnTo>
                <a:lnTo>
                  <a:pt x="665302" y="200786"/>
                </a:lnTo>
                <a:lnTo>
                  <a:pt x="665099" y="199770"/>
                </a:lnTo>
                <a:lnTo>
                  <a:pt x="664718" y="198627"/>
                </a:lnTo>
                <a:lnTo>
                  <a:pt x="662051" y="189610"/>
                </a:lnTo>
                <a:lnTo>
                  <a:pt x="638047" y="154304"/>
                </a:lnTo>
                <a:lnTo>
                  <a:pt x="601726" y="125729"/>
                </a:lnTo>
                <a:lnTo>
                  <a:pt x="553720" y="99821"/>
                </a:lnTo>
                <a:lnTo>
                  <a:pt x="515620" y="83565"/>
                </a:lnTo>
                <a:lnTo>
                  <a:pt x="473202" y="68579"/>
                </a:lnTo>
                <a:lnTo>
                  <a:pt x="426974" y="54609"/>
                </a:lnTo>
                <a:lnTo>
                  <a:pt x="377190" y="42036"/>
                </a:lnTo>
                <a:lnTo>
                  <a:pt x="324358" y="30733"/>
                </a:lnTo>
                <a:lnTo>
                  <a:pt x="268985" y="21082"/>
                </a:lnTo>
                <a:lnTo>
                  <a:pt x="181864" y="9651"/>
                </a:lnTo>
                <a:lnTo>
                  <a:pt x="122047" y="4444"/>
                </a:lnTo>
                <a:lnTo>
                  <a:pt x="61341" y="1142"/>
                </a:lnTo>
                <a:lnTo>
                  <a:pt x="762" y="0"/>
                </a:lnTo>
                <a:close/>
              </a:path>
            </a:pathLst>
          </a:custGeom>
          <a:solidFill>
            <a:srgbClr val="0000FF"/>
          </a:solidFill>
        </p:spPr>
        <p:txBody>
          <a:bodyPr wrap="square" lIns="0" tIns="0" rIns="0" bIns="0" rtlCol="0"/>
          <a:lstStyle/>
          <a:p>
            <a:endParaRPr/>
          </a:p>
        </p:txBody>
      </p:sp>
      <p:sp>
        <p:nvSpPr>
          <p:cNvPr id="16" name="object 16"/>
          <p:cNvSpPr txBox="1"/>
          <p:nvPr/>
        </p:nvSpPr>
        <p:spPr>
          <a:xfrm>
            <a:off x="304102" y="3155470"/>
            <a:ext cx="10093960" cy="3134360"/>
          </a:xfrm>
          <a:prstGeom prst="rect">
            <a:avLst/>
          </a:prstGeom>
        </p:spPr>
        <p:txBody>
          <a:bodyPr vert="horz" wrap="square" lIns="0" tIns="12700" rIns="0" bIns="0" rtlCol="0">
            <a:spAutoFit/>
          </a:bodyPr>
          <a:lstStyle/>
          <a:p>
            <a:pPr marL="12700">
              <a:lnSpc>
                <a:spcPts val="1810"/>
              </a:lnSpc>
              <a:spcBef>
                <a:spcPts val="100"/>
              </a:spcBef>
            </a:pPr>
            <a:r>
              <a:rPr sz="1800" spc="-204" dirty="0">
                <a:latin typeface="Microsoft Sans Serif"/>
                <a:cs typeface="Microsoft Sans Serif"/>
              </a:rPr>
              <a:t>SN</a:t>
            </a:r>
            <a:r>
              <a:rPr sz="1800" spc="-5" dirty="0">
                <a:latin typeface="Microsoft Sans Serif"/>
                <a:cs typeface="Microsoft Sans Serif"/>
              </a:rPr>
              <a:t>-</a:t>
            </a:r>
            <a:r>
              <a:rPr sz="1800" spc="-175" dirty="0">
                <a:latin typeface="Microsoft Sans Serif"/>
                <a:cs typeface="Microsoft Sans Serif"/>
              </a:rPr>
              <a:t>DIKTI:</a:t>
            </a:r>
            <a:r>
              <a:rPr sz="1800" spc="20" dirty="0">
                <a:latin typeface="Microsoft Sans Serif"/>
                <a:cs typeface="Microsoft Sans Serif"/>
              </a:rPr>
              <a:t> </a:t>
            </a:r>
            <a:r>
              <a:rPr sz="1800" spc="-130" dirty="0">
                <a:latin typeface="Microsoft Sans Serif"/>
                <a:cs typeface="Microsoft Sans Serif"/>
              </a:rPr>
              <a:t>Pasal</a:t>
            </a:r>
            <a:r>
              <a:rPr sz="1800" spc="15" dirty="0">
                <a:latin typeface="Microsoft Sans Serif"/>
                <a:cs typeface="Microsoft Sans Serif"/>
              </a:rPr>
              <a:t> </a:t>
            </a:r>
            <a:r>
              <a:rPr sz="1800" spc="-10" dirty="0">
                <a:latin typeface="Microsoft Sans Serif"/>
                <a:cs typeface="Microsoft Sans Serif"/>
              </a:rPr>
              <a:t>5</a:t>
            </a:r>
            <a:r>
              <a:rPr sz="1800" spc="20" dirty="0">
                <a:latin typeface="Microsoft Sans Serif"/>
                <a:cs typeface="Microsoft Sans Serif"/>
              </a:rPr>
              <a:t> </a:t>
            </a:r>
            <a:r>
              <a:rPr sz="1800" spc="-80" dirty="0">
                <a:latin typeface="Microsoft Sans Serif"/>
                <a:cs typeface="Microsoft Sans Serif"/>
              </a:rPr>
              <a:t>(1)</a:t>
            </a:r>
            <a:endParaRPr sz="1800" dirty="0">
              <a:latin typeface="Microsoft Sans Serif"/>
              <a:cs typeface="Microsoft Sans Serif"/>
            </a:endParaRPr>
          </a:p>
          <a:p>
            <a:pPr marR="2661920" algn="r">
              <a:lnSpc>
                <a:spcPts val="3010"/>
              </a:lnSpc>
            </a:pPr>
            <a:r>
              <a:rPr sz="2800" spc="30" dirty="0">
                <a:solidFill>
                  <a:srgbClr val="0000FF"/>
                </a:solidFill>
                <a:latin typeface="Trebuchet MS"/>
                <a:cs typeface="Trebuchet MS"/>
              </a:rPr>
              <a:t>CPL</a:t>
            </a:r>
            <a:endParaRPr sz="2800" dirty="0">
              <a:latin typeface="Trebuchet MS"/>
              <a:cs typeface="Trebuchet MS"/>
            </a:endParaRPr>
          </a:p>
          <a:p>
            <a:pPr marR="1819275" algn="ctr">
              <a:lnSpc>
                <a:spcPct val="100000"/>
              </a:lnSpc>
              <a:spcBef>
                <a:spcPts val="2235"/>
              </a:spcBef>
            </a:pPr>
            <a:r>
              <a:rPr sz="2800" spc="55" dirty="0">
                <a:latin typeface="Trebuchet MS"/>
                <a:cs typeface="Trebuchet MS"/>
              </a:rPr>
              <a:t>CP</a:t>
            </a:r>
            <a:endParaRPr sz="2800" dirty="0">
              <a:latin typeface="Trebuchet MS"/>
              <a:cs typeface="Trebuchet MS"/>
            </a:endParaRPr>
          </a:p>
          <a:p>
            <a:pPr marL="1492250" marR="5080">
              <a:lnSpc>
                <a:spcPct val="100000"/>
              </a:lnSpc>
              <a:spcBef>
                <a:spcPts val="1115"/>
              </a:spcBef>
            </a:pPr>
            <a:r>
              <a:rPr sz="2800" b="1" spc="-165" dirty="0">
                <a:latin typeface="Arial"/>
                <a:cs typeface="Arial"/>
              </a:rPr>
              <a:t>Capaian</a:t>
            </a:r>
            <a:r>
              <a:rPr sz="2800" b="1" spc="-25" dirty="0">
                <a:latin typeface="Arial"/>
                <a:cs typeface="Arial"/>
              </a:rPr>
              <a:t> </a:t>
            </a:r>
            <a:r>
              <a:rPr sz="2800" b="1" spc="-165" dirty="0">
                <a:latin typeface="Arial"/>
                <a:cs typeface="Arial"/>
              </a:rPr>
              <a:t>pembelajaran</a:t>
            </a:r>
            <a:r>
              <a:rPr sz="2800" b="1" spc="-40" dirty="0">
                <a:latin typeface="Arial"/>
                <a:cs typeface="Arial"/>
              </a:rPr>
              <a:t> </a:t>
            </a:r>
            <a:r>
              <a:rPr sz="2800" spc="-70" dirty="0">
                <a:latin typeface="Microsoft Sans Serif"/>
                <a:cs typeface="Microsoft Sans Serif"/>
              </a:rPr>
              <a:t>adalah</a:t>
            </a:r>
            <a:r>
              <a:rPr sz="2800" spc="60" dirty="0">
                <a:latin typeface="Microsoft Sans Serif"/>
                <a:cs typeface="Microsoft Sans Serif"/>
              </a:rPr>
              <a:t> </a:t>
            </a:r>
            <a:r>
              <a:rPr sz="2800" spc="-220" dirty="0">
                <a:latin typeface="Microsoft Sans Serif"/>
                <a:cs typeface="Microsoft Sans Serif"/>
              </a:rPr>
              <a:t>kemampuan</a:t>
            </a:r>
            <a:r>
              <a:rPr sz="2800" spc="45" dirty="0">
                <a:latin typeface="Microsoft Sans Serif"/>
                <a:cs typeface="Microsoft Sans Serif"/>
              </a:rPr>
              <a:t> </a:t>
            </a:r>
            <a:r>
              <a:rPr sz="2800" spc="-90" dirty="0">
                <a:latin typeface="Microsoft Sans Serif"/>
                <a:cs typeface="Microsoft Sans Serif"/>
              </a:rPr>
              <a:t>yang</a:t>
            </a:r>
            <a:r>
              <a:rPr sz="2800" spc="45" dirty="0">
                <a:latin typeface="Microsoft Sans Serif"/>
                <a:cs typeface="Microsoft Sans Serif"/>
              </a:rPr>
              <a:t> </a:t>
            </a:r>
            <a:r>
              <a:rPr sz="2800" spc="-100" dirty="0">
                <a:latin typeface="Microsoft Sans Serif"/>
                <a:cs typeface="Microsoft Sans Serif"/>
              </a:rPr>
              <a:t>diperoleh </a:t>
            </a:r>
            <a:r>
              <a:rPr sz="2800" spc="-730" dirty="0">
                <a:latin typeface="Microsoft Sans Serif"/>
                <a:cs typeface="Microsoft Sans Serif"/>
              </a:rPr>
              <a:t> </a:t>
            </a:r>
            <a:r>
              <a:rPr sz="2800" spc="-150" dirty="0">
                <a:latin typeface="Microsoft Sans Serif"/>
                <a:cs typeface="Microsoft Sans Serif"/>
              </a:rPr>
              <a:t>melalui</a:t>
            </a:r>
            <a:r>
              <a:rPr sz="2800" spc="-145" dirty="0">
                <a:latin typeface="Microsoft Sans Serif"/>
                <a:cs typeface="Microsoft Sans Serif"/>
              </a:rPr>
              <a:t> </a:t>
            </a:r>
            <a:r>
              <a:rPr sz="2800" spc="-150" dirty="0">
                <a:latin typeface="Microsoft Sans Serif"/>
                <a:cs typeface="Microsoft Sans Serif"/>
              </a:rPr>
              <a:t>internalisasi</a:t>
            </a:r>
            <a:r>
              <a:rPr sz="2800" spc="-145" dirty="0">
                <a:latin typeface="Microsoft Sans Serif"/>
                <a:cs typeface="Microsoft Sans Serif"/>
              </a:rPr>
              <a:t> </a:t>
            </a:r>
            <a:r>
              <a:rPr sz="2800" spc="-160" dirty="0">
                <a:latin typeface="Microsoft Sans Serif"/>
                <a:cs typeface="Microsoft Sans Serif"/>
              </a:rPr>
              <a:t>pengetahuan,</a:t>
            </a:r>
            <a:r>
              <a:rPr sz="2800" spc="-155" dirty="0">
                <a:latin typeface="Microsoft Sans Serif"/>
                <a:cs typeface="Microsoft Sans Serif"/>
              </a:rPr>
              <a:t> </a:t>
            </a:r>
            <a:r>
              <a:rPr sz="2800" spc="-145" dirty="0">
                <a:latin typeface="Microsoft Sans Serif"/>
                <a:cs typeface="Microsoft Sans Serif"/>
              </a:rPr>
              <a:t>sikap, </a:t>
            </a:r>
            <a:r>
              <a:rPr sz="2800" spc="-120" dirty="0">
                <a:latin typeface="Microsoft Sans Serif"/>
                <a:cs typeface="Microsoft Sans Serif"/>
              </a:rPr>
              <a:t>ketrampilan, </a:t>
            </a:r>
            <a:r>
              <a:rPr sz="2800" spc="-114" dirty="0">
                <a:latin typeface="Microsoft Sans Serif"/>
                <a:cs typeface="Microsoft Sans Serif"/>
              </a:rPr>
              <a:t> </a:t>
            </a:r>
            <a:r>
              <a:rPr sz="2800" spc="-195" dirty="0">
                <a:latin typeface="Microsoft Sans Serif"/>
                <a:cs typeface="Microsoft Sans Serif"/>
              </a:rPr>
              <a:t>kompetensi,</a:t>
            </a:r>
            <a:r>
              <a:rPr sz="2800" spc="30" dirty="0">
                <a:latin typeface="Microsoft Sans Serif"/>
                <a:cs typeface="Microsoft Sans Serif"/>
              </a:rPr>
              <a:t> </a:t>
            </a:r>
            <a:r>
              <a:rPr sz="2800" spc="-120" dirty="0">
                <a:latin typeface="Microsoft Sans Serif"/>
                <a:cs typeface="Microsoft Sans Serif"/>
              </a:rPr>
              <a:t>dan</a:t>
            </a:r>
            <a:r>
              <a:rPr sz="2800" spc="35" dirty="0">
                <a:latin typeface="Microsoft Sans Serif"/>
                <a:cs typeface="Microsoft Sans Serif"/>
              </a:rPr>
              <a:t> </a:t>
            </a:r>
            <a:r>
              <a:rPr sz="2800" spc="-210" dirty="0">
                <a:latin typeface="Microsoft Sans Serif"/>
                <a:cs typeface="Microsoft Sans Serif"/>
              </a:rPr>
              <a:t>akumulasi</a:t>
            </a:r>
            <a:r>
              <a:rPr sz="2800" spc="30" dirty="0">
                <a:latin typeface="Microsoft Sans Serif"/>
                <a:cs typeface="Microsoft Sans Serif"/>
              </a:rPr>
              <a:t> </a:t>
            </a:r>
            <a:r>
              <a:rPr sz="2800" spc="-140" dirty="0">
                <a:latin typeface="Microsoft Sans Serif"/>
                <a:cs typeface="Microsoft Sans Serif"/>
              </a:rPr>
              <a:t>pengalaman</a:t>
            </a:r>
            <a:r>
              <a:rPr sz="2800" spc="60" dirty="0">
                <a:latin typeface="Microsoft Sans Serif"/>
                <a:cs typeface="Microsoft Sans Serif"/>
              </a:rPr>
              <a:t> </a:t>
            </a:r>
            <a:r>
              <a:rPr sz="2800" spc="-90" dirty="0">
                <a:latin typeface="Microsoft Sans Serif"/>
                <a:cs typeface="Microsoft Sans Serif"/>
              </a:rPr>
              <a:t>kerja.</a:t>
            </a:r>
            <a:endParaRPr sz="2800" dirty="0">
              <a:latin typeface="Microsoft Sans Serif"/>
              <a:cs typeface="Microsoft Sans Serif"/>
            </a:endParaRPr>
          </a:p>
          <a:p>
            <a:pPr marL="340360">
              <a:lnSpc>
                <a:spcPct val="100000"/>
              </a:lnSpc>
              <a:spcBef>
                <a:spcPts val="700"/>
              </a:spcBef>
            </a:pPr>
            <a:r>
              <a:rPr sz="1800" spc="-155" dirty="0">
                <a:latin typeface="Microsoft Sans Serif"/>
                <a:cs typeface="Microsoft Sans Serif"/>
              </a:rPr>
              <a:t>KKNI</a:t>
            </a:r>
            <a:r>
              <a:rPr sz="1800" spc="-110" dirty="0">
                <a:latin typeface="Microsoft Sans Serif"/>
                <a:cs typeface="Microsoft Sans Serif"/>
              </a:rPr>
              <a:t>:</a:t>
            </a:r>
            <a:r>
              <a:rPr sz="1800" spc="15" dirty="0">
                <a:latin typeface="Microsoft Sans Serif"/>
                <a:cs typeface="Microsoft Sans Serif"/>
              </a:rPr>
              <a:t> </a:t>
            </a:r>
            <a:r>
              <a:rPr sz="1800" spc="-155" dirty="0">
                <a:latin typeface="Microsoft Sans Serif"/>
                <a:cs typeface="Microsoft Sans Serif"/>
              </a:rPr>
              <a:t>Pasa</a:t>
            </a:r>
            <a:r>
              <a:rPr sz="1800" spc="-20" dirty="0">
                <a:latin typeface="Microsoft Sans Serif"/>
                <a:cs typeface="Microsoft Sans Serif"/>
              </a:rPr>
              <a:t>l</a:t>
            </a:r>
            <a:r>
              <a:rPr sz="1800" spc="5" dirty="0">
                <a:latin typeface="Microsoft Sans Serif"/>
                <a:cs typeface="Microsoft Sans Serif"/>
              </a:rPr>
              <a:t> </a:t>
            </a:r>
            <a:r>
              <a:rPr sz="1800" spc="-10" dirty="0">
                <a:latin typeface="Microsoft Sans Serif"/>
                <a:cs typeface="Microsoft Sans Serif"/>
              </a:rPr>
              <a:t>1</a:t>
            </a:r>
            <a:r>
              <a:rPr sz="1800" spc="15" dirty="0">
                <a:latin typeface="Microsoft Sans Serif"/>
                <a:cs typeface="Microsoft Sans Serif"/>
              </a:rPr>
              <a:t> </a:t>
            </a:r>
            <a:r>
              <a:rPr sz="1800" spc="-80" dirty="0">
                <a:latin typeface="Microsoft Sans Serif"/>
                <a:cs typeface="Microsoft Sans Serif"/>
              </a:rPr>
              <a:t>(2)</a:t>
            </a:r>
            <a:endParaRPr sz="1800" dirty="0">
              <a:latin typeface="Microsoft Sans Serif"/>
              <a:cs typeface="Microsoft Sans Serif"/>
            </a:endParaRPr>
          </a:p>
        </p:txBody>
      </p:sp>
      <p:sp>
        <p:nvSpPr>
          <p:cNvPr id="17" name="object 17"/>
          <p:cNvSpPr/>
          <p:nvPr/>
        </p:nvSpPr>
        <p:spPr>
          <a:xfrm>
            <a:off x="3505200" y="4162399"/>
            <a:ext cx="464820" cy="509905"/>
          </a:xfrm>
          <a:custGeom>
            <a:avLst/>
            <a:gdLst/>
            <a:ahLst/>
            <a:cxnLst/>
            <a:rect l="l" t="t" r="r" b="b"/>
            <a:pathLst>
              <a:path w="464820" h="509904">
                <a:moveTo>
                  <a:pt x="348725" y="38676"/>
                </a:moveTo>
                <a:lnTo>
                  <a:pt x="336168" y="41656"/>
                </a:lnTo>
                <a:lnTo>
                  <a:pt x="334390" y="42164"/>
                </a:lnTo>
                <a:lnTo>
                  <a:pt x="333501" y="42545"/>
                </a:lnTo>
                <a:lnTo>
                  <a:pt x="312546" y="50927"/>
                </a:lnTo>
                <a:lnTo>
                  <a:pt x="271906" y="71120"/>
                </a:lnTo>
                <a:lnTo>
                  <a:pt x="232790" y="95504"/>
                </a:lnTo>
                <a:lnTo>
                  <a:pt x="195579" y="123443"/>
                </a:lnTo>
                <a:lnTo>
                  <a:pt x="160654" y="154686"/>
                </a:lnTo>
                <a:lnTo>
                  <a:pt x="128270" y="189103"/>
                </a:lnTo>
                <a:lnTo>
                  <a:pt x="98805" y="226060"/>
                </a:lnTo>
                <a:lnTo>
                  <a:pt x="72516" y="265557"/>
                </a:lnTo>
                <a:lnTo>
                  <a:pt x="49656" y="306959"/>
                </a:lnTo>
                <a:lnTo>
                  <a:pt x="30733" y="350012"/>
                </a:lnTo>
                <a:lnTo>
                  <a:pt x="16001" y="394589"/>
                </a:lnTo>
                <a:lnTo>
                  <a:pt x="5968" y="440055"/>
                </a:lnTo>
                <a:lnTo>
                  <a:pt x="634" y="486283"/>
                </a:lnTo>
                <a:lnTo>
                  <a:pt x="0" y="508381"/>
                </a:lnTo>
                <a:lnTo>
                  <a:pt x="38100" y="509524"/>
                </a:lnTo>
                <a:lnTo>
                  <a:pt x="38734" y="487426"/>
                </a:lnTo>
                <a:lnTo>
                  <a:pt x="40640" y="466471"/>
                </a:lnTo>
                <a:lnTo>
                  <a:pt x="47751" y="424561"/>
                </a:lnTo>
                <a:lnTo>
                  <a:pt x="59308" y="383286"/>
                </a:lnTo>
                <a:lnTo>
                  <a:pt x="74929" y="342900"/>
                </a:lnTo>
                <a:lnTo>
                  <a:pt x="94360" y="303657"/>
                </a:lnTo>
                <a:lnTo>
                  <a:pt x="117347" y="266065"/>
                </a:lnTo>
                <a:lnTo>
                  <a:pt x="143382" y="230378"/>
                </a:lnTo>
                <a:lnTo>
                  <a:pt x="172338" y="197104"/>
                </a:lnTo>
                <a:lnTo>
                  <a:pt x="203834" y="166497"/>
                </a:lnTo>
                <a:lnTo>
                  <a:pt x="237362" y="138937"/>
                </a:lnTo>
                <a:lnTo>
                  <a:pt x="272922" y="114681"/>
                </a:lnTo>
                <a:lnTo>
                  <a:pt x="309752" y="94234"/>
                </a:lnTo>
                <a:lnTo>
                  <a:pt x="345539" y="78739"/>
                </a:lnTo>
                <a:lnTo>
                  <a:pt x="345058" y="78739"/>
                </a:lnTo>
                <a:lnTo>
                  <a:pt x="347725" y="77851"/>
                </a:lnTo>
                <a:lnTo>
                  <a:pt x="348804" y="77851"/>
                </a:lnTo>
                <a:lnTo>
                  <a:pt x="355261" y="76319"/>
                </a:lnTo>
                <a:lnTo>
                  <a:pt x="348725" y="38676"/>
                </a:lnTo>
                <a:close/>
              </a:path>
              <a:path w="464820" h="509904">
                <a:moveTo>
                  <a:pt x="456840" y="34543"/>
                </a:moveTo>
                <a:lnTo>
                  <a:pt x="366140" y="34543"/>
                </a:lnTo>
                <a:lnTo>
                  <a:pt x="375030" y="71628"/>
                </a:lnTo>
                <a:lnTo>
                  <a:pt x="355261" y="76319"/>
                </a:lnTo>
                <a:lnTo>
                  <a:pt x="361568" y="112649"/>
                </a:lnTo>
                <a:lnTo>
                  <a:pt x="464438" y="36829"/>
                </a:lnTo>
                <a:lnTo>
                  <a:pt x="456840" y="34543"/>
                </a:lnTo>
                <a:close/>
              </a:path>
              <a:path w="464820" h="509904">
                <a:moveTo>
                  <a:pt x="347725" y="77851"/>
                </a:moveTo>
                <a:lnTo>
                  <a:pt x="345058" y="78739"/>
                </a:lnTo>
                <a:lnTo>
                  <a:pt x="346213" y="78465"/>
                </a:lnTo>
                <a:lnTo>
                  <a:pt x="347725" y="77851"/>
                </a:lnTo>
                <a:close/>
              </a:path>
              <a:path w="464820" h="509904">
                <a:moveTo>
                  <a:pt x="346213" y="78465"/>
                </a:moveTo>
                <a:lnTo>
                  <a:pt x="345058" y="78739"/>
                </a:lnTo>
                <a:lnTo>
                  <a:pt x="345539" y="78739"/>
                </a:lnTo>
                <a:lnTo>
                  <a:pt x="346213" y="78465"/>
                </a:lnTo>
                <a:close/>
              </a:path>
              <a:path w="464820" h="509904">
                <a:moveTo>
                  <a:pt x="348804" y="77851"/>
                </a:moveTo>
                <a:lnTo>
                  <a:pt x="347725" y="77851"/>
                </a:lnTo>
                <a:lnTo>
                  <a:pt x="346213" y="78465"/>
                </a:lnTo>
                <a:lnTo>
                  <a:pt x="348804" y="77851"/>
                </a:lnTo>
                <a:close/>
              </a:path>
              <a:path w="464820" h="509904">
                <a:moveTo>
                  <a:pt x="366140" y="34543"/>
                </a:moveTo>
                <a:lnTo>
                  <a:pt x="348725" y="38676"/>
                </a:lnTo>
                <a:lnTo>
                  <a:pt x="355261" y="76319"/>
                </a:lnTo>
                <a:lnTo>
                  <a:pt x="375030" y="71628"/>
                </a:lnTo>
                <a:lnTo>
                  <a:pt x="366140" y="34543"/>
                </a:lnTo>
                <a:close/>
              </a:path>
              <a:path w="464820" h="509904">
                <a:moveTo>
                  <a:pt x="342010" y="0"/>
                </a:moveTo>
                <a:lnTo>
                  <a:pt x="348725" y="38676"/>
                </a:lnTo>
                <a:lnTo>
                  <a:pt x="366140" y="34543"/>
                </a:lnTo>
                <a:lnTo>
                  <a:pt x="456840" y="34543"/>
                </a:lnTo>
                <a:lnTo>
                  <a:pt x="342010" y="0"/>
                </a:lnTo>
                <a:close/>
              </a:path>
            </a:pathLst>
          </a:custGeom>
          <a:solidFill>
            <a:srgbClr val="0D0D0D"/>
          </a:solidFill>
        </p:spPr>
        <p:txBody>
          <a:bodyPr wrap="square" lIns="0" tIns="0" rIns="0" bIns="0" rtlCol="0"/>
          <a:lstStyle/>
          <a:p>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123944" y="2543365"/>
            <a:ext cx="4396740" cy="3919220"/>
            <a:chOff x="4123944" y="2543365"/>
            <a:chExt cx="4396740" cy="3919220"/>
          </a:xfrm>
        </p:grpSpPr>
        <p:pic>
          <p:nvPicPr>
            <p:cNvPr id="3" name="object 3"/>
            <p:cNvPicPr/>
            <p:nvPr/>
          </p:nvPicPr>
          <p:blipFill>
            <a:blip r:embed="rId2" cstate="print"/>
            <a:stretch>
              <a:fillRect/>
            </a:stretch>
          </p:blipFill>
          <p:spPr>
            <a:xfrm>
              <a:off x="4535424" y="2577084"/>
              <a:ext cx="3624071" cy="3592067"/>
            </a:xfrm>
            <a:prstGeom prst="rect">
              <a:avLst/>
            </a:prstGeom>
          </p:spPr>
        </p:pic>
        <p:sp>
          <p:nvSpPr>
            <p:cNvPr id="4" name="object 4"/>
            <p:cNvSpPr/>
            <p:nvPr/>
          </p:nvSpPr>
          <p:spPr>
            <a:xfrm>
              <a:off x="6332220" y="2548128"/>
              <a:ext cx="635" cy="3740785"/>
            </a:xfrm>
            <a:custGeom>
              <a:avLst/>
              <a:gdLst/>
              <a:ahLst/>
              <a:cxnLst/>
              <a:rect l="l" t="t" r="r" b="b"/>
              <a:pathLst>
                <a:path w="635" h="3740785">
                  <a:moveTo>
                    <a:pt x="634" y="0"/>
                  </a:moveTo>
                  <a:lnTo>
                    <a:pt x="0" y="3740238"/>
                  </a:lnTo>
                </a:path>
              </a:pathLst>
            </a:custGeom>
            <a:ln w="9525">
              <a:solidFill>
                <a:srgbClr val="FFFFFF"/>
              </a:solidFill>
              <a:prstDash val="sysDash"/>
            </a:ln>
          </p:spPr>
          <p:txBody>
            <a:bodyPr wrap="square" lIns="0" tIns="0" rIns="0" bIns="0" rtlCol="0"/>
            <a:lstStyle/>
            <a:p>
              <a:endParaRPr/>
            </a:p>
          </p:txBody>
        </p:sp>
        <p:sp>
          <p:nvSpPr>
            <p:cNvPr id="5" name="object 5"/>
            <p:cNvSpPr/>
            <p:nvPr/>
          </p:nvSpPr>
          <p:spPr>
            <a:xfrm>
              <a:off x="4123944" y="4407916"/>
              <a:ext cx="4396740" cy="0"/>
            </a:xfrm>
            <a:custGeom>
              <a:avLst/>
              <a:gdLst/>
              <a:ahLst/>
              <a:cxnLst/>
              <a:rect l="l" t="t" r="r" b="b"/>
              <a:pathLst>
                <a:path w="4396740">
                  <a:moveTo>
                    <a:pt x="0" y="0"/>
                  </a:moveTo>
                  <a:lnTo>
                    <a:pt x="4396359" y="0"/>
                  </a:lnTo>
                </a:path>
              </a:pathLst>
            </a:custGeom>
            <a:ln w="10541">
              <a:solidFill>
                <a:srgbClr val="FFFFFF"/>
              </a:solidFill>
              <a:prstDash val="sysDash"/>
            </a:ln>
          </p:spPr>
          <p:txBody>
            <a:bodyPr wrap="square" lIns="0" tIns="0" rIns="0" bIns="0" rtlCol="0"/>
            <a:lstStyle/>
            <a:p>
              <a:endParaRPr/>
            </a:p>
          </p:txBody>
        </p:sp>
        <p:sp>
          <p:nvSpPr>
            <p:cNvPr id="6" name="object 6"/>
            <p:cNvSpPr/>
            <p:nvPr/>
          </p:nvSpPr>
          <p:spPr>
            <a:xfrm>
              <a:off x="4518660" y="2588006"/>
              <a:ext cx="1828164" cy="1799589"/>
            </a:xfrm>
            <a:custGeom>
              <a:avLst/>
              <a:gdLst/>
              <a:ahLst/>
              <a:cxnLst/>
              <a:rect l="l" t="t" r="r" b="b"/>
              <a:pathLst>
                <a:path w="1828164" h="1799589">
                  <a:moveTo>
                    <a:pt x="1796287" y="0"/>
                  </a:moveTo>
                  <a:lnTo>
                    <a:pt x="1747252" y="1467"/>
                  </a:lnTo>
                  <a:lnTo>
                    <a:pt x="1698555" y="4184"/>
                  </a:lnTo>
                  <a:lnTo>
                    <a:pt x="1650213" y="8134"/>
                  </a:lnTo>
                  <a:lnTo>
                    <a:pt x="1602241" y="13302"/>
                  </a:lnTo>
                  <a:lnTo>
                    <a:pt x="1554655" y="19672"/>
                  </a:lnTo>
                  <a:lnTo>
                    <a:pt x="1507471" y="27228"/>
                  </a:lnTo>
                  <a:lnTo>
                    <a:pt x="1460706" y="35953"/>
                  </a:lnTo>
                  <a:lnTo>
                    <a:pt x="1414375" y="45831"/>
                  </a:lnTo>
                  <a:lnTo>
                    <a:pt x="1368494" y="56848"/>
                  </a:lnTo>
                  <a:lnTo>
                    <a:pt x="1323080" y="68985"/>
                  </a:lnTo>
                  <a:lnTo>
                    <a:pt x="1278148" y="82228"/>
                  </a:lnTo>
                  <a:lnTo>
                    <a:pt x="1233714" y="96561"/>
                  </a:lnTo>
                  <a:lnTo>
                    <a:pt x="1189795" y="111966"/>
                  </a:lnTo>
                  <a:lnTo>
                    <a:pt x="1146406" y="128429"/>
                  </a:lnTo>
                  <a:lnTo>
                    <a:pt x="1103563" y="145934"/>
                  </a:lnTo>
                  <a:lnTo>
                    <a:pt x="1061282" y="164463"/>
                  </a:lnTo>
                  <a:lnTo>
                    <a:pt x="1019580" y="184002"/>
                  </a:lnTo>
                  <a:lnTo>
                    <a:pt x="978472" y="204534"/>
                  </a:lnTo>
                  <a:lnTo>
                    <a:pt x="937974" y="226044"/>
                  </a:lnTo>
                  <a:lnTo>
                    <a:pt x="898103" y="248514"/>
                  </a:lnTo>
                  <a:lnTo>
                    <a:pt x="858873" y="271930"/>
                  </a:lnTo>
                  <a:lnTo>
                    <a:pt x="820302" y="296274"/>
                  </a:lnTo>
                  <a:lnTo>
                    <a:pt x="782406" y="321532"/>
                  </a:lnTo>
                  <a:lnTo>
                    <a:pt x="745199" y="347686"/>
                  </a:lnTo>
                  <a:lnTo>
                    <a:pt x="708699" y="374722"/>
                  </a:lnTo>
                  <a:lnTo>
                    <a:pt x="672921" y="402622"/>
                  </a:lnTo>
                  <a:lnTo>
                    <a:pt x="637881" y="431372"/>
                  </a:lnTo>
                  <a:lnTo>
                    <a:pt x="603596" y="460954"/>
                  </a:lnTo>
                  <a:lnTo>
                    <a:pt x="570080" y="491353"/>
                  </a:lnTo>
                  <a:lnTo>
                    <a:pt x="537351" y="522553"/>
                  </a:lnTo>
                  <a:lnTo>
                    <a:pt x="505425" y="554537"/>
                  </a:lnTo>
                  <a:lnTo>
                    <a:pt x="474316" y="587291"/>
                  </a:lnTo>
                  <a:lnTo>
                    <a:pt x="444042" y="620797"/>
                  </a:lnTo>
                  <a:lnTo>
                    <a:pt x="414617" y="655039"/>
                  </a:lnTo>
                  <a:lnTo>
                    <a:pt x="386059" y="690003"/>
                  </a:lnTo>
                  <a:lnTo>
                    <a:pt x="358384" y="725670"/>
                  </a:lnTo>
                  <a:lnTo>
                    <a:pt x="331606" y="762027"/>
                  </a:lnTo>
                  <a:lnTo>
                    <a:pt x="305743" y="799056"/>
                  </a:lnTo>
                  <a:lnTo>
                    <a:pt x="280810" y="836741"/>
                  </a:lnTo>
                  <a:lnTo>
                    <a:pt x="256823" y="875067"/>
                  </a:lnTo>
                  <a:lnTo>
                    <a:pt x="233798" y="914018"/>
                  </a:lnTo>
                  <a:lnTo>
                    <a:pt x="211752" y="953576"/>
                  </a:lnTo>
                  <a:lnTo>
                    <a:pt x="190699" y="993728"/>
                  </a:lnTo>
                  <a:lnTo>
                    <a:pt x="170657" y="1034455"/>
                  </a:lnTo>
                  <a:lnTo>
                    <a:pt x="151641" y="1075743"/>
                  </a:lnTo>
                  <a:lnTo>
                    <a:pt x="133667" y="1117575"/>
                  </a:lnTo>
                  <a:lnTo>
                    <a:pt x="116752" y="1159935"/>
                  </a:lnTo>
                  <a:lnTo>
                    <a:pt x="100910" y="1202807"/>
                  </a:lnTo>
                  <a:lnTo>
                    <a:pt x="86159" y="1246176"/>
                  </a:lnTo>
                  <a:lnTo>
                    <a:pt x="72514" y="1290025"/>
                  </a:lnTo>
                  <a:lnTo>
                    <a:pt x="59991" y="1334337"/>
                  </a:lnTo>
                  <a:lnTo>
                    <a:pt x="48606" y="1379098"/>
                  </a:lnTo>
                  <a:lnTo>
                    <a:pt x="38376" y="1424291"/>
                  </a:lnTo>
                  <a:lnTo>
                    <a:pt x="29315" y="1469900"/>
                  </a:lnTo>
                  <a:lnTo>
                    <a:pt x="21441" y="1515909"/>
                  </a:lnTo>
                  <a:lnTo>
                    <a:pt x="14768" y="1562301"/>
                  </a:lnTo>
                  <a:lnTo>
                    <a:pt x="9314" y="1609062"/>
                  </a:lnTo>
                  <a:lnTo>
                    <a:pt x="5094" y="1656174"/>
                  </a:lnTo>
                  <a:lnTo>
                    <a:pt x="2125" y="1703623"/>
                  </a:lnTo>
                  <a:lnTo>
                    <a:pt x="421" y="1751391"/>
                  </a:lnTo>
                  <a:lnTo>
                    <a:pt x="0" y="1799463"/>
                  </a:lnTo>
                  <a:lnTo>
                    <a:pt x="1828037" y="1791208"/>
                  </a:lnTo>
                  <a:lnTo>
                    <a:pt x="1796287" y="0"/>
                  </a:lnTo>
                  <a:close/>
                </a:path>
              </a:pathLst>
            </a:custGeom>
            <a:solidFill>
              <a:srgbClr val="C5E756"/>
            </a:solidFill>
          </p:spPr>
          <p:txBody>
            <a:bodyPr wrap="square" lIns="0" tIns="0" rIns="0" bIns="0" rtlCol="0"/>
            <a:lstStyle/>
            <a:p>
              <a:endParaRPr/>
            </a:p>
          </p:txBody>
        </p:sp>
        <p:pic>
          <p:nvPicPr>
            <p:cNvPr id="7" name="object 7"/>
            <p:cNvPicPr/>
            <p:nvPr/>
          </p:nvPicPr>
          <p:blipFill>
            <a:blip r:embed="rId3" cstate="print"/>
            <a:stretch>
              <a:fillRect/>
            </a:stretch>
          </p:blipFill>
          <p:spPr>
            <a:xfrm>
              <a:off x="6458711" y="3540239"/>
              <a:ext cx="1375410" cy="742962"/>
            </a:xfrm>
            <a:prstGeom prst="rect">
              <a:avLst/>
            </a:prstGeom>
          </p:spPr>
        </p:pic>
        <p:pic>
          <p:nvPicPr>
            <p:cNvPr id="8" name="object 8"/>
            <p:cNvPicPr/>
            <p:nvPr/>
          </p:nvPicPr>
          <p:blipFill>
            <a:blip r:embed="rId4" cstate="print"/>
            <a:stretch>
              <a:fillRect/>
            </a:stretch>
          </p:blipFill>
          <p:spPr>
            <a:xfrm>
              <a:off x="4855463" y="4837163"/>
              <a:ext cx="1277874" cy="515886"/>
            </a:xfrm>
            <a:prstGeom prst="rect">
              <a:avLst/>
            </a:prstGeom>
          </p:spPr>
        </p:pic>
        <p:pic>
          <p:nvPicPr>
            <p:cNvPr id="9" name="object 9"/>
            <p:cNvPicPr/>
            <p:nvPr/>
          </p:nvPicPr>
          <p:blipFill>
            <a:blip r:embed="rId5" cstate="print"/>
            <a:stretch>
              <a:fillRect/>
            </a:stretch>
          </p:blipFill>
          <p:spPr>
            <a:xfrm>
              <a:off x="6438900" y="4849368"/>
              <a:ext cx="1383030" cy="744486"/>
            </a:xfrm>
            <a:prstGeom prst="rect">
              <a:avLst/>
            </a:prstGeom>
          </p:spPr>
        </p:pic>
        <p:pic>
          <p:nvPicPr>
            <p:cNvPr id="10" name="object 10"/>
            <p:cNvPicPr/>
            <p:nvPr/>
          </p:nvPicPr>
          <p:blipFill>
            <a:blip r:embed="rId6" cstate="print"/>
            <a:stretch>
              <a:fillRect/>
            </a:stretch>
          </p:blipFill>
          <p:spPr>
            <a:xfrm>
              <a:off x="5195315" y="3511283"/>
              <a:ext cx="904506" cy="233946"/>
            </a:xfrm>
            <a:prstGeom prst="rect">
              <a:avLst/>
            </a:prstGeom>
          </p:spPr>
        </p:pic>
        <p:pic>
          <p:nvPicPr>
            <p:cNvPr id="11" name="object 11"/>
            <p:cNvPicPr/>
            <p:nvPr/>
          </p:nvPicPr>
          <p:blipFill>
            <a:blip r:embed="rId7" cstate="print"/>
            <a:stretch>
              <a:fillRect/>
            </a:stretch>
          </p:blipFill>
          <p:spPr>
            <a:xfrm>
              <a:off x="4830762" y="5750483"/>
              <a:ext cx="3075495" cy="711619"/>
            </a:xfrm>
            <a:prstGeom prst="rect">
              <a:avLst/>
            </a:prstGeom>
          </p:spPr>
        </p:pic>
      </p:grpSp>
      <p:grpSp>
        <p:nvGrpSpPr>
          <p:cNvPr id="12" name="object 12"/>
          <p:cNvGrpSpPr/>
          <p:nvPr/>
        </p:nvGrpSpPr>
        <p:grpSpPr>
          <a:xfrm>
            <a:off x="6106616" y="6529463"/>
            <a:ext cx="555625" cy="183515"/>
            <a:chOff x="6106616" y="6529463"/>
            <a:chExt cx="555625" cy="183515"/>
          </a:xfrm>
        </p:grpSpPr>
        <p:pic>
          <p:nvPicPr>
            <p:cNvPr id="13" name="object 13"/>
            <p:cNvPicPr/>
            <p:nvPr/>
          </p:nvPicPr>
          <p:blipFill>
            <a:blip r:embed="rId8" cstate="print"/>
            <a:stretch>
              <a:fillRect/>
            </a:stretch>
          </p:blipFill>
          <p:spPr>
            <a:xfrm>
              <a:off x="6106616" y="6529463"/>
              <a:ext cx="196139" cy="183172"/>
            </a:xfrm>
            <a:prstGeom prst="rect">
              <a:avLst/>
            </a:prstGeom>
          </p:spPr>
        </p:pic>
        <p:pic>
          <p:nvPicPr>
            <p:cNvPr id="14" name="object 14"/>
            <p:cNvPicPr/>
            <p:nvPr/>
          </p:nvPicPr>
          <p:blipFill>
            <a:blip r:embed="rId9" cstate="print"/>
            <a:stretch>
              <a:fillRect/>
            </a:stretch>
          </p:blipFill>
          <p:spPr>
            <a:xfrm>
              <a:off x="6322568" y="6529819"/>
              <a:ext cx="339141" cy="183159"/>
            </a:xfrm>
            <a:prstGeom prst="rect">
              <a:avLst/>
            </a:prstGeom>
          </p:spPr>
        </p:pic>
      </p:grpSp>
      <p:grpSp>
        <p:nvGrpSpPr>
          <p:cNvPr id="15" name="object 15"/>
          <p:cNvGrpSpPr/>
          <p:nvPr/>
        </p:nvGrpSpPr>
        <p:grpSpPr>
          <a:xfrm>
            <a:off x="4410455" y="2491752"/>
            <a:ext cx="1941830" cy="3771900"/>
            <a:chOff x="4410455" y="2491752"/>
            <a:chExt cx="1941830" cy="3771900"/>
          </a:xfrm>
        </p:grpSpPr>
        <p:pic>
          <p:nvPicPr>
            <p:cNvPr id="16" name="object 16"/>
            <p:cNvPicPr/>
            <p:nvPr/>
          </p:nvPicPr>
          <p:blipFill>
            <a:blip r:embed="rId10" cstate="print"/>
            <a:stretch>
              <a:fillRect/>
            </a:stretch>
          </p:blipFill>
          <p:spPr>
            <a:xfrm>
              <a:off x="4410455" y="2497836"/>
              <a:ext cx="1933955" cy="3765803"/>
            </a:xfrm>
            <a:prstGeom prst="rect">
              <a:avLst/>
            </a:prstGeom>
          </p:spPr>
        </p:pic>
        <p:pic>
          <p:nvPicPr>
            <p:cNvPr id="17" name="object 17"/>
            <p:cNvPicPr/>
            <p:nvPr/>
          </p:nvPicPr>
          <p:blipFill>
            <a:blip r:embed="rId11" cstate="print"/>
            <a:stretch>
              <a:fillRect/>
            </a:stretch>
          </p:blipFill>
          <p:spPr>
            <a:xfrm>
              <a:off x="4454651" y="2491752"/>
              <a:ext cx="1897380" cy="893051"/>
            </a:xfrm>
            <a:prstGeom prst="rect">
              <a:avLst/>
            </a:prstGeom>
          </p:spPr>
        </p:pic>
        <p:sp>
          <p:nvSpPr>
            <p:cNvPr id="18" name="object 18"/>
            <p:cNvSpPr/>
            <p:nvPr/>
          </p:nvSpPr>
          <p:spPr>
            <a:xfrm>
              <a:off x="4488941" y="2556510"/>
              <a:ext cx="1781810" cy="3615054"/>
            </a:xfrm>
            <a:custGeom>
              <a:avLst/>
              <a:gdLst/>
              <a:ahLst/>
              <a:cxnLst/>
              <a:rect l="l" t="t" r="r" b="b"/>
              <a:pathLst>
                <a:path w="1781810" h="3615054">
                  <a:moveTo>
                    <a:pt x="0" y="3614927"/>
                  </a:moveTo>
                  <a:lnTo>
                    <a:pt x="1781556" y="3614927"/>
                  </a:lnTo>
                  <a:lnTo>
                    <a:pt x="1781556" y="0"/>
                  </a:lnTo>
                  <a:lnTo>
                    <a:pt x="0" y="0"/>
                  </a:lnTo>
                  <a:lnTo>
                    <a:pt x="0" y="3614927"/>
                  </a:lnTo>
                  <a:close/>
                </a:path>
              </a:pathLst>
            </a:custGeom>
            <a:ln w="38100">
              <a:solidFill>
                <a:srgbClr val="0000FF"/>
              </a:solidFill>
            </a:ln>
          </p:spPr>
          <p:txBody>
            <a:bodyPr wrap="square" lIns="0" tIns="0" rIns="0" bIns="0" rtlCol="0"/>
            <a:lstStyle/>
            <a:p>
              <a:endParaRPr/>
            </a:p>
          </p:txBody>
        </p:sp>
      </p:grpSp>
      <p:sp>
        <p:nvSpPr>
          <p:cNvPr id="19" name="object 19"/>
          <p:cNvSpPr txBox="1"/>
          <p:nvPr/>
        </p:nvSpPr>
        <p:spPr>
          <a:xfrm>
            <a:off x="4638547" y="2549652"/>
            <a:ext cx="1482090" cy="623570"/>
          </a:xfrm>
          <a:prstGeom prst="rect">
            <a:avLst/>
          </a:prstGeom>
        </p:spPr>
        <p:txBody>
          <a:bodyPr vert="horz" wrap="square" lIns="0" tIns="12700" rIns="0" bIns="0" rtlCol="0">
            <a:spAutoFit/>
          </a:bodyPr>
          <a:lstStyle/>
          <a:p>
            <a:pPr marL="283845" marR="5080" indent="-271780">
              <a:lnSpc>
                <a:spcPct val="109000"/>
              </a:lnSpc>
              <a:spcBef>
                <a:spcPts val="100"/>
              </a:spcBef>
            </a:pPr>
            <a:r>
              <a:rPr sz="1800" b="1" spc="-5" dirty="0">
                <a:solidFill>
                  <a:srgbClr val="C00000"/>
                </a:solidFill>
                <a:latin typeface="Calibri"/>
                <a:cs typeface="Calibri"/>
              </a:rPr>
              <a:t>DIADOPSI</a:t>
            </a:r>
            <a:r>
              <a:rPr sz="1800" b="1" spc="-80" dirty="0">
                <a:solidFill>
                  <a:srgbClr val="C00000"/>
                </a:solidFill>
                <a:latin typeface="Calibri"/>
                <a:cs typeface="Calibri"/>
              </a:rPr>
              <a:t> </a:t>
            </a:r>
            <a:r>
              <a:rPr sz="1800" b="1" dirty="0">
                <a:solidFill>
                  <a:srgbClr val="C00000"/>
                </a:solidFill>
                <a:latin typeface="Calibri"/>
                <a:cs typeface="Calibri"/>
              </a:rPr>
              <a:t>DARI </a:t>
            </a:r>
            <a:r>
              <a:rPr sz="1800" b="1" spc="-395" dirty="0">
                <a:solidFill>
                  <a:srgbClr val="C00000"/>
                </a:solidFill>
                <a:latin typeface="Calibri"/>
                <a:cs typeface="Calibri"/>
              </a:rPr>
              <a:t> </a:t>
            </a:r>
            <a:r>
              <a:rPr sz="1800" b="1" dirty="0">
                <a:solidFill>
                  <a:srgbClr val="C00000"/>
                </a:solidFill>
                <a:latin typeface="Calibri"/>
                <a:cs typeface="Calibri"/>
              </a:rPr>
              <a:t>SN-DIKTI</a:t>
            </a:r>
            <a:endParaRPr sz="1800">
              <a:latin typeface="Calibri"/>
              <a:cs typeface="Calibri"/>
            </a:endParaRPr>
          </a:p>
        </p:txBody>
      </p:sp>
      <p:grpSp>
        <p:nvGrpSpPr>
          <p:cNvPr id="20" name="object 20"/>
          <p:cNvGrpSpPr/>
          <p:nvPr/>
        </p:nvGrpSpPr>
        <p:grpSpPr>
          <a:xfrm>
            <a:off x="6268211" y="2491714"/>
            <a:ext cx="1971039" cy="3772535"/>
            <a:chOff x="6268211" y="2491714"/>
            <a:chExt cx="1971039" cy="3772535"/>
          </a:xfrm>
        </p:grpSpPr>
        <p:pic>
          <p:nvPicPr>
            <p:cNvPr id="21" name="object 21"/>
            <p:cNvPicPr/>
            <p:nvPr/>
          </p:nvPicPr>
          <p:blipFill>
            <a:blip r:embed="rId12" cstate="print"/>
            <a:stretch>
              <a:fillRect/>
            </a:stretch>
          </p:blipFill>
          <p:spPr>
            <a:xfrm>
              <a:off x="6268211" y="2497836"/>
              <a:ext cx="1970532" cy="3765803"/>
            </a:xfrm>
            <a:prstGeom prst="rect">
              <a:avLst/>
            </a:prstGeom>
          </p:spPr>
        </p:pic>
        <p:pic>
          <p:nvPicPr>
            <p:cNvPr id="22" name="object 22"/>
            <p:cNvPicPr/>
            <p:nvPr/>
          </p:nvPicPr>
          <p:blipFill>
            <a:blip r:embed="rId13" cstate="print"/>
            <a:stretch>
              <a:fillRect/>
            </a:stretch>
          </p:blipFill>
          <p:spPr>
            <a:xfrm>
              <a:off x="6344411" y="2491714"/>
              <a:ext cx="1869947" cy="868705"/>
            </a:xfrm>
            <a:prstGeom prst="rect">
              <a:avLst/>
            </a:prstGeom>
          </p:spPr>
        </p:pic>
        <p:sp>
          <p:nvSpPr>
            <p:cNvPr id="23" name="object 23"/>
            <p:cNvSpPr/>
            <p:nvPr/>
          </p:nvSpPr>
          <p:spPr>
            <a:xfrm>
              <a:off x="6346697" y="2556510"/>
              <a:ext cx="1818639" cy="3615054"/>
            </a:xfrm>
            <a:custGeom>
              <a:avLst/>
              <a:gdLst/>
              <a:ahLst/>
              <a:cxnLst/>
              <a:rect l="l" t="t" r="r" b="b"/>
              <a:pathLst>
                <a:path w="1818640" h="3615054">
                  <a:moveTo>
                    <a:pt x="0" y="3614927"/>
                  </a:moveTo>
                  <a:lnTo>
                    <a:pt x="1818132" y="3614927"/>
                  </a:lnTo>
                  <a:lnTo>
                    <a:pt x="1818132" y="0"/>
                  </a:lnTo>
                  <a:lnTo>
                    <a:pt x="0" y="0"/>
                  </a:lnTo>
                  <a:lnTo>
                    <a:pt x="0" y="3614927"/>
                  </a:lnTo>
                  <a:close/>
                </a:path>
              </a:pathLst>
            </a:custGeom>
            <a:ln w="38100">
              <a:solidFill>
                <a:srgbClr val="000000"/>
              </a:solidFill>
            </a:ln>
          </p:spPr>
          <p:txBody>
            <a:bodyPr wrap="square" lIns="0" tIns="0" rIns="0" bIns="0" rtlCol="0"/>
            <a:lstStyle/>
            <a:p>
              <a:endParaRPr/>
            </a:p>
          </p:txBody>
        </p:sp>
      </p:grpSp>
      <p:sp>
        <p:nvSpPr>
          <p:cNvPr id="24" name="object 24"/>
          <p:cNvSpPr txBox="1"/>
          <p:nvPr/>
        </p:nvSpPr>
        <p:spPr>
          <a:xfrm>
            <a:off x="6528561" y="2574417"/>
            <a:ext cx="1453515" cy="574675"/>
          </a:xfrm>
          <a:prstGeom prst="rect">
            <a:avLst/>
          </a:prstGeom>
        </p:spPr>
        <p:txBody>
          <a:bodyPr vert="horz" wrap="square" lIns="0" tIns="12700" rIns="0" bIns="0" rtlCol="0">
            <a:spAutoFit/>
          </a:bodyPr>
          <a:lstStyle/>
          <a:p>
            <a:pPr marL="422275" marR="5080" indent="-410209">
              <a:lnSpc>
                <a:spcPct val="100000"/>
              </a:lnSpc>
              <a:spcBef>
                <a:spcPts val="100"/>
              </a:spcBef>
            </a:pPr>
            <a:r>
              <a:rPr sz="1800" b="1" dirty="0">
                <a:solidFill>
                  <a:srgbClr val="C00000"/>
                </a:solidFill>
                <a:latin typeface="Calibri"/>
                <a:cs typeface="Calibri"/>
              </a:rPr>
              <a:t>DISUSUN</a:t>
            </a:r>
            <a:r>
              <a:rPr sz="1800" b="1" spc="-105" dirty="0">
                <a:solidFill>
                  <a:srgbClr val="C00000"/>
                </a:solidFill>
                <a:latin typeface="Calibri"/>
                <a:cs typeface="Calibri"/>
              </a:rPr>
              <a:t> </a:t>
            </a:r>
            <a:r>
              <a:rPr sz="1800" b="1" spc="-5" dirty="0">
                <a:solidFill>
                  <a:srgbClr val="C00000"/>
                </a:solidFill>
                <a:latin typeface="Calibri"/>
                <a:cs typeface="Calibri"/>
              </a:rPr>
              <a:t>OLEH </a:t>
            </a:r>
            <a:r>
              <a:rPr sz="1800" b="1" spc="-390" dirty="0">
                <a:solidFill>
                  <a:srgbClr val="C00000"/>
                </a:solidFill>
                <a:latin typeface="Calibri"/>
                <a:cs typeface="Calibri"/>
              </a:rPr>
              <a:t> </a:t>
            </a:r>
            <a:r>
              <a:rPr sz="1800" b="1" spc="-5" dirty="0">
                <a:solidFill>
                  <a:srgbClr val="C00000"/>
                </a:solidFill>
                <a:latin typeface="Calibri"/>
                <a:cs typeface="Calibri"/>
              </a:rPr>
              <a:t>PRODI</a:t>
            </a:r>
            <a:endParaRPr sz="1800">
              <a:latin typeface="Calibri"/>
              <a:cs typeface="Calibri"/>
            </a:endParaRPr>
          </a:p>
        </p:txBody>
      </p:sp>
      <p:grpSp>
        <p:nvGrpSpPr>
          <p:cNvPr id="25" name="object 25"/>
          <p:cNvGrpSpPr/>
          <p:nvPr/>
        </p:nvGrpSpPr>
        <p:grpSpPr>
          <a:xfrm>
            <a:off x="1222248" y="1007285"/>
            <a:ext cx="4994275" cy="1243965"/>
            <a:chOff x="1222248" y="1007285"/>
            <a:chExt cx="4994275" cy="1243965"/>
          </a:xfrm>
        </p:grpSpPr>
        <p:pic>
          <p:nvPicPr>
            <p:cNvPr id="26" name="object 26"/>
            <p:cNvPicPr/>
            <p:nvPr/>
          </p:nvPicPr>
          <p:blipFill>
            <a:blip r:embed="rId14" cstate="print"/>
            <a:stretch>
              <a:fillRect/>
            </a:stretch>
          </p:blipFill>
          <p:spPr>
            <a:xfrm>
              <a:off x="3689582" y="1007285"/>
              <a:ext cx="2526835" cy="1243662"/>
            </a:xfrm>
            <a:prstGeom prst="rect">
              <a:avLst/>
            </a:prstGeom>
          </p:spPr>
        </p:pic>
        <p:pic>
          <p:nvPicPr>
            <p:cNvPr id="27" name="object 27"/>
            <p:cNvPicPr/>
            <p:nvPr/>
          </p:nvPicPr>
          <p:blipFill>
            <a:blip r:embed="rId15" cstate="print"/>
            <a:stretch>
              <a:fillRect/>
            </a:stretch>
          </p:blipFill>
          <p:spPr>
            <a:xfrm>
              <a:off x="3768851" y="1086599"/>
              <a:ext cx="2366772" cy="1143012"/>
            </a:xfrm>
            <a:prstGeom prst="rect">
              <a:avLst/>
            </a:prstGeom>
          </p:spPr>
        </p:pic>
        <p:pic>
          <p:nvPicPr>
            <p:cNvPr id="28" name="object 28"/>
            <p:cNvPicPr/>
            <p:nvPr/>
          </p:nvPicPr>
          <p:blipFill>
            <a:blip r:embed="rId16" cstate="print"/>
            <a:stretch>
              <a:fillRect/>
            </a:stretch>
          </p:blipFill>
          <p:spPr>
            <a:xfrm>
              <a:off x="1222248" y="1037843"/>
              <a:ext cx="4948427" cy="1139952"/>
            </a:xfrm>
            <a:prstGeom prst="rect">
              <a:avLst/>
            </a:prstGeom>
          </p:spPr>
        </p:pic>
      </p:grpSp>
      <p:sp>
        <p:nvSpPr>
          <p:cNvPr id="29" name="object 29"/>
          <p:cNvSpPr txBox="1"/>
          <p:nvPr/>
        </p:nvSpPr>
        <p:spPr>
          <a:xfrm>
            <a:off x="3953636" y="1168654"/>
            <a:ext cx="2003425" cy="848360"/>
          </a:xfrm>
          <a:prstGeom prst="rect">
            <a:avLst/>
          </a:prstGeom>
        </p:spPr>
        <p:txBody>
          <a:bodyPr vert="horz" wrap="square" lIns="0" tIns="12700" rIns="0" bIns="0" rtlCol="0">
            <a:spAutoFit/>
          </a:bodyPr>
          <a:lstStyle/>
          <a:p>
            <a:pPr marL="210185" marR="200025" algn="ctr">
              <a:lnSpc>
                <a:spcPct val="100000"/>
              </a:lnSpc>
              <a:spcBef>
                <a:spcPts val="100"/>
              </a:spcBef>
            </a:pPr>
            <a:r>
              <a:rPr sz="1800" b="1" dirty="0">
                <a:latin typeface="Calibri"/>
                <a:cs typeface="Calibri"/>
              </a:rPr>
              <a:t>Bida</a:t>
            </a:r>
            <a:r>
              <a:rPr sz="1800" b="1" spc="5" dirty="0">
                <a:latin typeface="Calibri"/>
                <a:cs typeface="Calibri"/>
              </a:rPr>
              <a:t>n</a:t>
            </a:r>
            <a:r>
              <a:rPr sz="1800" b="1" dirty="0">
                <a:latin typeface="Calibri"/>
                <a:cs typeface="Calibri"/>
              </a:rPr>
              <a:t>g</a:t>
            </a:r>
            <a:r>
              <a:rPr sz="1800" b="1" spc="-25" dirty="0">
                <a:latin typeface="Calibri"/>
                <a:cs typeface="Calibri"/>
              </a:rPr>
              <a:t> </a:t>
            </a:r>
            <a:r>
              <a:rPr sz="1800" b="1" dirty="0">
                <a:latin typeface="Calibri"/>
                <a:cs typeface="Calibri"/>
              </a:rPr>
              <a:t>k</a:t>
            </a:r>
            <a:r>
              <a:rPr sz="1800" b="1" spc="5" dirty="0">
                <a:latin typeface="Calibri"/>
                <a:cs typeface="Calibri"/>
              </a:rPr>
              <a:t>e</a:t>
            </a:r>
            <a:r>
              <a:rPr sz="1800" b="1" dirty="0">
                <a:latin typeface="Calibri"/>
                <a:cs typeface="Calibri"/>
              </a:rPr>
              <a:t>ilm</a:t>
            </a:r>
            <a:r>
              <a:rPr sz="1800" b="1" spc="5" dirty="0">
                <a:latin typeface="Calibri"/>
                <a:cs typeface="Calibri"/>
              </a:rPr>
              <a:t>u</a:t>
            </a:r>
            <a:r>
              <a:rPr sz="1800" b="1" dirty="0">
                <a:latin typeface="Calibri"/>
                <a:cs typeface="Calibri"/>
              </a:rPr>
              <a:t>an  </a:t>
            </a:r>
            <a:r>
              <a:rPr sz="1800" b="1" spc="-5" dirty="0">
                <a:latin typeface="Calibri"/>
                <a:cs typeface="Calibri"/>
              </a:rPr>
              <a:t>program</a:t>
            </a:r>
            <a:r>
              <a:rPr sz="1800" b="1" spc="-25" dirty="0">
                <a:latin typeface="Calibri"/>
                <a:cs typeface="Calibri"/>
              </a:rPr>
              <a:t> </a:t>
            </a:r>
            <a:r>
              <a:rPr sz="1800" b="1" dirty="0">
                <a:latin typeface="Calibri"/>
                <a:cs typeface="Calibri"/>
              </a:rPr>
              <a:t>studi</a:t>
            </a:r>
            <a:endParaRPr sz="1800" dirty="0">
              <a:latin typeface="Calibri"/>
              <a:cs typeface="Calibri"/>
            </a:endParaRPr>
          </a:p>
          <a:p>
            <a:pPr algn="ctr">
              <a:lnSpc>
                <a:spcPct val="100000"/>
              </a:lnSpc>
            </a:pPr>
            <a:r>
              <a:rPr sz="1800" b="1" dirty="0">
                <a:latin typeface="Calibri"/>
                <a:cs typeface="Calibri"/>
              </a:rPr>
              <a:t>(</a:t>
            </a:r>
            <a:r>
              <a:rPr sz="1800" b="1" i="1" dirty="0">
                <a:latin typeface="Calibri"/>
                <a:cs typeface="Calibri"/>
              </a:rPr>
              <a:t>Body</a:t>
            </a:r>
            <a:r>
              <a:rPr sz="1800" b="1" i="1" spc="-30" dirty="0">
                <a:latin typeface="Calibri"/>
                <a:cs typeface="Calibri"/>
              </a:rPr>
              <a:t> </a:t>
            </a:r>
            <a:r>
              <a:rPr sz="1800" b="1" i="1" spc="-5" dirty="0">
                <a:latin typeface="Calibri"/>
                <a:cs typeface="Calibri"/>
              </a:rPr>
              <a:t>of</a:t>
            </a:r>
            <a:r>
              <a:rPr sz="1800" b="1" i="1" spc="-35" dirty="0">
                <a:latin typeface="Calibri"/>
                <a:cs typeface="Calibri"/>
              </a:rPr>
              <a:t> </a:t>
            </a:r>
            <a:r>
              <a:rPr sz="1800" b="1" i="1" dirty="0">
                <a:latin typeface="Calibri"/>
                <a:cs typeface="Calibri"/>
              </a:rPr>
              <a:t>Knowledge</a:t>
            </a:r>
            <a:r>
              <a:rPr sz="1800" b="1" dirty="0">
                <a:latin typeface="Calibri"/>
                <a:cs typeface="Calibri"/>
              </a:rPr>
              <a:t>)</a:t>
            </a:r>
            <a:endParaRPr sz="1800" dirty="0">
              <a:latin typeface="Calibri"/>
              <a:cs typeface="Calibri"/>
            </a:endParaRPr>
          </a:p>
        </p:txBody>
      </p:sp>
      <p:grpSp>
        <p:nvGrpSpPr>
          <p:cNvPr id="30" name="object 30"/>
          <p:cNvGrpSpPr/>
          <p:nvPr/>
        </p:nvGrpSpPr>
        <p:grpSpPr>
          <a:xfrm>
            <a:off x="6324578" y="1007285"/>
            <a:ext cx="2527300" cy="1243965"/>
            <a:chOff x="6324578" y="1007285"/>
            <a:chExt cx="2527300" cy="1243965"/>
          </a:xfrm>
        </p:grpSpPr>
        <p:pic>
          <p:nvPicPr>
            <p:cNvPr id="31" name="object 31"/>
            <p:cNvPicPr/>
            <p:nvPr/>
          </p:nvPicPr>
          <p:blipFill>
            <a:blip r:embed="rId14" cstate="print"/>
            <a:stretch>
              <a:fillRect/>
            </a:stretch>
          </p:blipFill>
          <p:spPr>
            <a:xfrm>
              <a:off x="6324578" y="1007285"/>
              <a:ext cx="2526835" cy="1243662"/>
            </a:xfrm>
            <a:prstGeom prst="rect">
              <a:avLst/>
            </a:prstGeom>
          </p:spPr>
        </p:pic>
        <p:pic>
          <p:nvPicPr>
            <p:cNvPr id="32" name="object 32"/>
            <p:cNvPicPr/>
            <p:nvPr/>
          </p:nvPicPr>
          <p:blipFill>
            <a:blip r:embed="rId17" cstate="print"/>
            <a:stretch>
              <a:fillRect/>
            </a:stretch>
          </p:blipFill>
          <p:spPr>
            <a:xfrm>
              <a:off x="6361175" y="1223746"/>
              <a:ext cx="2453640" cy="868705"/>
            </a:xfrm>
            <a:prstGeom prst="rect">
              <a:avLst/>
            </a:prstGeom>
          </p:spPr>
        </p:pic>
        <p:sp>
          <p:nvSpPr>
            <p:cNvPr id="33" name="object 33"/>
            <p:cNvSpPr/>
            <p:nvPr/>
          </p:nvSpPr>
          <p:spPr>
            <a:xfrm>
              <a:off x="6374892" y="1037844"/>
              <a:ext cx="2430780" cy="1140460"/>
            </a:xfrm>
            <a:custGeom>
              <a:avLst/>
              <a:gdLst/>
              <a:ahLst/>
              <a:cxnLst/>
              <a:rect l="l" t="t" r="r" b="b"/>
              <a:pathLst>
                <a:path w="2430779" h="1140460">
                  <a:moveTo>
                    <a:pt x="2430780" y="0"/>
                  </a:moveTo>
                  <a:lnTo>
                    <a:pt x="0" y="0"/>
                  </a:lnTo>
                  <a:lnTo>
                    <a:pt x="0" y="1139951"/>
                  </a:lnTo>
                  <a:lnTo>
                    <a:pt x="2430780" y="1139951"/>
                  </a:lnTo>
                  <a:lnTo>
                    <a:pt x="2430780" y="0"/>
                  </a:lnTo>
                  <a:close/>
                </a:path>
              </a:pathLst>
            </a:custGeom>
            <a:solidFill>
              <a:srgbClr val="00AF50"/>
            </a:solidFill>
          </p:spPr>
          <p:txBody>
            <a:bodyPr wrap="square" lIns="0" tIns="0" rIns="0" bIns="0" rtlCol="0"/>
            <a:lstStyle/>
            <a:p>
              <a:endParaRPr/>
            </a:p>
          </p:txBody>
        </p:sp>
      </p:grpSp>
      <p:sp>
        <p:nvSpPr>
          <p:cNvPr id="34" name="object 34"/>
          <p:cNvSpPr txBox="1"/>
          <p:nvPr/>
        </p:nvSpPr>
        <p:spPr>
          <a:xfrm>
            <a:off x="6545326" y="1305814"/>
            <a:ext cx="2092960" cy="574040"/>
          </a:xfrm>
          <a:prstGeom prst="rect">
            <a:avLst/>
          </a:prstGeom>
        </p:spPr>
        <p:txBody>
          <a:bodyPr vert="horz" wrap="square" lIns="0" tIns="12700" rIns="0" bIns="0" rtlCol="0">
            <a:spAutoFit/>
          </a:bodyPr>
          <a:lstStyle/>
          <a:p>
            <a:pPr marL="12700" marR="5080" indent="394970">
              <a:lnSpc>
                <a:spcPct val="100000"/>
              </a:lnSpc>
              <a:spcBef>
                <a:spcPts val="100"/>
              </a:spcBef>
            </a:pPr>
            <a:r>
              <a:rPr sz="1800" b="1" dirty="0">
                <a:latin typeface="Calibri"/>
                <a:cs typeface="Calibri"/>
              </a:rPr>
              <a:t>Bidang </a:t>
            </a:r>
            <a:r>
              <a:rPr sz="1800" b="1" spc="-5" dirty="0">
                <a:latin typeface="Calibri"/>
                <a:cs typeface="Calibri"/>
              </a:rPr>
              <a:t>kerja/ </a:t>
            </a:r>
            <a:r>
              <a:rPr sz="1800" b="1" dirty="0">
                <a:latin typeface="Calibri"/>
                <a:cs typeface="Calibri"/>
              </a:rPr>
              <a:t> </a:t>
            </a:r>
            <a:r>
              <a:rPr sz="1800" b="1" spc="-5" dirty="0">
                <a:latin typeface="Calibri"/>
                <a:cs typeface="Calibri"/>
              </a:rPr>
              <a:t>Profil</a:t>
            </a:r>
            <a:r>
              <a:rPr sz="1800" b="1" spc="-50" dirty="0">
                <a:latin typeface="Calibri"/>
                <a:cs typeface="Calibri"/>
              </a:rPr>
              <a:t> </a:t>
            </a:r>
            <a:r>
              <a:rPr sz="1800" b="1" spc="-5" dirty="0">
                <a:latin typeface="Calibri"/>
                <a:cs typeface="Calibri"/>
              </a:rPr>
              <a:t>lulusan/profesi.</a:t>
            </a:r>
            <a:endParaRPr sz="1800" dirty="0">
              <a:latin typeface="Calibri"/>
              <a:cs typeface="Calibri"/>
            </a:endParaRPr>
          </a:p>
        </p:txBody>
      </p:sp>
      <p:sp>
        <p:nvSpPr>
          <p:cNvPr id="35" name="object 35"/>
          <p:cNvSpPr/>
          <p:nvPr/>
        </p:nvSpPr>
        <p:spPr>
          <a:xfrm>
            <a:off x="1222248" y="1037844"/>
            <a:ext cx="2685415" cy="1140460"/>
          </a:xfrm>
          <a:custGeom>
            <a:avLst/>
            <a:gdLst/>
            <a:ahLst/>
            <a:cxnLst/>
            <a:rect l="l" t="t" r="r" b="b"/>
            <a:pathLst>
              <a:path w="2685415" h="1140460">
                <a:moveTo>
                  <a:pt x="0" y="0"/>
                </a:moveTo>
                <a:lnTo>
                  <a:pt x="2115312" y="0"/>
                </a:lnTo>
                <a:lnTo>
                  <a:pt x="2685287" y="569976"/>
                </a:lnTo>
                <a:lnTo>
                  <a:pt x="2115312" y="1139952"/>
                </a:lnTo>
                <a:lnTo>
                  <a:pt x="0" y="1139952"/>
                </a:lnTo>
                <a:lnTo>
                  <a:pt x="0" y="0"/>
                </a:lnTo>
                <a:close/>
              </a:path>
            </a:pathLst>
          </a:custGeom>
          <a:ln w="6350">
            <a:solidFill>
              <a:srgbClr val="5B9BD4"/>
            </a:solidFill>
          </a:ln>
        </p:spPr>
        <p:txBody>
          <a:bodyPr wrap="square" lIns="0" tIns="0" rIns="0" bIns="0" rtlCol="0"/>
          <a:lstStyle/>
          <a:p>
            <a:endParaRPr/>
          </a:p>
        </p:txBody>
      </p:sp>
      <p:sp>
        <p:nvSpPr>
          <p:cNvPr id="36" name="object 36"/>
          <p:cNvSpPr txBox="1">
            <a:spLocks noGrp="1"/>
          </p:cNvSpPr>
          <p:nvPr>
            <p:ph type="title"/>
          </p:nvPr>
        </p:nvSpPr>
        <p:spPr>
          <a:xfrm>
            <a:off x="1534160" y="1273810"/>
            <a:ext cx="1776730" cy="635635"/>
          </a:xfrm>
          <a:prstGeom prst="rect">
            <a:avLst/>
          </a:prstGeom>
        </p:spPr>
        <p:txBody>
          <a:bodyPr vert="horz" wrap="square" lIns="0" tIns="12700" rIns="0" bIns="0" rtlCol="0">
            <a:spAutoFit/>
          </a:bodyPr>
          <a:lstStyle/>
          <a:p>
            <a:pPr marL="12700" marR="5080" indent="168910">
              <a:lnSpc>
                <a:spcPct val="100000"/>
              </a:lnSpc>
              <a:spcBef>
                <a:spcPts val="100"/>
              </a:spcBef>
            </a:pPr>
            <a:r>
              <a:rPr sz="2000" b="1" dirty="0">
                <a:solidFill>
                  <a:schemeClr val="tx1"/>
                </a:solidFill>
                <a:latin typeface="Calibri"/>
                <a:cs typeface="Calibri"/>
              </a:rPr>
              <a:t>Visi keilmuan </a:t>
            </a:r>
            <a:r>
              <a:rPr sz="2000" b="1" spc="5" dirty="0">
                <a:solidFill>
                  <a:schemeClr val="tx1"/>
                </a:solidFill>
                <a:latin typeface="Calibri"/>
                <a:cs typeface="Calibri"/>
              </a:rPr>
              <a:t> </a:t>
            </a:r>
            <a:r>
              <a:rPr sz="2000" b="1" spc="-5" dirty="0">
                <a:solidFill>
                  <a:schemeClr val="tx1"/>
                </a:solidFill>
                <a:latin typeface="Calibri"/>
                <a:cs typeface="Calibri"/>
              </a:rPr>
              <a:t>(</a:t>
            </a:r>
            <a:r>
              <a:rPr sz="2000" b="1" i="1" spc="-5" dirty="0">
                <a:solidFill>
                  <a:schemeClr val="tx1"/>
                </a:solidFill>
                <a:latin typeface="Calibri"/>
                <a:cs typeface="Calibri"/>
              </a:rPr>
              <a:t>scientific</a:t>
            </a:r>
            <a:r>
              <a:rPr sz="2000" b="1" i="1" spc="-75" dirty="0">
                <a:solidFill>
                  <a:schemeClr val="tx1"/>
                </a:solidFill>
                <a:latin typeface="Calibri"/>
                <a:cs typeface="Calibri"/>
              </a:rPr>
              <a:t> </a:t>
            </a:r>
            <a:r>
              <a:rPr sz="2000" b="1" i="1" spc="-5" dirty="0">
                <a:solidFill>
                  <a:schemeClr val="tx1"/>
                </a:solidFill>
                <a:latin typeface="Calibri"/>
                <a:cs typeface="Calibri"/>
              </a:rPr>
              <a:t>vision</a:t>
            </a:r>
            <a:r>
              <a:rPr sz="2000" b="1" spc="-5" dirty="0">
                <a:solidFill>
                  <a:schemeClr val="tx1"/>
                </a:solidFill>
                <a:latin typeface="Calibri"/>
                <a:cs typeface="Calibri"/>
              </a:rPr>
              <a:t>)</a:t>
            </a:r>
            <a:endParaRPr sz="2000" dirty="0">
              <a:solidFill>
                <a:schemeClr val="tx1"/>
              </a:solidFill>
              <a:latin typeface="Calibri"/>
              <a:cs typeface="Calibri"/>
            </a:endParaRPr>
          </a:p>
        </p:txBody>
      </p:sp>
      <p:grpSp>
        <p:nvGrpSpPr>
          <p:cNvPr id="37" name="object 37"/>
          <p:cNvGrpSpPr/>
          <p:nvPr/>
        </p:nvGrpSpPr>
        <p:grpSpPr>
          <a:xfrm>
            <a:off x="8663940" y="998207"/>
            <a:ext cx="2836545" cy="1252855"/>
            <a:chOff x="8663940" y="998207"/>
            <a:chExt cx="2836545" cy="1252855"/>
          </a:xfrm>
        </p:grpSpPr>
        <p:pic>
          <p:nvPicPr>
            <p:cNvPr id="38" name="object 38"/>
            <p:cNvPicPr/>
            <p:nvPr/>
          </p:nvPicPr>
          <p:blipFill>
            <a:blip r:embed="rId18" cstate="print"/>
            <a:stretch>
              <a:fillRect/>
            </a:stretch>
          </p:blipFill>
          <p:spPr>
            <a:xfrm>
              <a:off x="8663940" y="998207"/>
              <a:ext cx="2836163" cy="1252740"/>
            </a:xfrm>
            <a:prstGeom prst="rect">
              <a:avLst/>
            </a:prstGeom>
          </p:spPr>
        </p:pic>
        <p:pic>
          <p:nvPicPr>
            <p:cNvPr id="39" name="object 39"/>
            <p:cNvPicPr/>
            <p:nvPr/>
          </p:nvPicPr>
          <p:blipFill>
            <a:blip r:embed="rId19" cstate="print"/>
            <a:stretch>
              <a:fillRect/>
            </a:stretch>
          </p:blipFill>
          <p:spPr>
            <a:xfrm>
              <a:off x="9008364" y="1187183"/>
              <a:ext cx="2430780" cy="952512"/>
            </a:xfrm>
            <a:prstGeom prst="rect">
              <a:avLst/>
            </a:prstGeom>
          </p:spPr>
        </p:pic>
        <p:sp>
          <p:nvSpPr>
            <p:cNvPr id="40" name="object 40"/>
            <p:cNvSpPr/>
            <p:nvPr/>
          </p:nvSpPr>
          <p:spPr>
            <a:xfrm>
              <a:off x="8723376" y="1037843"/>
              <a:ext cx="2722245" cy="1140460"/>
            </a:xfrm>
            <a:custGeom>
              <a:avLst/>
              <a:gdLst/>
              <a:ahLst/>
              <a:cxnLst/>
              <a:rect l="l" t="t" r="r" b="b"/>
              <a:pathLst>
                <a:path w="2722245" h="1140460">
                  <a:moveTo>
                    <a:pt x="2721864" y="0"/>
                  </a:moveTo>
                  <a:lnTo>
                    <a:pt x="569976" y="0"/>
                  </a:lnTo>
                  <a:lnTo>
                    <a:pt x="0" y="569976"/>
                  </a:lnTo>
                  <a:lnTo>
                    <a:pt x="569976" y="1139952"/>
                  </a:lnTo>
                  <a:lnTo>
                    <a:pt x="2721864" y="1139952"/>
                  </a:lnTo>
                  <a:lnTo>
                    <a:pt x="2721864" y="0"/>
                  </a:lnTo>
                  <a:close/>
                </a:path>
              </a:pathLst>
            </a:custGeom>
            <a:solidFill>
              <a:srgbClr val="00AF50"/>
            </a:solidFill>
          </p:spPr>
          <p:txBody>
            <a:bodyPr wrap="square" lIns="0" tIns="0" rIns="0" bIns="0" rtlCol="0"/>
            <a:lstStyle/>
            <a:p>
              <a:endParaRPr/>
            </a:p>
          </p:txBody>
        </p:sp>
      </p:grpSp>
      <p:sp>
        <p:nvSpPr>
          <p:cNvPr id="41" name="object 41"/>
          <p:cNvSpPr txBox="1"/>
          <p:nvPr/>
        </p:nvSpPr>
        <p:spPr>
          <a:xfrm>
            <a:off x="9209023" y="1273810"/>
            <a:ext cx="2037080" cy="635635"/>
          </a:xfrm>
          <a:prstGeom prst="rect">
            <a:avLst/>
          </a:prstGeom>
        </p:spPr>
        <p:txBody>
          <a:bodyPr vert="horz" wrap="square" lIns="0" tIns="12700" rIns="0" bIns="0" rtlCol="0">
            <a:spAutoFit/>
          </a:bodyPr>
          <a:lstStyle/>
          <a:p>
            <a:pPr marL="215265" marR="5080" indent="-203200">
              <a:lnSpc>
                <a:spcPct val="100000"/>
              </a:lnSpc>
              <a:spcBef>
                <a:spcPts val="100"/>
              </a:spcBef>
            </a:pPr>
            <a:r>
              <a:rPr sz="2000" b="1" dirty="0">
                <a:latin typeface="Calibri"/>
                <a:cs typeface="Calibri"/>
              </a:rPr>
              <a:t>Analisis</a:t>
            </a:r>
            <a:r>
              <a:rPr sz="2000" b="1" spc="-80" dirty="0">
                <a:latin typeface="Calibri"/>
                <a:cs typeface="Calibri"/>
              </a:rPr>
              <a:t> </a:t>
            </a:r>
            <a:r>
              <a:rPr sz="2000" b="1" dirty="0">
                <a:latin typeface="Calibri"/>
                <a:cs typeface="Calibri"/>
              </a:rPr>
              <a:t>kebutuhan </a:t>
            </a:r>
            <a:r>
              <a:rPr sz="2000" b="1" spc="-434" dirty="0">
                <a:latin typeface="Calibri"/>
                <a:cs typeface="Calibri"/>
              </a:rPr>
              <a:t> </a:t>
            </a:r>
            <a:r>
              <a:rPr sz="2000" b="1" dirty="0">
                <a:latin typeface="Calibri"/>
                <a:cs typeface="Calibri"/>
              </a:rPr>
              <a:t>(</a:t>
            </a:r>
            <a:r>
              <a:rPr sz="2000" b="1" i="1" dirty="0">
                <a:latin typeface="Calibri"/>
                <a:cs typeface="Calibri"/>
              </a:rPr>
              <a:t>market</a:t>
            </a:r>
            <a:r>
              <a:rPr sz="2000" b="1" i="1" spc="-35" dirty="0">
                <a:latin typeface="Calibri"/>
                <a:cs typeface="Calibri"/>
              </a:rPr>
              <a:t> </a:t>
            </a:r>
            <a:r>
              <a:rPr sz="2000" b="1" i="1" spc="-5" dirty="0">
                <a:latin typeface="Calibri"/>
                <a:cs typeface="Calibri"/>
              </a:rPr>
              <a:t>signal</a:t>
            </a:r>
            <a:r>
              <a:rPr sz="2000" b="1" spc="-5" dirty="0">
                <a:latin typeface="Calibri"/>
                <a:cs typeface="Calibri"/>
              </a:rPr>
              <a:t>)</a:t>
            </a:r>
            <a:endParaRPr sz="2000" dirty="0">
              <a:latin typeface="Calibri"/>
              <a:cs typeface="Calibri"/>
            </a:endParaRPr>
          </a:p>
        </p:txBody>
      </p:sp>
      <p:grpSp>
        <p:nvGrpSpPr>
          <p:cNvPr id="42" name="object 42"/>
          <p:cNvGrpSpPr/>
          <p:nvPr/>
        </p:nvGrpSpPr>
        <p:grpSpPr>
          <a:xfrm>
            <a:off x="1186561" y="2513329"/>
            <a:ext cx="2950210" cy="3248660"/>
            <a:chOff x="1186561" y="2513329"/>
            <a:chExt cx="2950210" cy="3248660"/>
          </a:xfrm>
        </p:grpSpPr>
        <p:sp>
          <p:nvSpPr>
            <p:cNvPr id="43" name="object 43"/>
            <p:cNvSpPr/>
            <p:nvPr/>
          </p:nvSpPr>
          <p:spPr>
            <a:xfrm>
              <a:off x="1199261" y="2526029"/>
              <a:ext cx="2924810" cy="571500"/>
            </a:xfrm>
            <a:custGeom>
              <a:avLst/>
              <a:gdLst/>
              <a:ahLst/>
              <a:cxnLst/>
              <a:rect l="l" t="t" r="r" b="b"/>
              <a:pathLst>
                <a:path w="2924810" h="571500">
                  <a:moveTo>
                    <a:pt x="2924682" y="0"/>
                  </a:moveTo>
                  <a:lnTo>
                    <a:pt x="0" y="0"/>
                  </a:lnTo>
                  <a:lnTo>
                    <a:pt x="0" y="571500"/>
                  </a:lnTo>
                  <a:lnTo>
                    <a:pt x="2924682" y="571500"/>
                  </a:lnTo>
                  <a:lnTo>
                    <a:pt x="2924682" y="0"/>
                  </a:lnTo>
                  <a:close/>
                </a:path>
              </a:pathLst>
            </a:custGeom>
            <a:solidFill>
              <a:srgbClr val="5B9BD4"/>
            </a:solidFill>
          </p:spPr>
          <p:txBody>
            <a:bodyPr wrap="square" lIns="0" tIns="0" rIns="0" bIns="0" rtlCol="0"/>
            <a:lstStyle/>
            <a:p>
              <a:endParaRPr/>
            </a:p>
          </p:txBody>
        </p:sp>
        <p:sp>
          <p:nvSpPr>
            <p:cNvPr id="44" name="object 44"/>
            <p:cNvSpPr/>
            <p:nvPr/>
          </p:nvSpPr>
          <p:spPr>
            <a:xfrm>
              <a:off x="1199261" y="3097529"/>
              <a:ext cx="2924810" cy="1188720"/>
            </a:xfrm>
            <a:custGeom>
              <a:avLst/>
              <a:gdLst/>
              <a:ahLst/>
              <a:cxnLst/>
              <a:rect l="l" t="t" r="r" b="b"/>
              <a:pathLst>
                <a:path w="2924810" h="1188720">
                  <a:moveTo>
                    <a:pt x="2924682" y="0"/>
                  </a:moveTo>
                  <a:lnTo>
                    <a:pt x="0" y="0"/>
                  </a:lnTo>
                  <a:lnTo>
                    <a:pt x="0" y="1188720"/>
                  </a:lnTo>
                  <a:lnTo>
                    <a:pt x="2924682" y="1188720"/>
                  </a:lnTo>
                  <a:lnTo>
                    <a:pt x="2924682" y="0"/>
                  </a:lnTo>
                  <a:close/>
                </a:path>
              </a:pathLst>
            </a:custGeom>
            <a:solidFill>
              <a:srgbClr val="D2DEEE"/>
            </a:solidFill>
          </p:spPr>
          <p:txBody>
            <a:bodyPr wrap="square" lIns="0" tIns="0" rIns="0" bIns="0" rtlCol="0"/>
            <a:lstStyle/>
            <a:p>
              <a:endParaRPr/>
            </a:p>
          </p:txBody>
        </p:sp>
        <p:sp>
          <p:nvSpPr>
            <p:cNvPr id="45" name="object 45"/>
            <p:cNvSpPr/>
            <p:nvPr/>
          </p:nvSpPr>
          <p:spPr>
            <a:xfrm>
              <a:off x="1199261" y="4286237"/>
              <a:ext cx="2924810" cy="1463040"/>
            </a:xfrm>
            <a:custGeom>
              <a:avLst/>
              <a:gdLst/>
              <a:ahLst/>
              <a:cxnLst/>
              <a:rect l="l" t="t" r="r" b="b"/>
              <a:pathLst>
                <a:path w="2924810" h="1463039">
                  <a:moveTo>
                    <a:pt x="2924682" y="0"/>
                  </a:moveTo>
                  <a:lnTo>
                    <a:pt x="0" y="0"/>
                  </a:lnTo>
                  <a:lnTo>
                    <a:pt x="0" y="1463040"/>
                  </a:lnTo>
                  <a:lnTo>
                    <a:pt x="2924682" y="1463040"/>
                  </a:lnTo>
                  <a:lnTo>
                    <a:pt x="2924682" y="0"/>
                  </a:lnTo>
                  <a:close/>
                </a:path>
              </a:pathLst>
            </a:custGeom>
            <a:solidFill>
              <a:srgbClr val="EAEEF7"/>
            </a:solidFill>
          </p:spPr>
          <p:txBody>
            <a:bodyPr wrap="square" lIns="0" tIns="0" rIns="0" bIns="0" rtlCol="0"/>
            <a:lstStyle/>
            <a:p>
              <a:endParaRPr/>
            </a:p>
          </p:txBody>
        </p:sp>
        <p:sp>
          <p:nvSpPr>
            <p:cNvPr id="46" name="object 46"/>
            <p:cNvSpPr/>
            <p:nvPr/>
          </p:nvSpPr>
          <p:spPr>
            <a:xfrm>
              <a:off x="1192911" y="3078479"/>
              <a:ext cx="2937510" cy="1214120"/>
            </a:xfrm>
            <a:custGeom>
              <a:avLst/>
              <a:gdLst/>
              <a:ahLst/>
              <a:cxnLst/>
              <a:rect l="l" t="t" r="r" b="b"/>
              <a:pathLst>
                <a:path w="2937510" h="1214120">
                  <a:moveTo>
                    <a:pt x="2937383" y="1201420"/>
                  </a:moveTo>
                  <a:lnTo>
                    <a:pt x="0" y="1201420"/>
                  </a:lnTo>
                  <a:lnTo>
                    <a:pt x="0" y="1214120"/>
                  </a:lnTo>
                  <a:lnTo>
                    <a:pt x="2937383" y="1214120"/>
                  </a:lnTo>
                  <a:lnTo>
                    <a:pt x="2937383" y="1201420"/>
                  </a:lnTo>
                  <a:close/>
                </a:path>
                <a:path w="2937510" h="1214120">
                  <a:moveTo>
                    <a:pt x="2937383" y="0"/>
                  </a:moveTo>
                  <a:lnTo>
                    <a:pt x="0" y="0"/>
                  </a:lnTo>
                  <a:lnTo>
                    <a:pt x="0" y="38100"/>
                  </a:lnTo>
                  <a:lnTo>
                    <a:pt x="2937383" y="38100"/>
                  </a:lnTo>
                  <a:lnTo>
                    <a:pt x="2937383" y="0"/>
                  </a:lnTo>
                  <a:close/>
                </a:path>
              </a:pathLst>
            </a:custGeom>
            <a:solidFill>
              <a:srgbClr val="FFFFFF"/>
            </a:solidFill>
          </p:spPr>
          <p:txBody>
            <a:bodyPr wrap="square" lIns="0" tIns="0" rIns="0" bIns="0" rtlCol="0"/>
            <a:lstStyle/>
            <a:p>
              <a:endParaRPr/>
            </a:p>
          </p:txBody>
        </p:sp>
        <p:sp>
          <p:nvSpPr>
            <p:cNvPr id="47" name="object 47"/>
            <p:cNvSpPr/>
            <p:nvPr/>
          </p:nvSpPr>
          <p:spPr>
            <a:xfrm>
              <a:off x="1192911" y="2519679"/>
              <a:ext cx="2937510" cy="3235960"/>
            </a:xfrm>
            <a:custGeom>
              <a:avLst/>
              <a:gdLst/>
              <a:ahLst/>
              <a:cxnLst/>
              <a:rect l="l" t="t" r="r" b="b"/>
              <a:pathLst>
                <a:path w="2937510" h="3235960">
                  <a:moveTo>
                    <a:pt x="6350" y="0"/>
                  </a:moveTo>
                  <a:lnTo>
                    <a:pt x="6350" y="3235947"/>
                  </a:lnTo>
                </a:path>
                <a:path w="2937510" h="3235960">
                  <a:moveTo>
                    <a:pt x="2931032" y="0"/>
                  </a:moveTo>
                  <a:lnTo>
                    <a:pt x="2931032" y="3235947"/>
                  </a:lnTo>
                </a:path>
                <a:path w="2937510" h="3235960">
                  <a:moveTo>
                    <a:pt x="0" y="6350"/>
                  </a:moveTo>
                  <a:lnTo>
                    <a:pt x="2937382" y="6350"/>
                  </a:lnTo>
                </a:path>
                <a:path w="2937510" h="3235960">
                  <a:moveTo>
                    <a:pt x="0" y="3229597"/>
                  </a:moveTo>
                  <a:lnTo>
                    <a:pt x="2937382" y="3229597"/>
                  </a:lnTo>
                </a:path>
              </a:pathLst>
            </a:custGeom>
            <a:ln w="12700">
              <a:solidFill>
                <a:srgbClr val="FFFFFF"/>
              </a:solidFill>
            </a:ln>
          </p:spPr>
          <p:txBody>
            <a:bodyPr wrap="square" lIns="0" tIns="0" rIns="0" bIns="0" rtlCol="0"/>
            <a:lstStyle/>
            <a:p>
              <a:endParaRPr/>
            </a:p>
          </p:txBody>
        </p:sp>
      </p:grpSp>
      <p:sp>
        <p:nvSpPr>
          <p:cNvPr id="48" name="object 48"/>
          <p:cNvSpPr txBox="1"/>
          <p:nvPr/>
        </p:nvSpPr>
        <p:spPr>
          <a:xfrm>
            <a:off x="1407922" y="2544317"/>
            <a:ext cx="2506345" cy="299720"/>
          </a:xfrm>
          <a:prstGeom prst="rect">
            <a:avLst/>
          </a:prstGeom>
        </p:spPr>
        <p:txBody>
          <a:bodyPr vert="horz" wrap="square" lIns="0" tIns="12700" rIns="0" bIns="0" rtlCol="0">
            <a:spAutoFit/>
          </a:bodyPr>
          <a:lstStyle/>
          <a:p>
            <a:pPr marL="12700">
              <a:lnSpc>
                <a:spcPct val="100000"/>
              </a:lnSpc>
              <a:spcBef>
                <a:spcPts val="100"/>
              </a:spcBef>
            </a:pPr>
            <a:r>
              <a:rPr sz="1800" b="1" spc="-20" dirty="0">
                <a:solidFill>
                  <a:srgbClr val="FFFFFF"/>
                </a:solidFill>
                <a:latin typeface="Calibri"/>
                <a:cs typeface="Calibri"/>
              </a:rPr>
              <a:t>ACUAN</a:t>
            </a:r>
            <a:r>
              <a:rPr sz="1800" b="1" spc="-35" dirty="0">
                <a:solidFill>
                  <a:srgbClr val="FFFFFF"/>
                </a:solidFill>
                <a:latin typeface="Calibri"/>
                <a:cs typeface="Calibri"/>
              </a:rPr>
              <a:t> </a:t>
            </a:r>
            <a:r>
              <a:rPr sz="1800" b="1" dirty="0">
                <a:solidFill>
                  <a:srgbClr val="FFFFFF"/>
                </a:solidFill>
                <a:latin typeface="Calibri"/>
                <a:cs typeface="Calibri"/>
              </a:rPr>
              <a:t>PENYUSUNAN</a:t>
            </a:r>
            <a:r>
              <a:rPr sz="1800" b="1" spc="-35" dirty="0">
                <a:solidFill>
                  <a:srgbClr val="FFFFFF"/>
                </a:solidFill>
                <a:latin typeface="Calibri"/>
                <a:cs typeface="Calibri"/>
              </a:rPr>
              <a:t> </a:t>
            </a:r>
            <a:r>
              <a:rPr sz="1800" b="1" spc="-5" dirty="0">
                <a:solidFill>
                  <a:srgbClr val="FFFFFF"/>
                </a:solidFill>
                <a:latin typeface="Calibri"/>
                <a:cs typeface="Calibri"/>
              </a:rPr>
              <a:t>CPL</a:t>
            </a:r>
            <a:endParaRPr sz="1800">
              <a:latin typeface="Calibri"/>
              <a:cs typeface="Calibri"/>
            </a:endParaRPr>
          </a:p>
        </p:txBody>
      </p:sp>
      <p:sp>
        <p:nvSpPr>
          <p:cNvPr id="49" name="object 49"/>
          <p:cNvSpPr txBox="1"/>
          <p:nvPr/>
        </p:nvSpPr>
        <p:spPr>
          <a:xfrm>
            <a:off x="1721866" y="3116072"/>
            <a:ext cx="1878964" cy="1122680"/>
          </a:xfrm>
          <a:prstGeom prst="rect">
            <a:avLst/>
          </a:prstGeom>
        </p:spPr>
        <p:txBody>
          <a:bodyPr vert="horz" wrap="square" lIns="0" tIns="12700" rIns="0" bIns="0" rtlCol="0">
            <a:spAutoFit/>
          </a:bodyPr>
          <a:lstStyle/>
          <a:p>
            <a:pPr marL="225425">
              <a:lnSpc>
                <a:spcPct val="100000"/>
              </a:lnSpc>
              <a:spcBef>
                <a:spcPts val="100"/>
              </a:spcBef>
            </a:pPr>
            <a:r>
              <a:rPr sz="1800" dirty="0">
                <a:latin typeface="Calibri"/>
                <a:cs typeface="Calibri"/>
              </a:rPr>
              <a:t>Rumusan</a:t>
            </a:r>
            <a:r>
              <a:rPr sz="1800" spc="-95" dirty="0">
                <a:latin typeface="Calibri"/>
                <a:cs typeface="Calibri"/>
              </a:rPr>
              <a:t> </a:t>
            </a:r>
            <a:r>
              <a:rPr sz="1800" b="1" spc="-5" dirty="0">
                <a:latin typeface="Calibri"/>
                <a:cs typeface="Calibri"/>
              </a:rPr>
              <a:t>Sikap</a:t>
            </a:r>
            <a:endParaRPr sz="1800">
              <a:latin typeface="Calibri"/>
              <a:cs typeface="Calibri"/>
            </a:endParaRPr>
          </a:p>
          <a:p>
            <a:pPr marL="12700" marR="5080" indent="751205">
              <a:lnSpc>
                <a:spcPct val="100000"/>
              </a:lnSpc>
            </a:pPr>
            <a:r>
              <a:rPr sz="1800" spc="-5" dirty="0">
                <a:latin typeface="Calibri"/>
                <a:cs typeface="Calibri"/>
              </a:rPr>
              <a:t>dan </a:t>
            </a:r>
            <a:r>
              <a:rPr sz="1800" dirty="0">
                <a:latin typeface="Calibri"/>
                <a:cs typeface="Calibri"/>
              </a:rPr>
              <a:t> </a:t>
            </a:r>
            <a:r>
              <a:rPr sz="1800" b="1" spc="-40" dirty="0">
                <a:latin typeface="Calibri"/>
                <a:cs typeface="Calibri"/>
              </a:rPr>
              <a:t>K</a:t>
            </a:r>
            <a:r>
              <a:rPr sz="1800" b="1" spc="-10" dirty="0">
                <a:latin typeface="Calibri"/>
                <a:cs typeface="Calibri"/>
              </a:rPr>
              <a:t>e</a:t>
            </a:r>
            <a:r>
              <a:rPr sz="1800" b="1" dirty="0">
                <a:latin typeface="Calibri"/>
                <a:cs typeface="Calibri"/>
              </a:rPr>
              <a:t>t</a:t>
            </a:r>
            <a:r>
              <a:rPr sz="1800" b="1" spc="-40" dirty="0">
                <a:latin typeface="Calibri"/>
                <a:cs typeface="Calibri"/>
              </a:rPr>
              <a:t>r</a:t>
            </a:r>
            <a:r>
              <a:rPr sz="1800" b="1" dirty="0">
                <a:latin typeface="Calibri"/>
                <a:cs typeface="Calibri"/>
              </a:rPr>
              <a:t>ampilan</a:t>
            </a:r>
            <a:r>
              <a:rPr sz="1800" b="1" spc="-30" dirty="0">
                <a:latin typeface="Calibri"/>
                <a:cs typeface="Calibri"/>
              </a:rPr>
              <a:t> </a:t>
            </a:r>
            <a:r>
              <a:rPr sz="1800" b="1" dirty="0">
                <a:latin typeface="Calibri"/>
                <a:cs typeface="Calibri"/>
              </a:rPr>
              <a:t>Um</a:t>
            </a:r>
            <a:r>
              <a:rPr sz="1800" b="1" spc="5" dirty="0">
                <a:latin typeface="Calibri"/>
                <a:cs typeface="Calibri"/>
              </a:rPr>
              <a:t>u</a:t>
            </a:r>
            <a:r>
              <a:rPr sz="1800" b="1" dirty="0">
                <a:latin typeface="Calibri"/>
                <a:cs typeface="Calibri"/>
              </a:rPr>
              <a:t>m  </a:t>
            </a:r>
            <a:r>
              <a:rPr sz="1800" spc="-5" dirty="0">
                <a:latin typeface="Calibri"/>
                <a:cs typeface="Calibri"/>
              </a:rPr>
              <a:t>Berdasar</a:t>
            </a:r>
            <a:r>
              <a:rPr sz="1800" spc="-25" dirty="0">
                <a:latin typeface="Calibri"/>
                <a:cs typeface="Calibri"/>
              </a:rPr>
              <a:t> </a:t>
            </a:r>
            <a:r>
              <a:rPr sz="1800" b="1" spc="-5" dirty="0">
                <a:latin typeface="Calibri"/>
                <a:cs typeface="Calibri"/>
              </a:rPr>
              <a:t>SN-Dikti</a:t>
            </a:r>
            <a:endParaRPr sz="1800">
              <a:latin typeface="Calibri"/>
              <a:cs typeface="Calibri"/>
            </a:endParaRPr>
          </a:p>
        </p:txBody>
      </p:sp>
      <p:sp>
        <p:nvSpPr>
          <p:cNvPr id="50" name="object 50"/>
          <p:cNvSpPr txBox="1"/>
          <p:nvPr/>
        </p:nvSpPr>
        <p:spPr>
          <a:xfrm>
            <a:off x="1300988" y="4304487"/>
            <a:ext cx="2718435" cy="1397635"/>
          </a:xfrm>
          <a:prstGeom prst="rect">
            <a:avLst/>
          </a:prstGeom>
        </p:spPr>
        <p:txBody>
          <a:bodyPr vert="horz" wrap="square" lIns="0" tIns="12700" rIns="0" bIns="0" rtlCol="0">
            <a:spAutoFit/>
          </a:bodyPr>
          <a:lstStyle/>
          <a:p>
            <a:pPr marL="12700" marR="5080" indent="3175" algn="ctr">
              <a:lnSpc>
                <a:spcPct val="100000"/>
              </a:lnSpc>
              <a:spcBef>
                <a:spcPts val="100"/>
              </a:spcBef>
            </a:pPr>
            <a:r>
              <a:rPr sz="1800" spc="-5" dirty="0">
                <a:latin typeface="Calibri"/>
                <a:cs typeface="Calibri"/>
              </a:rPr>
              <a:t>Rumusan </a:t>
            </a:r>
            <a:r>
              <a:rPr sz="1800" b="1" spc="-10" dirty="0">
                <a:latin typeface="Calibri"/>
                <a:cs typeface="Calibri"/>
              </a:rPr>
              <a:t>Keterampilan </a:t>
            </a:r>
            <a:r>
              <a:rPr sz="1800" b="1" spc="-5" dirty="0">
                <a:latin typeface="Calibri"/>
                <a:cs typeface="Calibri"/>
              </a:rPr>
              <a:t> </a:t>
            </a:r>
            <a:r>
              <a:rPr sz="1800" b="1" dirty="0">
                <a:latin typeface="Calibri"/>
                <a:cs typeface="Calibri"/>
              </a:rPr>
              <a:t>Khusus </a:t>
            </a:r>
            <a:r>
              <a:rPr sz="1800" spc="-5" dirty="0">
                <a:latin typeface="Calibri"/>
                <a:cs typeface="Calibri"/>
              </a:rPr>
              <a:t>dan </a:t>
            </a:r>
            <a:r>
              <a:rPr sz="1800" b="1" spc="-10" dirty="0">
                <a:latin typeface="Calibri"/>
                <a:cs typeface="Calibri"/>
              </a:rPr>
              <a:t>Pengetahuan </a:t>
            </a:r>
            <a:r>
              <a:rPr sz="1800" b="1" spc="-5" dirty="0">
                <a:latin typeface="Calibri"/>
                <a:cs typeface="Calibri"/>
              </a:rPr>
              <a:t> </a:t>
            </a:r>
            <a:r>
              <a:rPr sz="1800" dirty="0">
                <a:latin typeface="Calibri"/>
                <a:cs typeface="Calibri"/>
              </a:rPr>
              <a:t>sesuai visi &amp; </a:t>
            </a:r>
            <a:r>
              <a:rPr sz="1800" spc="-5" dirty="0">
                <a:latin typeface="Calibri"/>
                <a:cs typeface="Calibri"/>
              </a:rPr>
              <a:t>misi </a:t>
            </a:r>
            <a:r>
              <a:rPr sz="1800" spc="-10" dirty="0">
                <a:latin typeface="Calibri"/>
                <a:cs typeface="Calibri"/>
              </a:rPr>
              <a:t>PT </a:t>
            </a:r>
            <a:r>
              <a:rPr sz="1800" dirty="0">
                <a:latin typeface="Calibri"/>
                <a:cs typeface="Calibri"/>
              </a:rPr>
              <a:t>masing- </a:t>
            </a:r>
            <a:r>
              <a:rPr sz="1800" spc="5" dirty="0">
                <a:latin typeface="Calibri"/>
                <a:cs typeface="Calibri"/>
              </a:rPr>
              <a:t> </a:t>
            </a:r>
            <a:r>
              <a:rPr sz="1800" dirty="0">
                <a:latin typeface="Calibri"/>
                <a:cs typeface="Calibri"/>
              </a:rPr>
              <a:t>masing, </a:t>
            </a:r>
            <a:r>
              <a:rPr sz="1800" spc="-5" dirty="0">
                <a:latin typeface="Calibri"/>
                <a:cs typeface="Calibri"/>
              </a:rPr>
              <a:t>dan </a:t>
            </a:r>
            <a:r>
              <a:rPr sz="1800" dirty="0">
                <a:latin typeface="Calibri"/>
                <a:cs typeface="Calibri"/>
              </a:rPr>
              <a:t>sesuai </a:t>
            </a:r>
            <a:r>
              <a:rPr sz="1800" spc="-10" dirty="0">
                <a:latin typeface="Calibri"/>
                <a:cs typeface="Calibri"/>
              </a:rPr>
              <a:t>diskriptor </a:t>
            </a:r>
            <a:r>
              <a:rPr sz="1800" spc="-395" dirty="0">
                <a:latin typeface="Calibri"/>
                <a:cs typeface="Calibri"/>
              </a:rPr>
              <a:t> </a:t>
            </a:r>
            <a:r>
              <a:rPr sz="1800" dirty="0">
                <a:latin typeface="Calibri"/>
                <a:cs typeface="Calibri"/>
              </a:rPr>
              <a:t>KKNI</a:t>
            </a:r>
            <a:r>
              <a:rPr sz="1800" spc="-10" dirty="0">
                <a:latin typeface="Calibri"/>
                <a:cs typeface="Calibri"/>
              </a:rPr>
              <a:t> </a:t>
            </a:r>
            <a:r>
              <a:rPr sz="1800" dirty="0">
                <a:latin typeface="Calibri"/>
                <a:cs typeface="Calibri"/>
              </a:rPr>
              <a:t>pada </a:t>
            </a:r>
            <a:r>
              <a:rPr sz="1800" spc="-5" dirty="0">
                <a:latin typeface="Calibri"/>
                <a:cs typeface="Calibri"/>
              </a:rPr>
              <a:t>jenjang </a:t>
            </a:r>
            <a:r>
              <a:rPr sz="1800" spc="-15" dirty="0">
                <a:latin typeface="Calibri"/>
                <a:cs typeface="Calibri"/>
              </a:rPr>
              <a:t>nya.</a:t>
            </a:r>
            <a:endParaRPr sz="1800">
              <a:latin typeface="Calibri"/>
              <a:cs typeface="Calibri"/>
            </a:endParaRPr>
          </a:p>
        </p:txBody>
      </p:sp>
      <p:grpSp>
        <p:nvGrpSpPr>
          <p:cNvPr id="51" name="object 51"/>
          <p:cNvGrpSpPr/>
          <p:nvPr/>
        </p:nvGrpSpPr>
        <p:grpSpPr>
          <a:xfrm>
            <a:off x="8507603" y="2513329"/>
            <a:ext cx="2950210" cy="3865879"/>
            <a:chOff x="8507603" y="2513329"/>
            <a:chExt cx="2950210" cy="3865879"/>
          </a:xfrm>
        </p:grpSpPr>
        <p:sp>
          <p:nvSpPr>
            <p:cNvPr id="52" name="object 52"/>
            <p:cNvSpPr/>
            <p:nvPr/>
          </p:nvSpPr>
          <p:spPr>
            <a:xfrm>
              <a:off x="8520303" y="2526029"/>
              <a:ext cx="2924810" cy="640080"/>
            </a:xfrm>
            <a:custGeom>
              <a:avLst/>
              <a:gdLst/>
              <a:ahLst/>
              <a:cxnLst/>
              <a:rect l="l" t="t" r="r" b="b"/>
              <a:pathLst>
                <a:path w="2924809" h="640080">
                  <a:moveTo>
                    <a:pt x="2924682" y="0"/>
                  </a:moveTo>
                  <a:lnTo>
                    <a:pt x="0" y="0"/>
                  </a:lnTo>
                  <a:lnTo>
                    <a:pt x="0" y="640080"/>
                  </a:lnTo>
                  <a:lnTo>
                    <a:pt x="2924682" y="640080"/>
                  </a:lnTo>
                  <a:lnTo>
                    <a:pt x="2924682" y="0"/>
                  </a:lnTo>
                  <a:close/>
                </a:path>
              </a:pathLst>
            </a:custGeom>
            <a:solidFill>
              <a:srgbClr val="00AF50"/>
            </a:solidFill>
          </p:spPr>
          <p:txBody>
            <a:bodyPr wrap="square" lIns="0" tIns="0" rIns="0" bIns="0" rtlCol="0"/>
            <a:lstStyle/>
            <a:p>
              <a:endParaRPr/>
            </a:p>
          </p:txBody>
        </p:sp>
        <p:sp>
          <p:nvSpPr>
            <p:cNvPr id="53" name="object 53"/>
            <p:cNvSpPr/>
            <p:nvPr/>
          </p:nvSpPr>
          <p:spPr>
            <a:xfrm>
              <a:off x="8520303" y="3166109"/>
              <a:ext cx="2924810" cy="3200400"/>
            </a:xfrm>
            <a:custGeom>
              <a:avLst/>
              <a:gdLst/>
              <a:ahLst/>
              <a:cxnLst/>
              <a:rect l="l" t="t" r="r" b="b"/>
              <a:pathLst>
                <a:path w="2924809" h="3200400">
                  <a:moveTo>
                    <a:pt x="2924683" y="0"/>
                  </a:moveTo>
                  <a:lnTo>
                    <a:pt x="0" y="0"/>
                  </a:lnTo>
                  <a:lnTo>
                    <a:pt x="0" y="1463027"/>
                  </a:lnTo>
                  <a:lnTo>
                    <a:pt x="0" y="3200387"/>
                  </a:lnTo>
                  <a:lnTo>
                    <a:pt x="2924683" y="3200387"/>
                  </a:lnTo>
                  <a:lnTo>
                    <a:pt x="2924683" y="1463040"/>
                  </a:lnTo>
                  <a:lnTo>
                    <a:pt x="2924683" y="0"/>
                  </a:lnTo>
                  <a:close/>
                </a:path>
              </a:pathLst>
            </a:custGeom>
            <a:solidFill>
              <a:srgbClr val="E4E6A9"/>
            </a:solidFill>
          </p:spPr>
          <p:txBody>
            <a:bodyPr wrap="square" lIns="0" tIns="0" rIns="0" bIns="0" rtlCol="0"/>
            <a:lstStyle/>
            <a:p>
              <a:endParaRPr/>
            </a:p>
          </p:txBody>
        </p:sp>
        <p:sp>
          <p:nvSpPr>
            <p:cNvPr id="54" name="object 54"/>
            <p:cNvSpPr/>
            <p:nvPr/>
          </p:nvSpPr>
          <p:spPr>
            <a:xfrm>
              <a:off x="8513953" y="3147059"/>
              <a:ext cx="2937510" cy="1488440"/>
            </a:xfrm>
            <a:custGeom>
              <a:avLst/>
              <a:gdLst/>
              <a:ahLst/>
              <a:cxnLst/>
              <a:rect l="l" t="t" r="r" b="b"/>
              <a:pathLst>
                <a:path w="2937509" h="1488439">
                  <a:moveTo>
                    <a:pt x="2937243" y="1475740"/>
                  </a:moveTo>
                  <a:lnTo>
                    <a:pt x="0" y="1475740"/>
                  </a:lnTo>
                  <a:lnTo>
                    <a:pt x="0" y="1488440"/>
                  </a:lnTo>
                  <a:lnTo>
                    <a:pt x="2937243" y="1488440"/>
                  </a:lnTo>
                  <a:lnTo>
                    <a:pt x="2937243" y="1475740"/>
                  </a:lnTo>
                  <a:close/>
                </a:path>
                <a:path w="2937509" h="1488439">
                  <a:moveTo>
                    <a:pt x="2937243" y="0"/>
                  </a:moveTo>
                  <a:lnTo>
                    <a:pt x="0" y="0"/>
                  </a:lnTo>
                  <a:lnTo>
                    <a:pt x="0" y="38100"/>
                  </a:lnTo>
                  <a:lnTo>
                    <a:pt x="2937243" y="38100"/>
                  </a:lnTo>
                  <a:lnTo>
                    <a:pt x="2937243" y="0"/>
                  </a:lnTo>
                  <a:close/>
                </a:path>
              </a:pathLst>
            </a:custGeom>
            <a:solidFill>
              <a:srgbClr val="FFFFFF"/>
            </a:solidFill>
          </p:spPr>
          <p:txBody>
            <a:bodyPr wrap="square" lIns="0" tIns="0" rIns="0" bIns="0" rtlCol="0"/>
            <a:lstStyle/>
            <a:p>
              <a:endParaRPr/>
            </a:p>
          </p:txBody>
        </p:sp>
        <p:sp>
          <p:nvSpPr>
            <p:cNvPr id="55" name="object 55"/>
            <p:cNvSpPr/>
            <p:nvPr/>
          </p:nvSpPr>
          <p:spPr>
            <a:xfrm>
              <a:off x="8513953" y="2519679"/>
              <a:ext cx="2937510" cy="3853179"/>
            </a:xfrm>
            <a:custGeom>
              <a:avLst/>
              <a:gdLst/>
              <a:ahLst/>
              <a:cxnLst/>
              <a:rect l="l" t="t" r="r" b="b"/>
              <a:pathLst>
                <a:path w="2937509" h="3853179">
                  <a:moveTo>
                    <a:pt x="6350" y="0"/>
                  </a:moveTo>
                  <a:lnTo>
                    <a:pt x="6350" y="3853167"/>
                  </a:lnTo>
                </a:path>
                <a:path w="2937509" h="3853179">
                  <a:moveTo>
                    <a:pt x="2930905" y="0"/>
                  </a:moveTo>
                  <a:lnTo>
                    <a:pt x="2930905" y="3853167"/>
                  </a:lnTo>
                </a:path>
                <a:path w="2937509" h="3853179">
                  <a:moveTo>
                    <a:pt x="0" y="6350"/>
                  </a:moveTo>
                  <a:lnTo>
                    <a:pt x="2937255" y="6350"/>
                  </a:lnTo>
                </a:path>
                <a:path w="2937509" h="3853179">
                  <a:moveTo>
                    <a:pt x="0" y="3846817"/>
                  </a:moveTo>
                  <a:lnTo>
                    <a:pt x="2937255" y="3846817"/>
                  </a:lnTo>
                </a:path>
              </a:pathLst>
            </a:custGeom>
            <a:ln w="12700">
              <a:solidFill>
                <a:srgbClr val="FFFFFF"/>
              </a:solidFill>
            </a:ln>
          </p:spPr>
          <p:txBody>
            <a:bodyPr wrap="square" lIns="0" tIns="0" rIns="0" bIns="0" rtlCol="0"/>
            <a:lstStyle/>
            <a:p>
              <a:endParaRPr/>
            </a:p>
          </p:txBody>
        </p:sp>
      </p:grpSp>
      <p:sp>
        <p:nvSpPr>
          <p:cNvPr id="56" name="object 56"/>
          <p:cNvSpPr txBox="1"/>
          <p:nvPr/>
        </p:nvSpPr>
        <p:spPr>
          <a:xfrm>
            <a:off x="9100184" y="2544317"/>
            <a:ext cx="1767205" cy="574675"/>
          </a:xfrm>
          <a:prstGeom prst="rect">
            <a:avLst/>
          </a:prstGeom>
        </p:spPr>
        <p:txBody>
          <a:bodyPr vert="horz" wrap="square" lIns="0" tIns="12700" rIns="0" bIns="0" rtlCol="0">
            <a:spAutoFit/>
          </a:bodyPr>
          <a:lstStyle/>
          <a:p>
            <a:pPr algn="ctr">
              <a:lnSpc>
                <a:spcPct val="100000"/>
              </a:lnSpc>
              <a:spcBef>
                <a:spcPts val="100"/>
              </a:spcBef>
            </a:pPr>
            <a:r>
              <a:rPr sz="1800" b="1" spc="-30" dirty="0">
                <a:solidFill>
                  <a:srgbClr val="FFFFFF"/>
                </a:solidFill>
                <a:latin typeface="Calibri"/>
                <a:cs typeface="Calibri"/>
              </a:rPr>
              <a:t>KETERLIBATAN</a:t>
            </a:r>
            <a:endParaRPr sz="1800">
              <a:latin typeface="Calibri"/>
              <a:cs typeface="Calibri"/>
            </a:endParaRPr>
          </a:p>
          <a:p>
            <a:pPr algn="ctr">
              <a:lnSpc>
                <a:spcPct val="100000"/>
              </a:lnSpc>
            </a:pPr>
            <a:r>
              <a:rPr sz="1800" b="1" spc="-5" dirty="0">
                <a:solidFill>
                  <a:srgbClr val="FFFFFF"/>
                </a:solidFill>
                <a:latin typeface="Calibri"/>
                <a:cs typeface="Calibri"/>
              </a:rPr>
              <a:t>PENYUSUNAN</a:t>
            </a:r>
            <a:r>
              <a:rPr sz="1800" b="1" spc="-45" dirty="0">
                <a:solidFill>
                  <a:srgbClr val="FFFFFF"/>
                </a:solidFill>
                <a:latin typeface="Calibri"/>
                <a:cs typeface="Calibri"/>
              </a:rPr>
              <a:t> </a:t>
            </a:r>
            <a:r>
              <a:rPr sz="1800" b="1" spc="-5" dirty="0">
                <a:solidFill>
                  <a:srgbClr val="FFFFFF"/>
                </a:solidFill>
                <a:latin typeface="Calibri"/>
                <a:cs typeface="Calibri"/>
              </a:rPr>
              <a:t>CPL</a:t>
            </a:r>
            <a:endParaRPr sz="1800">
              <a:latin typeface="Calibri"/>
              <a:cs typeface="Calibri"/>
            </a:endParaRPr>
          </a:p>
        </p:txBody>
      </p:sp>
      <p:sp>
        <p:nvSpPr>
          <p:cNvPr id="57" name="object 57"/>
          <p:cNvSpPr txBox="1"/>
          <p:nvPr/>
        </p:nvSpPr>
        <p:spPr>
          <a:xfrm>
            <a:off x="8600058" y="3184652"/>
            <a:ext cx="2755265" cy="139763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Rumusan</a:t>
            </a:r>
            <a:r>
              <a:rPr sz="1800" b="1" spc="-45" dirty="0">
                <a:latin typeface="Calibri"/>
                <a:cs typeface="Calibri"/>
              </a:rPr>
              <a:t> </a:t>
            </a:r>
            <a:r>
              <a:rPr sz="1800" b="1" spc="-5" dirty="0">
                <a:latin typeface="Calibri"/>
                <a:cs typeface="Calibri"/>
              </a:rPr>
              <a:t>CPL</a:t>
            </a:r>
            <a:r>
              <a:rPr sz="1800" b="1" spc="-20" dirty="0">
                <a:latin typeface="Calibri"/>
                <a:cs typeface="Calibri"/>
              </a:rPr>
              <a:t> </a:t>
            </a:r>
            <a:r>
              <a:rPr sz="1800" b="1" dirty="0">
                <a:latin typeface="Calibri"/>
                <a:cs typeface="Calibri"/>
              </a:rPr>
              <a:t>dari:</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Hasil</a:t>
            </a:r>
            <a:r>
              <a:rPr sz="1800" spc="-20" dirty="0">
                <a:latin typeface="Calibri"/>
                <a:cs typeface="Calibri"/>
              </a:rPr>
              <a:t> </a:t>
            </a:r>
            <a:r>
              <a:rPr sz="1800" spc="-10" dirty="0">
                <a:latin typeface="Calibri"/>
                <a:cs typeface="Calibri"/>
              </a:rPr>
              <a:t>penelusuran</a:t>
            </a:r>
            <a:r>
              <a:rPr sz="1800" spc="-5" dirty="0">
                <a:latin typeface="Calibri"/>
                <a:cs typeface="Calibri"/>
              </a:rPr>
              <a:t> </a:t>
            </a:r>
            <a:r>
              <a:rPr sz="1800" dirty="0">
                <a:latin typeface="Calibri"/>
                <a:cs typeface="Calibri"/>
              </a:rPr>
              <a:t>alumni</a:t>
            </a:r>
            <a:endParaRPr sz="1800">
              <a:latin typeface="Calibri"/>
              <a:cs typeface="Calibri"/>
            </a:endParaRPr>
          </a:p>
          <a:p>
            <a:pPr marL="187960" indent="-175260">
              <a:lnSpc>
                <a:spcPct val="100000"/>
              </a:lnSpc>
              <a:buFont typeface="Arial MT"/>
              <a:buChar char="•"/>
              <a:tabLst>
                <a:tab pos="187960" algn="l"/>
              </a:tabLst>
            </a:pPr>
            <a:r>
              <a:rPr sz="1800" dirty="0">
                <a:latin typeface="Calibri"/>
                <a:cs typeface="Calibri"/>
              </a:rPr>
              <a:t>Usulan</a:t>
            </a:r>
            <a:r>
              <a:rPr sz="1800" spc="-40" dirty="0">
                <a:latin typeface="Calibri"/>
                <a:cs typeface="Calibri"/>
              </a:rPr>
              <a:t> </a:t>
            </a:r>
            <a:r>
              <a:rPr sz="1800" dirty="0">
                <a:latin typeface="Calibri"/>
                <a:cs typeface="Calibri"/>
              </a:rPr>
              <a:t>pengguna</a:t>
            </a:r>
            <a:r>
              <a:rPr sz="1800" spc="-25" dirty="0">
                <a:latin typeface="Calibri"/>
                <a:cs typeface="Calibri"/>
              </a:rPr>
              <a:t> </a:t>
            </a:r>
            <a:r>
              <a:rPr sz="1800" spc="-5" dirty="0">
                <a:latin typeface="Calibri"/>
                <a:cs typeface="Calibri"/>
              </a:rPr>
              <a:t>lulusan</a:t>
            </a:r>
            <a:endParaRPr sz="1800">
              <a:latin typeface="Calibri"/>
              <a:cs typeface="Calibri"/>
            </a:endParaRPr>
          </a:p>
          <a:p>
            <a:pPr marL="187960" indent="-175260">
              <a:lnSpc>
                <a:spcPct val="100000"/>
              </a:lnSpc>
              <a:buFont typeface="Arial MT"/>
              <a:buChar char="•"/>
              <a:tabLst>
                <a:tab pos="187960" algn="l"/>
              </a:tabLst>
            </a:pPr>
            <a:r>
              <a:rPr sz="1800" spc="-10" dirty="0">
                <a:latin typeface="Calibri"/>
                <a:cs typeface="Calibri"/>
              </a:rPr>
              <a:t>Lembaga sertifikasi</a:t>
            </a:r>
            <a:endParaRPr sz="1800">
              <a:latin typeface="Calibri"/>
              <a:cs typeface="Calibri"/>
            </a:endParaRPr>
          </a:p>
          <a:p>
            <a:pPr marL="187960" indent="-175260">
              <a:lnSpc>
                <a:spcPct val="100000"/>
              </a:lnSpc>
              <a:buFont typeface="Arial MT"/>
              <a:buChar char="•"/>
              <a:tabLst>
                <a:tab pos="187960" algn="l"/>
              </a:tabLst>
            </a:pPr>
            <a:r>
              <a:rPr sz="1800" spc="-10" dirty="0">
                <a:latin typeface="Calibri"/>
                <a:cs typeface="Calibri"/>
              </a:rPr>
              <a:t>Ketententuan</a:t>
            </a:r>
            <a:r>
              <a:rPr sz="1800" spc="-20" dirty="0">
                <a:latin typeface="Calibri"/>
                <a:cs typeface="Calibri"/>
              </a:rPr>
              <a:t> </a:t>
            </a:r>
            <a:r>
              <a:rPr sz="1800" spc="-10" dirty="0">
                <a:latin typeface="Calibri"/>
                <a:cs typeface="Calibri"/>
              </a:rPr>
              <a:t>Perundangan</a:t>
            </a:r>
            <a:endParaRPr sz="1800">
              <a:latin typeface="Calibri"/>
              <a:cs typeface="Calibri"/>
            </a:endParaRPr>
          </a:p>
        </p:txBody>
      </p:sp>
      <p:sp>
        <p:nvSpPr>
          <p:cNvPr id="58" name="object 58"/>
          <p:cNvSpPr txBox="1"/>
          <p:nvPr/>
        </p:nvSpPr>
        <p:spPr>
          <a:xfrm>
            <a:off x="8600058" y="4647946"/>
            <a:ext cx="2273300" cy="1671955"/>
          </a:xfrm>
          <a:prstGeom prst="rect">
            <a:avLst/>
          </a:prstGeom>
        </p:spPr>
        <p:txBody>
          <a:bodyPr vert="horz" wrap="square" lIns="0" tIns="12700" rIns="0" bIns="0" rtlCol="0">
            <a:spAutoFit/>
          </a:bodyPr>
          <a:lstStyle/>
          <a:p>
            <a:pPr marL="12700" marR="86995">
              <a:lnSpc>
                <a:spcPct val="100000"/>
              </a:lnSpc>
              <a:spcBef>
                <a:spcPts val="100"/>
              </a:spcBef>
            </a:pPr>
            <a:r>
              <a:rPr sz="1800" b="1" spc="-5" dirty="0">
                <a:latin typeface="Calibri"/>
                <a:cs typeface="Calibri"/>
              </a:rPr>
              <a:t>Rumusan</a:t>
            </a:r>
            <a:r>
              <a:rPr sz="1800" b="1" spc="-50" dirty="0">
                <a:latin typeface="Calibri"/>
                <a:cs typeface="Calibri"/>
              </a:rPr>
              <a:t> </a:t>
            </a:r>
            <a:r>
              <a:rPr sz="1800" b="1" spc="-5" dirty="0">
                <a:latin typeface="Calibri"/>
                <a:cs typeface="Calibri"/>
              </a:rPr>
              <a:t>CPL</a:t>
            </a:r>
            <a:r>
              <a:rPr sz="1800" b="1" spc="-35" dirty="0">
                <a:latin typeface="Calibri"/>
                <a:cs typeface="Calibri"/>
              </a:rPr>
              <a:t> </a:t>
            </a:r>
            <a:r>
              <a:rPr sz="1800" b="1" spc="-5" dirty="0">
                <a:latin typeface="Calibri"/>
                <a:cs typeface="Calibri"/>
              </a:rPr>
              <a:t>berdasar </a:t>
            </a:r>
            <a:r>
              <a:rPr sz="1800" b="1" spc="-390" dirty="0">
                <a:latin typeface="Calibri"/>
                <a:cs typeface="Calibri"/>
              </a:rPr>
              <a:t> </a:t>
            </a:r>
            <a:r>
              <a:rPr sz="1800" b="1" spc="-10" dirty="0">
                <a:latin typeface="Calibri"/>
                <a:cs typeface="Calibri"/>
              </a:rPr>
              <a:t>masukan</a:t>
            </a:r>
            <a:r>
              <a:rPr sz="1800" b="1" spc="-25" dirty="0">
                <a:latin typeface="Calibri"/>
                <a:cs typeface="Calibri"/>
              </a:rPr>
              <a:t> </a:t>
            </a:r>
            <a:r>
              <a:rPr sz="1800" b="1" dirty="0">
                <a:latin typeface="Calibri"/>
                <a:cs typeface="Calibri"/>
              </a:rPr>
              <a:t>dari:</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Asosiasi</a:t>
            </a:r>
            <a:r>
              <a:rPr sz="1800" spc="-40" dirty="0">
                <a:latin typeface="Calibri"/>
                <a:cs typeface="Calibri"/>
              </a:rPr>
              <a:t> </a:t>
            </a:r>
            <a:r>
              <a:rPr sz="1800" spc="-15" dirty="0">
                <a:latin typeface="Calibri"/>
                <a:cs typeface="Calibri"/>
              </a:rPr>
              <a:t>Profesi/</a:t>
            </a:r>
            <a:endParaRPr sz="1800">
              <a:latin typeface="Calibri"/>
              <a:cs typeface="Calibri"/>
            </a:endParaRPr>
          </a:p>
          <a:p>
            <a:pPr marL="187960" indent="-175260">
              <a:lnSpc>
                <a:spcPct val="100000"/>
              </a:lnSpc>
              <a:buFont typeface="Arial MT"/>
              <a:buChar char="•"/>
              <a:tabLst>
                <a:tab pos="187960" algn="l"/>
              </a:tabLst>
            </a:pPr>
            <a:r>
              <a:rPr sz="1800" spc="-15" dirty="0">
                <a:latin typeface="Calibri"/>
                <a:cs typeface="Calibri"/>
              </a:rPr>
              <a:t>Konsorsium</a:t>
            </a:r>
            <a:r>
              <a:rPr sz="1800" spc="-30" dirty="0">
                <a:latin typeface="Calibri"/>
                <a:cs typeface="Calibri"/>
              </a:rPr>
              <a:t> </a:t>
            </a:r>
            <a:r>
              <a:rPr sz="1800" spc="-10" dirty="0">
                <a:latin typeface="Calibri"/>
                <a:cs typeface="Calibri"/>
              </a:rPr>
              <a:t>keilmuan/</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Badan</a:t>
            </a:r>
            <a:r>
              <a:rPr sz="1800" spc="-15" dirty="0">
                <a:latin typeface="Calibri"/>
                <a:cs typeface="Calibri"/>
              </a:rPr>
              <a:t> </a:t>
            </a:r>
            <a:r>
              <a:rPr sz="1800" spc="-10" dirty="0">
                <a:latin typeface="Calibri"/>
                <a:cs typeface="Calibri"/>
              </a:rPr>
              <a:t>Akreditasi/</a:t>
            </a:r>
            <a:endParaRPr sz="1800">
              <a:latin typeface="Calibri"/>
              <a:cs typeface="Calibri"/>
            </a:endParaRPr>
          </a:p>
          <a:p>
            <a:pPr marL="187960" indent="-175260">
              <a:lnSpc>
                <a:spcPct val="100000"/>
              </a:lnSpc>
              <a:buFont typeface="Arial MT"/>
              <a:buChar char="•"/>
              <a:tabLst>
                <a:tab pos="187960" algn="l"/>
              </a:tabLst>
            </a:pPr>
            <a:r>
              <a:rPr sz="1800" spc="-15" dirty="0">
                <a:latin typeface="Calibri"/>
                <a:cs typeface="Calibri"/>
              </a:rPr>
              <a:t>Program</a:t>
            </a:r>
            <a:r>
              <a:rPr sz="1800" spc="-25" dirty="0">
                <a:latin typeface="Calibri"/>
                <a:cs typeface="Calibri"/>
              </a:rPr>
              <a:t> </a:t>
            </a:r>
            <a:r>
              <a:rPr sz="1800" spc="-5" dirty="0">
                <a:latin typeface="Calibri"/>
                <a:cs typeface="Calibri"/>
              </a:rPr>
              <a:t>studi sejenis</a:t>
            </a:r>
            <a:endParaRPr sz="1800">
              <a:latin typeface="Calibri"/>
              <a:cs typeface="Calibri"/>
            </a:endParaRPr>
          </a:p>
        </p:txBody>
      </p:sp>
      <p:grpSp>
        <p:nvGrpSpPr>
          <p:cNvPr id="59" name="object 59"/>
          <p:cNvGrpSpPr/>
          <p:nvPr/>
        </p:nvGrpSpPr>
        <p:grpSpPr>
          <a:xfrm>
            <a:off x="4116196" y="2174621"/>
            <a:ext cx="4398645" cy="2646045"/>
            <a:chOff x="4116196" y="2174621"/>
            <a:chExt cx="4398645" cy="2646045"/>
          </a:xfrm>
        </p:grpSpPr>
        <p:pic>
          <p:nvPicPr>
            <p:cNvPr id="60" name="object 60"/>
            <p:cNvPicPr/>
            <p:nvPr/>
          </p:nvPicPr>
          <p:blipFill>
            <a:blip r:embed="rId20" cstate="print"/>
            <a:stretch>
              <a:fillRect/>
            </a:stretch>
          </p:blipFill>
          <p:spPr>
            <a:xfrm>
              <a:off x="4119371" y="2525268"/>
              <a:ext cx="326135" cy="2286000"/>
            </a:xfrm>
            <a:prstGeom prst="rect">
              <a:avLst/>
            </a:prstGeom>
          </p:spPr>
        </p:pic>
        <p:sp>
          <p:nvSpPr>
            <p:cNvPr id="61" name="object 61"/>
            <p:cNvSpPr/>
            <p:nvPr/>
          </p:nvSpPr>
          <p:spPr>
            <a:xfrm>
              <a:off x="4119371" y="2525268"/>
              <a:ext cx="326390" cy="2286000"/>
            </a:xfrm>
            <a:custGeom>
              <a:avLst/>
              <a:gdLst/>
              <a:ahLst/>
              <a:cxnLst/>
              <a:rect l="l" t="t" r="r" b="b"/>
              <a:pathLst>
                <a:path w="326389" h="2286000">
                  <a:moveTo>
                    <a:pt x="0" y="0"/>
                  </a:moveTo>
                  <a:lnTo>
                    <a:pt x="163068" y="0"/>
                  </a:lnTo>
                  <a:lnTo>
                    <a:pt x="326135" y="1143000"/>
                  </a:lnTo>
                  <a:lnTo>
                    <a:pt x="163068" y="2286000"/>
                  </a:lnTo>
                  <a:lnTo>
                    <a:pt x="0" y="2286000"/>
                  </a:lnTo>
                  <a:lnTo>
                    <a:pt x="0" y="0"/>
                  </a:lnTo>
                  <a:close/>
                </a:path>
              </a:pathLst>
            </a:custGeom>
            <a:ln w="6350">
              <a:solidFill>
                <a:srgbClr val="EC7C30"/>
              </a:solidFill>
            </a:ln>
          </p:spPr>
          <p:txBody>
            <a:bodyPr wrap="square" lIns="0" tIns="0" rIns="0" bIns="0" rtlCol="0"/>
            <a:lstStyle/>
            <a:p>
              <a:endParaRPr/>
            </a:p>
          </p:txBody>
        </p:sp>
        <p:pic>
          <p:nvPicPr>
            <p:cNvPr id="62" name="object 62"/>
            <p:cNvPicPr/>
            <p:nvPr/>
          </p:nvPicPr>
          <p:blipFill>
            <a:blip r:embed="rId21" cstate="print"/>
            <a:stretch>
              <a:fillRect/>
            </a:stretch>
          </p:blipFill>
          <p:spPr>
            <a:xfrm>
              <a:off x="8185403" y="2531364"/>
              <a:ext cx="326136" cy="2285999"/>
            </a:xfrm>
            <a:prstGeom prst="rect">
              <a:avLst/>
            </a:prstGeom>
          </p:spPr>
        </p:pic>
        <p:sp>
          <p:nvSpPr>
            <p:cNvPr id="63" name="object 63"/>
            <p:cNvSpPr/>
            <p:nvPr/>
          </p:nvSpPr>
          <p:spPr>
            <a:xfrm>
              <a:off x="8185403" y="2531364"/>
              <a:ext cx="326390" cy="2286000"/>
            </a:xfrm>
            <a:custGeom>
              <a:avLst/>
              <a:gdLst/>
              <a:ahLst/>
              <a:cxnLst/>
              <a:rect l="l" t="t" r="r" b="b"/>
              <a:pathLst>
                <a:path w="326390" h="2286000">
                  <a:moveTo>
                    <a:pt x="326136" y="2285999"/>
                  </a:moveTo>
                  <a:lnTo>
                    <a:pt x="163068" y="2285999"/>
                  </a:lnTo>
                  <a:lnTo>
                    <a:pt x="0" y="1142999"/>
                  </a:lnTo>
                  <a:lnTo>
                    <a:pt x="163068" y="0"/>
                  </a:lnTo>
                  <a:lnTo>
                    <a:pt x="326136" y="0"/>
                  </a:lnTo>
                  <a:lnTo>
                    <a:pt x="326136" y="2285999"/>
                  </a:lnTo>
                  <a:close/>
                </a:path>
              </a:pathLst>
            </a:custGeom>
            <a:ln w="6350">
              <a:solidFill>
                <a:srgbClr val="EC7C30"/>
              </a:solidFill>
            </a:ln>
          </p:spPr>
          <p:txBody>
            <a:bodyPr wrap="square" lIns="0" tIns="0" rIns="0" bIns="0" rtlCol="0"/>
            <a:lstStyle/>
            <a:p>
              <a:endParaRPr/>
            </a:p>
          </p:txBody>
        </p:sp>
        <p:pic>
          <p:nvPicPr>
            <p:cNvPr id="64" name="object 64"/>
            <p:cNvPicPr/>
            <p:nvPr/>
          </p:nvPicPr>
          <p:blipFill>
            <a:blip r:embed="rId22" cstate="print"/>
            <a:stretch>
              <a:fillRect/>
            </a:stretch>
          </p:blipFill>
          <p:spPr>
            <a:xfrm>
              <a:off x="5055107" y="2177796"/>
              <a:ext cx="2435352" cy="441959"/>
            </a:xfrm>
            <a:prstGeom prst="rect">
              <a:avLst/>
            </a:prstGeom>
          </p:spPr>
        </p:pic>
        <p:sp>
          <p:nvSpPr>
            <p:cNvPr id="65" name="object 65"/>
            <p:cNvSpPr/>
            <p:nvPr/>
          </p:nvSpPr>
          <p:spPr>
            <a:xfrm>
              <a:off x="5055107" y="2177796"/>
              <a:ext cx="2435860" cy="441959"/>
            </a:xfrm>
            <a:custGeom>
              <a:avLst/>
              <a:gdLst/>
              <a:ahLst/>
              <a:cxnLst/>
              <a:rect l="l" t="t" r="r" b="b"/>
              <a:pathLst>
                <a:path w="2435859" h="441960">
                  <a:moveTo>
                    <a:pt x="2435352" y="0"/>
                  </a:moveTo>
                  <a:lnTo>
                    <a:pt x="2435352" y="220979"/>
                  </a:lnTo>
                  <a:lnTo>
                    <a:pt x="1217676" y="441959"/>
                  </a:lnTo>
                  <a:lnTo>
                    <a:pt x="0" y="220979"/>
                  </a:lnTo>
                  <a:lnTo>
                    <a:pt x="0" y="0"/>
                  </a:lnTo>
                  <a:lnTo>
                    <a:pt x="2435352" y="0"/>
                  </a:lnTo>
                  <a:close/>
                </a:path>
              </a:pathLst>
            </a:custGeom>
            <a:ln w="6350">
              <a:solidFill>
                <a:srgbClr val="EC7C30"/>
              </a:solidFill>
            </a:ln>
          </p:spPr>
          <p:txBody>
            <a:bodyPr wrap="square" lIns="0" tIns="0" rIns="0" bIns="0" rtlCol="0"/>
            <a:lstStyle/>
            <a:p>
              <a:endParaRPr/>
            </a:p>
          </p:txBody>
        </p:sp>
      </p:grpSp>
      <p:pic>
        <p:nvPicPr>
          <p:cNvPr id="70" name="object 70"/>
          <p:cNvPicPr/>
          <p:nvPr/>
        </p:nvPicPr>
        <p:blipFill>
          <a:blip r:embed="rId23" cstate="print"/>
          <a:stretch>
            <a:fillRect/>
          </a:stretch>
        </p:blipFill>
        <p:spPr>
          <a:xfrm>
            <a:off x="932688" y="118884"/>
            <a:ext cx="831342" cy="474713"/>
          </a:xfrm>
          <a:prstGeom prst="rect">
            <a:avLst/>
          </a:prstGeom>
        </p:spPr>
      </p:pic>
      <p:pic>
        <p:nvPicPr>
          <p:cNvPr id="71" name="object 71"/>
          <p:cNvPicPr/>
          <p:nvPr/>
        </p:nvPicPr>
        <p:blipFill>
          <a:blip r:embed="rId24" cstate="print"/>
          <a:stretch>
            <a:fillRect/>
          </a:stretch>
        </p:blipFill>
        <p:spPr>
          <a:xfrm>
            <a:off x="923544" y="111251"/>
            <a:ext cx="817626" cy="459486"/>
          </a:xfrm>
          <a:prstGeom prst="rect">
            <a:avLst/>
          </a:prstGeom>
        </p:spPr>
      </p:pic>
      <p:sp>
        <p:nvSpPr>
          <p:cNvPr id="72" name="object 72"/>
          <p:cNvSpPr/>
          <p:nvPr/>
        </p:nvSpPr>
        <p:spPr>
          <a:xfrm>
            <a:off x="991323" y="178308"/>
            <a:ext cx="685165" cy="328295"/>
          </a:xfrm>
          <a:custGeom>
            <a:avLst/>
            <a:gdLst/>
            <a:ahLst/>
            <a:cxnLst/>
            <a:rect l="l" t="t" r="r" b="b"/>
            <a:pathLst>
              <a:path w="685164" h="328295">
                <a:moveTo>
                  <a:pt x="167855" y="0"/>
                </a:moveTo>
                <a:lnTo>
                  <a:pt x="42227" y="0"/>
                </a:lnTo>
                <a:lnTo>
                  <a:pt x="0" y="323214"/>
                </a:lnTo>
                <a:lnTo>
                  <a:pt x="92570" y="323214"/>
                </a:lnTo>
                <a:lnTo>
                  <a:pt x="97294" y="266699"/>
                </a:lnTo>
                <a:lnTo>
                  <a:pt x="207059" y="266699"/>
                </a:lnTo>
                <a:lnTo>
                  <a:pt x="197669" y="202818"/>
                </a:lnTo>
                <a:lnTo>
                  <a:pt x="96900" y="202818"/>
                </a:lnTo>
                <a:lnTo>
                  <a:pt x="98779" y="181101"/>
                </a:lnTo>
                <a:lnTo>
                  <a:pt x="101158" y="153098"/>
                </a:lnTo>
                <a:lnTo>
                  <a:pt x="107416" y="78231"/>
                </a:lnTo>
                <a:lnTo>
                  <a:pt x="179355" y="78231"/>
                </a:lnTo>
                <a:lnTo>
                  <a:pt x="167855" y="0"/>
                </a:lnTo>
                <a:close/>
              </a:path>
              <a:path w="685164" h="328295">
                <a:moveTo>
                  <a:pt x="207059" y="266699"/>
                </a:moveTo>
                <a:lnTo>
                  <a:pt x="119316" y="266699"/>
                </a:lnTo>
                <a:lnTo>
                  <a:pt x="123710" y="323214"/>
                </a:lnTo>
                <a:lnTo>
                  <a:pt x="215366" y="323214"/>
                </a:lnTo>
                <a:lnTo>
                  <a:pt x="207059" y="266699"/>
                </a:lnTo>
                <a:close/>
              </a:path>
              <a:path w="685164" h="328295">
                <a:moveTo>
                  <a:pt x="179355" y="78231"/>
                </a:moveTo>
                <a:lnTo>
                  <a:pt x="107416" y="78231"/>
                </a:lnTo>
                <a:lnTo>
                  <a:pt x="109262" y="114378"/>
                </a:lnTo>
                <a:lnTo>
                  <a:pt x="111431" y="147192"/>
                </a:lnTo>
                <a:lnTo>
                  <a:pt x="113926" y="176672"/>
                </a:lnTo>
                <a:lnTo>
                  <a:pt x="116750" y="202818"/>
                </a:lnTo>
                <a:lnTo>
                  <a:pt x="197669" y="202818"/>
                </a:lnTo>
                <a:lnTo>
                  <a:pt x="179355" y="78231"/>
                </a:lnTo>
                <a:close/>
              </a:path>
              <a:path w="685164" h="328295">
                <a:moveTo>
                  <a:pt x="423709" y="56768"/>
                </a:moveTo>
                <a:lnTo>
                  <a:pt x="336841" y="56768"/>
                </a:lnTo>
                <a:lnTo>
                  <a:pt x="336935" y="250701"/>
                </a:lnTo>
                <a:lnTo>
                  <a:pt x="341668" y="295909"/>
                </a:lnTo>
                <a:lnTo>
                  <a:pt x="370961" y="324236"/>
                </a:lnTo>
                <a:lnTo>
                  <a:pt x="395643" y="328040"/>
                </a:lnTo>
                <a:lnTo>
                  <a:pt x="403784" y="327592"/>
                </a:lnTo>
                <a:lnTo>
                  <a:pt x="438568" y="309879"/>
                </a:lnTo>
                <a:lnTo>
                  <a:pt x="439330" y="301878"/>
                </a:lnTo>
                <a:lnTo>
                  <a:pt x="526199" y="301878"/>
                </a:lnTo>
                <a:lnTo>
                  <a:pt x="526199" y="274446"/>
                </a:lnTo>
                <a:lnTo>
                  <a:pt x="427900" y="274446"/>
                </a:lnTo>
                <a:lnTo>
                  <a:pt x="425741" y="273049"/>
                </a:lnTo>
                <a:lnTo>
                  <a:pt x="424979" y="270509"/>
                </a:lnTo>
                <a:lnTo>
                  <a:pt x="424406" y="266983"/>
                </a:lnTo>
                <a:lnTo>
                  <a:pt x="424011" y="260206"/>
                </a:lnTo>
                <a:lnTo>
                  <a:pt x="423795" y="250701"/>
                </a:lnTo>
                <a:lnTo>
                  <a:pt x="423709" y="56768"/>
                </a:lnTo>
                <a:close/>
              </a:path>
              <a:path w="685164" h="328295">
                <a:moveTo>
                  <a:pt x="526199" y="301878"/>
                </a:moveTo>
                <a:lnTo>
                  <a:pt x="439330" y="301878"/>
                </a:lnTo>
                <a:lnTo>
                  <a:pt x="438060" y="323214"/>
                </a:lnTo>
                <a:lnTo>
                  <a:pt x="526199" y="323214"/>
                </a:lnTo>
                <a:lnTo>
                  <a:pt x="526199" y="301878"/>
                </a:lnTo>
                <a:close/>
              </a:path>
              <a:path w="685164" h="328295">
                <a:moveTo>
                  <a:pt x="526199" y="56768"/>
                </a:moveTo>
                <a:lnTo>
                  <a:pt x="439330" y="56768"/>
                </a:lnTo>
                <a:lnTo>
                  <a:pt x="439220" y="250701"/>
                </a:lnTo>
                <a:lnTo>
                  <a:pt x="439045" y="259317"/>
                </a:lnTo>
                <a:lnTo>
                  <a:pt x="438688" y="266471"/>
                </a:lnTo>
                <a:lnTo>
                  <a:pt x="438187" y="270255"/>
                </a:lnTo>
                <a:lnTo>
                  <a:pt x="437425" y="273049"/>
                </a:lnTo>
                <a:lnTo>
                  <a:pt x="435140" y="274446"/>
                </a:lnTo>
                <a:lnTo>
                  <a:pt x="526199" y="274446"/>
                </a:lnTo>
                <a:lnTo>
                  <a:pt x="526199" y="56768"/>
                </a:lnTo>
                <a:close/>
              </a:path>
              <a:path w="685164" h="328295">
                <a:moveTo>
                  <a:pt x="638085" y="56768"/>
                </a:moveTo>
                <a:lnTo>
                  <a:pt x="551471" y="56768"/>
                </a:lnTo>
                <a:lnTo>
                  <a:pt x="551471" y="323214"/>
                </a:lnTo>
                <a:lnTo>
                  <a:pt x="638212" y="323214"/>
                </a:lnTo>
                <a:lnTo>
                  <a:pt x="638212" y="217169"/>
                </a:lnTo>
                <a:lnTo>
                  <a:pt x="638353" y="200260"/>
                </a:lnTo>
                <a:lnTo>
                  <a:pt x="645324" y="159638"/>
                </a:lnTo>
                <a:lnTo>
                  <a:pt x="684694" y="151002"/>
                </a:lnTo>
                <a:lnTo>
                  <a:pt x="684694" y="90804"/>
                </a:lnTo>
                <a:lnTo>
                  <a:pt x="635037" y="90804"/>
                </a:lnTo>
                <a:lnTo>
                  <a:pt x="638085" y="56768"/>
                </a:lnTo>
                <a:close/>
              </a:path>
              <a:path w="685164" h="328295">
                <a:moveTo>
                  <a:pt x="684694" y="52069"/>
                </a:moveTo>
                <a:lnTo>
                  <a:pt x="666863" y="55353"/>
                </a:lnTo>
                <a:lnTo>
                  <a:pt x="652627" y="62912"/>
                </a:lnTo>
                <a:lnTo>
                  <a:pt x="642011" y="74733"/>
                </a:lnTo>
                <a:lnTo>
                  <a:pt x="635037" y="90804"/>
                </a:lnTo>
                <a:lnTo>
                  <a:pt x="684694" y="90804"/>
                </a:lnTo>
                <a:lnTo>
                  <a:pt x="684694" y="52069"/>
                </a:lnTo>
                <a:close/>
              </a:path>
              <a:path w="685164" h="328295">
                <a:moveTo>
                  <a:pt x="314490" y="0"/>
                </a:moveTo>
                <a:lnTo>
                  <a:pt x="225272" y="0"/>
                </a:lnTo>
                <a:lnTo>
                  <a:pt x="225272" y="323214"/>
                </a:lnTo>
                <a:lnTo>
                  <a:pt x="314490" y="323214"/>
                </a:lnTo>
                <a:lnTo>
                  <a:pt x="314490" y="0"/>
                </a:lnTo>
                <a:close/>
              </a:path>
            </a:pathLst>
          </a:custGeom>
          <a:solidFill>
            <a:srgbClr val="392F2A"/>
          </a:solidFill>
        </p:spPr>
        <p:txBody>
          <a:bodyPr wrap="square" lIns="0" tIns="0" rIns="0" bIns="0" rtlCol="0"/>
          <a:lstStyle/>
          <a:p>
            <a:endParaRPr/>
          </a:p>
        </p:txBody>
      </p:sp>
      <p:sp>
        <p:nvSpPr>
          <p:cNvPr id="73" name="object 73"/>
          <p:cNvSpPr/>
          <p:nvPr/>
        </p:nvSpPr>
        <p:spPr>
          <a:xfrm>
            <a:off x="991323" y="178308"/>
            <a:ext cx="685165" cy="328295"/>
          </a:xfrm>
          <a:custGeom>
            <a:avLst/>
            <a:gdLst/>
            <a:ahLst/>
            <a:cxnLst/>
            <a:rect l="l" t="t" r="r" b="b"/>
            <a:pathLst>
              <a:path w="685164" h="328295">
                <a:moveTo>
                  <a:pt x="107416" y="78231"/>
                </a:moveTo>
                <a:lnTo>
                  <a:pt x="104037" y="118808"/>
                </a:lnTo>
                <a:lnTo>
                  <a:pt x="101158" y="153098"/>
                </a:lnTo>
                <a:lnTo>
                  <a:pt x="98779" y="181101"/>
                </a:lnTo>
                <a:lnTo>
                  <a:pt x="96900" y="202818"/>
                </a:lnTo>
                <a:lnTo>
                  <a:pt x="116750" y="202818"/>
                </a:lnTo>
                <a:lnTo>
                  <a:pt x="113926" y="176672"/>
                </a:lnTo>
                <a:lnTo>
                  <a:pt x="111431" y="147192"/>
                </a:lnTo>
                <a:lnTo>
                  <a:pt x="109262" y="114378"/>
                </a:lnTo>
                <a:lnTo>
                  <a:pt x="107416" y="78231"/>
                </a:lnTo>
                <a:close/>
              </a:path>
              <a:path w="685164" h="328295">
                <a:moveTo>
                  <a:pt x="336841" y="56768"/>
                </a:moveTo>
                <a:lnTo>
                  <a:pt x="423709" y="56768"/>
                </a:lnTo>
                <a:lnTo>
                  <a:pt x="423709" y="236854"/>
                </a:lnTo>
                <a:lnTo>
                  <a:pt x="423783" y="250167"/>
                </a:lnTo>
                <a:lnTo>
                  <a:pt x="427900" y="274446"/>
                </a:lnTo>
                <a:lnTo>
                  <a:pt x="431329" y="274446"/>
                </a:lnTo>
                <a:lnTo>
                  <a:pt x="435140" y="274446"/>
                </a:lnTo>
                <a:lnTo>
                  <a:pt x="439330" y="234949"/>
                </a:lnTo>
                <a:lnTo>
                  <a:pt x="439330" y="56768"/>
                </a:lnTo>
                <a:lnTo>
                  <a:pt x="526199" y="56768"/>
                </a:lnTo>
                <a:lnTo>
                  <a:pt x="526199" y="323214"/>
                </a:lnTo>
                <a:lnTo>
                  <a:pt x="438060" y="323214"/>
                </a:lnTo>
                <a:lnTo>
                  <a:pt x="439330" y="301878"/>
                </a:lnTo>
                <a:lnTo>
                  <a:pt x="438568" y="309879"/>
                </a:lnTo>
                <a:lnTo>
                  <a:pt x="403784" y="327592"/>
                </a:lnTo>
                <a:lnTo>
                  <a:pt x="395643" y="328040"/>
                </a:lnTo>
                <a:lnTo>
                  <a:pt x="386669" y="327614"/>
                </a:lnTo>
                <a:lnTo>
                  <a:pt x="349111" y="308736"/>
                </a:lnTo>
                <a:lnTo>
                  <a:pt x="337207" y="263461"/>
                </a:lnTo>
                <a:lnTo>
                  <a:pt x="336841" y="235203"/>
                </a:lnTo>
                <a:lnTo>
                  <a:pt x="336841" y="56768"/>
                </a:lnTo>
                <a:close/>
              </a:path>
              <a:path w="685164" h="328295">
                <a:moveTo>
                  <a:pt x="684694" y="52069"/>
                </a:moveTo>
                <a:lnTo>
                  <a:pt x="684694" y="151002"/>
                </a:lnTo>
                <a:lnTo>
                  <a:pt x="673403" y="151333"/>
                </a:lnTo>
                <a:lnTo>
                  <a:pt x="664089" y="152320"/>
                </a:lnTo>
                <a:lnTo>
                  <a:pt x="638768" y="186864"/>
                </a:lnTo>
                <a:lnTo>
                  <a:pt x="638212" y="217169"/>
                </a:lnTo>
                <a:lnTo>
                  <a:pt x="638212" y="323214"/>
                </a:lnTo>
                <a:lnTo>
                  <a:pt x="551471" y="323214"/>
                </a:lnTo>
                <a:lnTo>
                  <a:pt x="551471" y="56768"/>
                </a:lnTo>
                <a:lnTo>
                  <a:pt x="638085" y="56768"/>
                </a:lnTo>
                <a:lnTo>
                  <a:pt x="635037" y="90804"/>
                </a:lnTo>
                <a:lnTo>
                  <a:pt x="642011" y="74733"/>
                </a:lnTo>
                <a:lnTo>
                  <a:pt x="652627" y="62912"/>
                </a:lnTo>
                <a:lnTo>
                  <a:pt x="666863" y="55353"/>
                </a:lnTo>
                <a:lnTo>
                  <a:pt x="684694" y="52069"/>
                </a:lnTo>
                <a:close/>
              </a:path>
              <a:path w="685164" h="328295">
                <a:moveTo>
                  <a:pt x="225272" y="0"/>
                </a:moveTo>
                <a:lnTo>
                  <a:pt x="314490" y="0"/>
                </a:lnTo>
                <a:lnTo>
                  <a:pt x="314490" y="323214"/>
                </a:lnTo>
                <a:lnTo>
                  <a:pt x="225272" y="323214"/>
                </a:lnTo>
                <a:lnTo>
                  <a:pt x="225272" y="0"/>
                </a:lnTo>
                <a:close/>
              </a:path>
              <a:path w="685164" h="328295">
                <a:moveTo>
                  <a:pt x="42227" y="0"/>
                </a:moveTo>
                <a:lnTo>
                  <a:pt x="167855" y="0"/>
                </a:lnTo>
                <a:lnTo>
                  <a:pt x="215366" y="323214"/>
                </a:lnTo>
                <a:lnTo>
                  <a:pt x="123710" y="323214"/>
                </a:lnTo>
                <a:lnTo>
                  <a:pt x="119316" y="266699"/>
                </a:lnTo>
                <a:lnTo>
                  <a:pt x="97294" y="266699"/>
                </a:lnTo>
                <a:lnTo>
                  <a:pt x="92570" y="323214"/>
                </a:lnTo>
                <a:lnTo>
                  <a:pt x="0" y="323214"/>
                </a:lnTo>
                <a:lnTo>
                  <a:pt x="42227" y="0"/>
                </a:lnTo>
                <a:close/>
              </a:path>
            </a:pathLst>
          </a:custGeom>
          <a:ln w="9144">
            <a:solidFill>
              <a:srgbClr val="FFFFFF"/>
            </a:solidFill>
          </a:ln>
        </p:spPr>
        <p:txBody>
          <a:bodyPr wrap="square" lIns="0" tIns="0" rIns="0" bIns="0" rtlCol="0"/>
          <a:lstStyle/>
          <a:p>
            <a:endParaRPr/>
          </a:p>
        </p:txBody>
      </p:sp>
      <p:pic>
        <p:nvPicPr>
          <p:cNvPr id="74" name="object 74"/>
          <p:cNvPicPr/>
          <p:nvPr/>
        </p:nvPicPr>
        <p:blipFill>
          <a:blip r:embed="rId25" cstate="print"/>
          <a:stretch>
            <a:fillRect/>
          </a:stretch>
        </p:blipFill>
        <p:spPr>
          <a:xfrm>
            <a:off x="1699260" y="118884"/>
            <a:ext cx="2181606" cy="506717"/>
          </a:xfrm>
          <a:prstGeom prst="rect">
            <a:avLst/>
          </a:prstGeom>
        </p:spPr>
      </p:pic>
      <p:pic>
        <p:nvPicPr>
          <p:cNvPr id="75" name="object 75"/>
          <p:cNvPicPr/>
          <p:nvPr/>
        </p:nvPicPr>
        <p:blipFill>
          <a:blip r:embed="rId26" cstate="print"/>
          <a:stretch>
            <a:fillRect/>
          </a:stretch>
        </p:blipFill>
        <p:spPr>
          <a:xfrm>
            <a:off x="1691639" y="111252"/>
            <a:ext cx="2166366" cy="491490"/>
          </a:xfrm>
          <a:prstGeom prst="rect">
            <a:avLst/>
          </a:prstGeom>
        </p:spPr>
      </p:pic>
      <p:pic>
        <p:nvPicPr>
          <p:cNvPr id="76" name="object 76"/>
          <p:cNvPicPr/>
          <p:nvPr/>
        </p:nvPicPr>
        <p:blipFill>
          <a:blip r:embed="rId27" cstate="print"/>
          <a:stretch>
            <a:fillRect/>
          </a:stretch>
        </p:blipFill>
        <p:spPr>
          <a:xfrm>
            <a:off x="1753742" y="173736"/>
            <a:ext cx="2043556" cy="368553"/>
          </a:xfrm>
          <a:prstGeom prst="rect">
            <a:avLst/>
          </a:prstGeom>
        </p:spPr>
      </p:pic>
      <p:pic>
        <p:nvPicPr>
          <p:cNvPr id="77" name="object 77"/>
          <p:cNvPicPr/>
          <p:nvPr/>
        </p:nvPicPr>
        <p:blipFill>
          <a:blip r:embed="rId28" cstate="print"/>
          <a:stretch>
            <a:fillRect/>
          </a:stretch>
        </p:blipFill>
        <p:spPr>
          <a:xfrm>
            <a:off x="3822191" y="112763"/>
            <a:ext cx="1504950" cy="512838"/>
          </a:xfrm>
          <a:prstGeom prst="rect">
            <a:avLst/>
          </a:prstGeom>
        </p:spPr>
      </p:pic>
      <p:pic>
        <p:nvPicPr>
          <p:cNvPr id="78" name="object 78"/>
          <p:cNvPicPr/>
          <p:nvPr/>
        </p:nvPicPr>
        <p:blipFill>
          <a:blip r:embed="rId29" cstate="print"/>
          <a:stretch>
            <a:fillRect/>
          </a:stretch>
        </p:blipFill>
        <p:spPr>
          <a:xfrm>
            <a:off x="3814571" y="105168"/>
            <a:ext cx="1489710" cy="497573"/>
          </a:xfrm>
          <a:prstGeom prst="rect">
            <a:avLst/>
          </a:prstGeom>
        </p:spPr>
      </p:pic>
      <p:pic>
        <p:nvPicPr>
          <p:cNvPr id="79" name="object 79"/>
          <p:cNvPicPr/>
          <p:nvPr/>
        </p:nvPicPr>
        <p:blipFill>
          <a:blip r:embed="rId30" cstate="print"/>
          <a:stretch>
            <a:fillRect/>
          </a:stretch>
        </p:blipFill>
        <p:spPr>
          <a:xfrm>
            <a:off x="3877563" y="167005"/>
            <a:ext cx="1366012" cy="375920"/>
          </a:xfrm>
          <a:prstGeom prst="rect">
            <a:avLst/>
          </a:prstGeom>
        </p:spPr>
      </p:pic>
      <p:pic>
        <p:nvPicPr>
          <p:cNvPr id="80" name="object 80"/>
          <p:cNvPicPr/>
          <p:nvPr/>
        </p:nvPicPr>
        <p:blipFill>
          <a:blip r:embed="rId31" cstate="print"/>
          <a:stretch>
            <a:fillRect/>
          </a:stretch>
        </p:blipFill>
        <p:spPr>
          <a:xfrm>
            <a:off x="5271515" y="118884"/>
            <a:ext cx="2471166" cy="506717"/>
          </a:xfrm>
          <a:prstGeom prst="rect">
            <a:avLst/>
          </a:prstGeom>
        </p:spPr>
      </p:pic>
      <p:pic>
        <p:nvPicPr>
          <p:cNvPr id="81" name="object 81"/>
          <p:cNvPicPr/>
          <p:nvPr/>
        </p:nvPicPr>
        <p:blipFill>
          <a:blip r:embed="rId32" cstate="print"/>
          <a:stretch>
            <a:fillRect/>
          </a:stretch>
        </p:blipFill>
        <p:spPr>
          <a:xfrm>
            <a:off x="5263895" y="111252"/>
            <a:ext cx="2455925" cy="491490"/>
          </a:xfrm>
          <a:prstGeom prst="rect">
            <a:avLst/>
          </a:prstGeom>
        </p:spPr>
      </p:pic>
      <p:pic>
        <p:nvPicPr>
          <p:cNvPr id="82" name="object 82"/>
          <p:cNvPicPr/>
          <p:nvPr/>
        </p:nvPicPr>
        <p:blipFill>
          <a:blip r:embed="rId33" cstate="print"/>
          <a:stretch>
            <a:fillRect/>
          </a:stretch>
        </p:blipFill>
        <p:spPr>
          <a:xfrm>
            <a:off x="5325998" y="173736"/>
            <a:ext cx="2333116" cy="368553"/>
          </a:xfrm>
          <a:prstGeom prst="rect">
            <a:avLst/>
          </a:prstGeom>
        </p:spPr>
      </p:pic>
      <p:pic>
        <p:nvPicPr>
          <p:cNvPr id="83" name="object 83"/>
          <p:cNvPicPr/>
          <p:nvPr/>
        </p:nvPicPr>
        <p:blipFill>
          <a:blip r:embed="rId34" cstate="print"/>
          <a:stretch>
            <a:fillRect/>
          </a:stretch>
        </p:blipFill>
        <p:spPr>
          <a:xfrm>
            <a:off x="7688580" y="118884"/>
            <a:ext cx="1427226" cy="474713"/>
          </a:xfrm>
          <a:prstGeom prst="rect">
            <a:avLst/>
          </a:prstGeom>
        </p:spPr>
      </p:pic>
      <p:pic>
        <p:nvPicPr>
          <p:cNvPr id="84" name="object 84"/>
          <p:cNvPicPr/>
          <p:nvPr/>
        </p:nvPicPr>
        <p:blipFill>
          <a:blip r:embed="rId35" cstate="print"/>
          <a:stretch>
            <a:fillRect/>
          </a:stretch>
        </p:blipFill>
        <p:spPr>
          <a:xfrm>
            <a:off x="7680959" y="111251"/>
            <a:ext cx="1411986" cy="459486"/>
          </a:xfrm>
          <a:prstGeom prst="rect">
            <a:avLst/>
          </a:prstGeom>
        </p:spPr>
      </p:pic>
      <p:pic>
        <p:nvPicPr>
          <p:cNvPr id="85" name="object 85"/>
          <p:cNvPicPr/>
          <p:nvPr/>
        </p:nvPicPr>
        <p:blipFill>
          <a:blip r:embed="rId36" cstate="print"/>
          <a:stretch>
            <a:fillRect/>
          </a:stretch>
        </p:blipFill>
        <p:spPr>
          <a:xfrm>
            <a:off x="7743063" y="173736"/>
            <a:ext cx="1289176" cy="337184"/>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 name="object 81"/>
          <p:cNvPicPr/>
          <p:nvPr/>
        </p:nvPicPr>
        <p:blipFill>
          <a:blip r:embed="rId2" cstate="print"/>
          <a:stretch>
            <a:fillRect/>
          </a:stretch>
        </p:blipFill>
        <p:spPr>
          <a:xfrm>
            <a:off x="932688" y="118884"/>
            <a:ext cx="831342" cy="474713"/>
          </a:xfrm>
          <a:prstGeom prst="rect">
            <a:avLst/>
          </a:prstGeom>
        </p:spPr>
      </p:pic>
      <p:pic>
        <p:nvPicPr>
          <p:cNvPr id="82" name="object 82"/>
          <p:cNvPicPr/>
          <p:nvPr/>
        </p:nvPicPr>
        <p:blipFill>
          <a:blip r:embed="rId3" cstate="print"/>
          <a:stretch>
            <a:fillRect/>
          </a:stretch>
        </p:blipFill>
        <p:spPr>
          <a:xfrm>
            <a:off x="923544" y="111251"/>
            <a:ext cx="817626" cy="459486"/>
          </a:xfrm>
          <a:prstGeom prst="rect">
            <a:avLst/>
          </a:prstGeom>
        </p:spPr>
      </p:pic>
      <p:sp>
        <p:nvSpPr>
          <p:cNvPr id="83" name="object 83"/>
          <p:cNvSpPr/>
          <p:nvPr/>
        </p:nvSpPr>
        <p:spPr>
          <a:xfrm>
            <a:off x="991323" y="178308"/>
            <a:ext cx="685165" cy="328295"/>
          </a:xfrm>
          <a:custGeom>
            <a:avLst/>
            <a:gdLst/>
            <a:ahLst/>
            <a:cxnLst/>
            <a:rect l="l" t="t" r="r" b="b"/>
            <a:pathLst>
              <a:path w="685164" h="328295">
                <a:moveTo>
                  <a:pt x="167855" y="0"/>
                </a:moveTo>
                <a:lnTo>
                  <a:pt x="42227" y="0"/>
                </a:lnTo>
                <a:lnTo>
                  <a:pt x="0" y="323214"/>
                </a:lnTo>
                <a:lnTo>
                  <a:pt x="92570" y="323214"/>
                </a:lnTo>
                <a:lnTo>
                  <a:pt x="97294" y="266699"/>
                </a:lnTo>
                <a:lnTo>
                  <a:pt x="207059" y="266699"/>
                </a:lnTo>
                <a:lnTo>
                  <a:pt x="197669" y="202818"/>
                </a:lnTo>
                <a:lnTo>
                  <a:pt x="96900" y="202818"/>
                </a:lnTo>
                <a:lnTo>
                  <a:pt x="98779" y="181101"/>
                </a:lnTo>
                <a:lnTo>
                  <a:pt x="101158" y="153098"/>
                </a:lnTo>
                <a:lnTo>
                  <a:pt x="107416" y="78231"/>
                </a:lnTo>
                <a:lnTo>
                  <a:pt x="179355" y="78231"/>
                </a:lnTo>
                <a:lnTo>
                  <a:pt x="167855" y="0"/>
                </a:lnTo>
                <a:close/>
              </a:path>
              <a:path w="685164" h="328295">
                <a:moveTo>
                  <a:pt x="207059" y="266699"/>
                </a:moveTo>
                <a:lnTo>
                  <a:pt x="119316" y="266699"/>
                </a:lnTo>
                <a:lnTo>
                  <a:pt x="123710" y="323214"/>
                </a:lnTo>
                <a:lnTo>
                  <a:pt x="215366" y="323214"/>
                </a:lnTo>
                <a:lnTo>
                  <a:pt x="207059" y="266699"/>
                </a:lnTo>
                <a:close/>
              </a:path>
              <a:path w="685164" h="328295">
                <a:moveTo>
                  <a:pt x="179355" y="78231"/>
                </a:moveTo>
                <a:lnTo>
                  <a:pt x="107416" y="78231"/>
                </a:lnTo>
                <a:lnTo>
                  <a:pt x="109262" y="114378"/>
                </a:lnTo>
                <a:lnTo>
                  <a:pt x="111431" y="147192"/>
                </a:lnTo>
                <a:lnTo>
                  <a:pt x="113926" y="176672"/>
                </a:lnTo>
                <a:lnTo>
                  <a:pt x="116750" y="202818"/>
                </a:lnTo>
                <a:lnTo>
                  <a:pt x="197669" y="202818"/>
                </a:lnTo>
                <a:lnTo>
                  <a:pt x="179355" y="78231"/>
                </a:lnTo>
                <a:close/>
              </a:path>
              <a:path w="685164" h="328295">
                <a:moveTo>
                  <a:pt x="423709" y="56768"/>
                </a:moveTo>
                <a:lnTo>
                  <a:pt x="336841" y="56768"/>
                </a:lnTo>
                <a:lnTo>
                  <a:pt x="336935" y="250701"/>
                </a:lnTo>
                <a:lnTo>
                  <a:pt x="341668" y="295909"/>
                </a:lnTo>
                <a:lnTo>
                  <a:pt x="370961" y="324236"/>
                </a:lnTo>
                <a:lnTo>
                  <a:pt x="395643" y="328040"/>
                </a:lnTo>
                <a:lnTo>
                  <a:pt x="403784" y="327592"/>
                </a:lnTo>
                <a:lnTo>
                  <a:pt x="438568" y="309879"/>
                </a:lnTo>
                <a:lnTo>
                  <a:pt x="439330" y="301878"/>
                </a:lnTo>
                <a:lnTo>
                  <a:pt x="526199" y="301878"/>
                </a:lnTo>
                <a:lnTo>
                  <a:pt x="526199" y="274446"/>
                </a:lnTo>
                <a:lnTo>
                  <a:pt x="427900" y="274446"/>
                </a:lnTo>
                <a:lnTo>
                  <a:pt x="425741" y="273049"/>
                </a:lnTo>
                <a:lnTo>
                  <a:pt x="424979" y="270509"/>
                </a:lnTo>
                <a:lnTo>
                  <a:pt x="424406" y="266983"/>
                </a:lnTo>
                <a:lnTo>
                  <a:pt x="424011" y="260206"/>
                </a:lnTo>
                <a:lnTo>
                  <a:pt x="423795" y="250701"/>
                </a:lnTo>
                <a:lnTo>
                  <a:pt x="423709" y="56768"/>
                </a:lnTo>
                <a:close/>
              </a:path>
              <a:path w="685164" h="328295">
                <a:moveTo>
                  <a:pt x="526199" y="301878"/>
                </a:moveTo>
                <a:lnTo>
                  <a:pt x="439330" y="301878"/>
                </a:lnTo>
                <a:lnTo>
                  <a:pt x="438060" y="323214"/>
                </a:lnTo>
                <a:lnTo>
                  <a:pt x="526199" y="323214"/>
                </a:lnTo>
                <a:lnTo>
                  <a:pt x="526199" y="301878"/>
                </a:lnTo>
                <a:close/>
              </a:path>
              <a:path w="685164" h="328295">
                <a:moveTo>
                  <a:pt x="526199" y="56768"/>
                </a:moveTo>
                <a:lnTo>
                  <a:pt x="439330" y="56768"/>
                </a:lnTo>
                <a:lnTo>
                  <a:pt x="439220" y="250701"/>
                </a:lnTo>
                <a:lnTo>
                  <a:pt x="439045" y="259317"/>
                </a:lnTo>
                <a:lnTo>
                  <a:pt x="438688" y="266471"/>
                </a:lnTo>
                <a:lnTo>
                  <a:pt x="438187" y="270255"/>
                </a:lnTo>
                <a:lnTo>
                  <a:pt x="437425" y="273049"/>
                </a:lnTo>
                <a:lnTo>
                  <a:pt x="435140" y="274446"/>
                </a:lnTo>
                <a:lnTo>
                  <a:pt x="526199" y="274446"/>
                </a:lnTo>
                <a:lnTo>
                  <a:pt x="526199" y="56768"/>
                </a:lnTo>
                <a:close/>
              </a:path>
              <a:path w="685164" h="328295">
                <a:moveTo>
                  <a:pt x="638085" y="56768"/>
                </a:moveTo>
                <a:lnTo>
                  <a:pt x="551471" y="56768"/>
                </a:lnTo>
                <a:lnTo>
                  <a:pt x="551471" y="323214"/>
                </a:lnTo>
                <a:lnTo>
                  <a:pt x="638212" y="323214"/>
                </a:lnTo>
                <a:lnTo>
                  <a:pt x="638212" y="217169"/>
                </a:lnTo>
                <a:lnTo>
                  <a:pt x="638353" y="200260"/>
                </a:lnTo>
                <a:lnTo>
                  <a:pt x="645324" y="159638"/>
                </a:lnTo>
                <a:lnTo>
                  <a:pt x="684694" y="151002"/>
                </a:lnTo>
                <a:lnTo>
                  <a:pt x="684694" y="90804"/>
                </a:lnTo>
                <a:lnTo>
                  <a:pt x="635037" y="90804"/>
                </a:lnTo>
                <a:lnTo>
                  <a:pt x="638085" y="56768"/>
                </a:lnTo>
                <a:close/>
              </a:path>
              <a:path w="685164" h="328295">
                <a:moveTo>
                  <a:pt x="684694" y="52069"/>
                </a:moveTo>
                <a:lnTo>
                  <a:pt x="666863" y="55353"/>
                </a:lnTo>
                <a:lnTo>
                  <a:pt x="652627" y="62912"/>
                </a:lnTo>
                <a:lnTo>
                  <a:pt x="642011" y="74733"/>
                </a:lnTo>
                <a:lnTo>
                  <a:pt x="635037" y="90804"/>
                </a:lnTo>
                <a:lnTo>
                  <a:pt x="684694" y="90804"/>
                </a:lnTo>
                <a:lnTo>
                  <a:pt x="684694" y="52069"/>
                </a:lnTo>
                <a:close/>
              </a:path>
              <a:path w="685164" h="328295">
                <a:moveTo>
                  <a:pt x="314490" y="0"/>
                </a:moveTo>
                <a:lnTo>
                  <a:pt x="225272" y="0"/>
                </a:lnTo>
                <a:lnTo>
                  <a:pt x="225272" y="323214"/>
                </a:lnTo>
                <a:lnTo>
                  <a:pt x="314490" y="323214"/>
                </a:lnTo>
                <a:lnTo>
                  <a:pt x="314490" y="0"/>
                </a:lnTo>
                <a:close/>
              </a:path>
            </a:pathLst>
          </a:custGeom>
          <a:solidFill>
            <a:srgbClr val="392F2A"/>
          </a:solidFill>
        </p:spPr>
        <p:txBody>
          <a:bodyPr wrap="square" lIns="0" tIns="0" rIns="0" bIns="0" rtlCol="0"/>
          <a:lstStyle/>
          <a:p>
            <a:endParaRPr/>
          </a:p>
        </p:txBody>
      </p:sp>
      <p:sp>
        <p:nvSpPr>
          <p:cNvPr id="84" name="object 84"/>
          <p:cNvSpPr/>
          <p:nvPr/>
        </p:nvSpPr>
        <p:spPr>
          <a:xfrm>
            <a:off x="991323" y="178308"/>
            <a:ext cx="685165" cy="328295"/>
          </a:xfrm>
          <a:custGeom>
            <a:avLst/>
            <a:gdLst/>
            <a:ahLst/>
            <a:cxnLst/>
            <a:rect l="l" t="t" r="r" b="b"/>
            <a:pathLst>
              <a:path w="685164" h="328295">
                <a:moveTo>
                  <a:pt x="107416" y="78231"/>
                </a:moveTo>
                <a:lnTo>
                  <a:pt x="104037" y="118808"/>
                </a:lnTo>
                <a:lnTo>
                  <a:pt x="101158" y="153098"/>
                </a:lnTo>
                <a:lnTo>
                  <a:pt x="98779" y="181101"/>
                </a:lnTo>
                <a:lnTo>
                  <a:pt x="96900" y="202818"/>
                </a:lnTo>
                <a:lnTo>
                  <a:pt x="116750" y="202818"/>
                </a:lnTo>
                <a:lnTo>
                  <a:pt x="113926" y="176672"/>
                </a:lnTo>
                <a:lnTo>
                  <a:pt x="111431" y="147192"/>
                </a:lnTo>
                <a:lnTo>
                  <a:pt x="109262" y="114378"/>
                </a:lnTo>
                <a:lnTo>
                  <a:pt x="107416" y="78231"/>
                </a:lnTo>
                <a:close/>
              </a:path>
              <a:path w="685164" h="328295">
                <a:moveTo>
                  <a:pt x="336841" y="56768"/>
                </a:moveTo>
                <a:lnTo>
                  <a:pt x="423709" y="56768"/>
                </a:lnTo>
                <a:lnTo>
                  <a:pt x="423709" y="236854"/>
                </a:lnTo>
                <a:lnTo>
                  <a:pt x="423783" y="250167"/>
                </a:lnTo>
                <a:lnTo>
                  <a:pt x="427900" y="274446"/>
                </a:lnTo>
                <a:lnTo>
                  <a:pt x="431329" y="274446"/>
                </a:lnTo>
                <a:lnTo>
                  <a:pt x="435140" y="274446"/>
                </a:lnTo>
                <a:lnTo>
                  <a:pt x="439330" y="234949"/>
                </a:lnTo>
                <a:lnTo>
                  <a:pt x="439330" y="56768"/>
                </a:lnTo>
                <a:lnTo>
                  <a:pt x="526199" y="56768"/>
                </a:lnTo>
                <a:lnTo>
                  <a:pt x="526199" y="323214"/>
                </a:lnTo>
                <a:lnTo>
                  <a:pt x="438060" y="323214"/>
                </a:lnTo>
                <a:lnTo>
                  <a:pt x="439330" y="301878"/>
                </a:lnTo>
                <a:lnTo>
                  <a:pt x="438568" y="309879"/>
                </a:lnTo>
                <a:lnTo>
                  <a:pt x="403784" y="327592"/>
                </a:lnTo>
                <a:lnTo>
                  <a:pt x="395643" y="328040"/>
                </a:lnTo>
                <a:lnTo>
                  <a:pt x="386669" y="327614"/>
                </a:lnTo>
                <a:lnTo>
                  <a:pt x="349111" y="308736"/>
                </a:lnTo>
                <a:lnTo>
                  <a:pt x="337207" y="263461"/>
                </a:lnTo>
                <a:lnTo>
                  <a:pt x="336841" y="235203"/>
                </a:lnTo>
                <a:lnTo>
                  <a:pt x="336841" y="56768"/>
                </a:lnTo>
                <a:close/>
              </a:path>
              <a:path w="685164" h="328295">
                <a:moveTo>
                  <a:pt x="684694" y="52069"/>
                </a:moveTo>
                <a:lnTo>
                  <a:pt x="684694" y="151002"/>
                </a:lnTo>
                <a:lnTo>
                  <a:pt x="673403" y="151333"/>
                </a:lnTo>
                <a:lnTo>
                  <a:pt x="664089" y="152320"/>
                </a:lnTo>
                <a:lnTo>
                  <a:pt x="638768" y="186864"/>
                </a:lnTo>
                <a:lnTo>
                  <a:pt x="638212" y="217169"/>
                </a:lnTo>
                <a:lnTo>
                  <a:pt x="638212" y="323214"/>
                </a:lnTo>
                <a:lnTo>
                  <a:pt x="551471" y="323214"/>
                </a:lnTo>
                <a:lnTo>
                  <a:pt x="551471" y="56768"/>
                </a:lnTo>
                <a:lnTo>
                  <a:pt x="638085" y="56768"/>
                </a:lnTo>
                <a:lnTo>
                  <a:pt x="635037" y="90804"/>
                </a:lnTo>
                <a:lnTo>
                  <a:pt x="642011" y="74733"/>
                </a:lnTo>
                <a:lnTo>
                  <a:pt x="652627" y="62912"/>
                </a:lnTo>
                <a:lnTo>
                  <a:pt x="666863" y="55353"/>
                </a:lnTo>
                <a:lnTo>
                  <a:pt x="684694" y="52069"/>
                </a:lnTo>
                <a:close/>
              </a:path>
              <a:path w="685164" h="328295">
                <a:moveTo>
                  <a:pt x="225272" y="0"/>
                </a:moveTo>
                <a:lnTo>
                  <a:pt x="314490" y="0"/>
                </a:lnTo>
                <a:lnTo>
                  <a:pt x="314490" y="323214"/>
                </a:lnTo>
                <a:lnTo>
                  <a:pt x="225272" y="323214"/>
                </a:lnTo>
                <a:lnTo>
                  <a:pt x="225272" y="0"/>
                </a:lnTo>
                <a:close/>
              </a:path>
              <a:path w="685164" h="328295">
                <a:moveTo>
                  <a:pt x="42227" y="0"/>
                </a:moveTo>
                <a:lnTo>
                  <a:pt x="167855" y="0"/>
                </a:lnTo>
                <a:lnTo>
                  <a:pt x="215366" y="323214"/>
                </a:lnTo>
                <a:lnTo>
                  <a:pt x="123710" y="323214"/>
                </a:lnTo>
                <a:lnTo>
                  <a:pt x="119316" y="266699"/>
                </a:lnTo>
                <a:lnTo>
                  <a:pt x="97294" y="266699"/>
                </a:lnTo>
                <a:lnTo>
                  <a:pt x="92570" y="323214"/>
                </a:lnTo>
                <a:lnTo>
                  <a:pt x="0" y="323214"/>
                </a:lnTo>
                <a:lnTo>
                  <a:pt x="42227" y="0"/>
                </a:lnTo>
                <a:close/>
              </a:path>
            </a:pathLst>
          </a:custGeom>
          <a:ln w="9144">
            <a:solidFill>
              <a:srgbClr val="FFFFFF"/>
            </a:solidFill>
          </a:ln>
        </p:spPr>
        <p:txBody>
          <a:bodyPr wrap="square" lIns="0" tIns="0" rIns="0" bIns="0" rtlCol="0"/>
          <a:lstStyle/>
          <a:p>
            <a:endParaRPr/>
          </a:p>
        </p:txBody>
      </p:sp>
      <p:pic>
        <p:nvPicPr>
          <p:cNvPr id="85" name="object 85"/>
          <p:cNvPicPr/>
          <p:nvPr/>
        </p:nvPicPr>
        <p:blipFill>
          <a:blip r:embed="rId4" cstate="print"/>
          <a:stretch>
            <a:fillRect/>
          </a:stretch>
        </p:blipFill>
        <p:spPr>
          <a:xfrm>
            <a:off x="1699260" y="118884"/>
            <a:ext cx="2181606" cy="506717"/>
          </a:xfrm>
          <a:prstGeom prst="rect">
            <a:avLst/>
          </a:prstGeom>
        </p:spPr>
      </p:pic>
      <p:pic>
        <p:nvPicPr>
          <p:cNvPr id="86" name="object 86"/>
          <p:cNvPicPr/>
          <p:nvPr/>
        </p:nvPicPr>
        <p:blipFill>
          <a:blip r:embed="rId5" cstate="print"/>
          <a:stretch>
            <a:fillRect/>
          </a:stretch>
        </p:blipFill>
        <p:spPr>
          <a:xfrm>
            <a:off x="1691639" y="111252"/>
            <a:ext cx="2166366" cy="491490"/>
          </a:xfrm>
          <a:prstGeom prst="rect">
            <a:avLst/>
          </a:prstGeom>
        </p:spPr>
      </p:pic>
      <p:pic>
        <p:nvPicPr>
          <p:cNvPr id="87" name="object 87"/>
          <p:cNvPicPr/>
          <p:nvPr/>
        </p:nvPicPr>
        <p:blipFill>
          <a:blip r:embed="rId6" cstate="print"/>
          <a:stretch>
            <a:fillRect/>
          </a:stretch>
        </p:blipFill>
        <p:spPr>
          <a:xfrm>
            <a:off x="1753742" y="173736"/>
            <a:ext cx="2043556" cy="368553"/>
          </a:xfrm>
          <a:prstGeom prst="rect">
            <a:avLst/>
          </a:prstGeom>
        </p:spPr>
      </p:pic>
      <p:pic>
        <p:nvPicPr>
          <p:cNvPr id="88" name="object 88"/>
          <p:cNvPicPr/>
          <p:nvPr/>
        </p:nvPicPr>
        <p:blipFill>
          <a:blip r:embed="rId7" cstate="print"/>
          <a:stretch>
            <a:fillRect/>
          </a:stretch>
        </p:blipFill>
        <p:spPr>
          <a:xfrm>
            <a:off x="3822191" y="112763"/>
            <a:ext cx="1504950" cy="512838"/>
          </a:xfrm>
          <a:prstGeom prst="rect">
            <a:avLst/>
          </a:prstGeom>
        </p:spPr>
      </p:pic>
      <p:pic>
        <p:nvPicPr>
          <p:cNvPr id="89" name="object 89"/>
          <p:cNvPicPr/>
          <p:nvPr/>
        </p:nvPicPr>
        <p:blipFill>
          <a:blip r:embed="rId8" cstate="print"/>
          <a:stretch>
            <a:fillRect/>
          </a:stretch>
        </p:blipFill>
        <p:spPr>
          <a:xfrm>
            <a:off x="3814571" y="105168"/>
            <a:ext cx="1489710" cy="497573"/>
          </a:xfrm>
          <a:prstGeom prst="rect">
            <a:avLst/>
          </a:prstGeom>
        </p:spPr>
      </p:pic>
      <p:pic>
        <p:nvPicPr>
          <p:cNvPr id="90" name="object 90"/>
          <p:cNvPicPr/>
          <p:nvPr/>
        </p:nvPicPr>
        <p:blipFill>
          <a:blip r:embed="rId9" cstate="print"/>
          <a:stretch>
            <a:fillRect/>
          </a:stretch>
        </p:blipFill>
        <p:spPr>
          <a:xfrm>
            <a:off x="3877563" y="167005"/>
            <a:ext cx="1366012" cy="375920"/>
          </a:xfrm>
          <a:prstGeom prst="rect">
            <a:avLst/>
          </a:prstGeom>
        </p:spPr>
      </p:pic>
      <p:pic>
        <p:nvPicPr>
          <p:cNvPr id="91" name="object 91"/>
          <p:cNvPicPr/>
          <p:nvPr/>
        </p:nvPicPr>
        <p:blipFill>
          <a:blip r:embed="rId10" cstate="print"/>
          <a:stretch>
            <a:fillRect/>
          </a:stretch>
        </p:blipFill>
        <p:spPr>
          <a:xfrm>
            <a:off x="5271515" y="118884"/>
            <a:ext cx="2471166" cy="506717"/>
          </a:xfrm>
          <a:prstGeom prst="rect">
            <a:avLst/>
          </a:prstGeom>
        </p:spPr>
      </p:pic>
      <p:pic>
        <p:nvPicPr>
          <p:cNvPr id="92" name="object 92"/>
          <p:cNvPicPr/>
          <p:nvPr/>
        </p:nvPicPr>
        <p:blipFill>
          <a:blip r:embed="rId11" cstate="print"/>
          <a:stretch>
            <a:fillRect/>
          </a:stretch>
        </p:blipFill>
        <p:spPr>
          <a:xfrm>
            <a:off x="5263895" y="111252"/>
            <a:ext cx="2455925" cy="491490"/>
          </a:xfrm>
          <a:prstGeom prst="rect">
            <a:avLst/>
          </a:prstGeom>
        </p:spPr>
      </p:pic>
      <p:pic>
        <p:nvPicPr>
          <p:cNvPr id="93" name="object 93"/>
          <p:cNvPicPr/>
          <p:nvPr/>
        </p:nvPicPr>
        <p:blipFill>
          <a:blip r:embed="rId12" cstate="print"/>
          <a:stretch>
            <a:fillRect/>
          </a:stretch>
        </p:blipFill>
        <p:spPr>
          <a:xfrm>
            <a:off x="5325998" y="173736"/>
            <a:ext cx="2333116" cy="368553"/>
          </a:xfrm>
          <a:prstGeom prst="rect">
            <a:avLst/>
          </a:prstGeom>
        </p:spPr>
      </p:pic>
      <p:pic>
        <p:nvPicPr>
          <p:cNvPr id="94" name="object 94"/>
          <p:cNvPicPr/>
          <p:nvPr/>
        </p:nvPicPr>
        <p:blipFill>
          <a:blip r:embed="rId13" cstate="print"/>
          <a:stretch>
            <a:fillRect/>
          </a:stretch>
        </p:blipFill>
        <p:spPr>
          <a:xfrm>
            <a:off x="7688580" y="118884"/>
            <a:ext cx="1427226" cy="474713"/>
          </a:xfrm>
          <a:prstGeom prst="rect">
            <a:avLst/>
          </a:prstGeom>
        </p:spPr>
      </p:pic>
      <p:pic>
        <p:nvPicPr>
          <p:cNvPr id="95" name="object 95"/>
          <p:cNvPicPr/>
          <p:nvPr/>
        </p:nvPicPr>
        <p:blipFill>
          <a:blip r:embed="rId14" cstate="print"/>
          <a:stretch>
            <a:fillRect/>
          </a:stretch>
        </p:blipFill>
        <p:spPr>
          <a:xfrm>
            <a:off x="7680959" y="111251"/>
            <a:ext cx="1411986" cy="459486"/>
          </a:xfrm>
          <a:prstGeom prst="rect">
            <a:avLst/>
          </a:prstGeom>
        </p:spPr>
      </p:pic>
      <p:pic>
        <p:nvPicPr>
          <p:cNvPr id="96" name="object 96"/>
          <p:cNvPicPr/>
          <p:nvPr/>
        </p:nvPicPr>
        <p:blipFill>
          <a:blip r:embed="rId15" cstate="print"/>
          <a:stretch>
            <a:fillRect/>
          </a:stretch>
        </p:blipFill>
        <p:spPr>
          <a:xfrm>
            <a:off x="7743063" y="173736"/>
            <a:ext cx="1289176" cy="337184"/>
          </a:xfrm>
          <a:prstGeom prst="rect">
            <a:avLst/>
          </a:prstGeom>
        </p:spPr>
      </p:pic>
      <p:grpSp>
        <p:nvGrpSpPr>
          <p:cNvPr id="97" name="object 2">
            <a:extLst>
              <a:ext uri="{FF2B5EF4-FFF2-40B4-BE49-F238E27FC236}">
                <a16:creationId xmlns:a16="http://schemas.microsoft.com/office/drawing/2014/main" id="{D97A868B-D034-05B7-5AA3-2EA714D38D0A}"/>
              </a:ext>
            </a:extLst>
          </p:cNvPr>
          <p:cNvGrpSpPr/>
          <p:nvPr/>
        </p:nvGrpSpPr>
        <p:grpSpPr>
          <a:xfrm>
            <a:off x="4123944" y="2543365"/>
            <a:ext cx="4396740" cy="3919220"/>
            <a:chOff x="4123944" y="2543365"/>
            <a:chExt cx="4396740" cy="3919220"/>
          </a:xfrm>
        </p:grpSpPr>
        <p:pic>
          <p:nvPicPr>
            <p:cNvPr id="98" name="object 3">
              <a:extLst>
                <a:ext uri="{FF2B5EF4-FFF2-40B4-BE49-F238E27FC236}">
                  <a16:creationId xmlns:a16="http://schemas.microsoft.com/office/drawing/2014/main" id="{DA81197C-98D6-0712-960A-C32E3FF42382}"/>
                </a:ext>
              </a:extLst>
            </p:cNvPr>
            <p:cNvPicPr/>
            <p:nvPr/>
          </p:nvPicPr>
          <p:blipFill>
            <a:blip r:embed="rId16" cstate="print"/>
            <a:stretch>
              <a:fillRect/>
            </a:stretch>
          </p:blipFill>
          <p:spPr>
            <a:xfrm>
              <a:off x="4535424" y="2577084"/>
              <a:ext cx="3624071" cy="3592067"/>
            </a:xfrm>
            <a:prstGeom prst="rect">
              <a:avLst/>
            </a:prstGeom>
          </p:spPr>
        </p:pic>
        <p:sp>
          <p:nvSpPr>
            <p:cNvPr id="99" name="object 4">
              <a:extLst>
                <a:ext uri="{FF2B5EF4-FFF2-40B4-BE49-F238E27FC236}">
                  <a16:creationId xmlns:a16="http://schemas.microsoft.com/office/drawing/2014/main" id="{78137D2E-E98E-8597-ABD3-E189422869F3}"/>
                </a:ext>
              </a:extLst>
            </p:cNvPr>
            <p:cNvSpPr/>
            <p:nvPr/>
          </p:nvSpPr>
          <p:spPr>
            <a:xfrm>
              <a:off x="6332220" y="2548128"/>
              <a:ext cx="635" cy="3740785"/>
            </a:xfrm>
            <a:custGeom>
              <a:avLst/>
              <a:gdLst/>
              <a:ahLst/>
              <a:cxnLst/>
              <a:rect l="l" t="t" r="r" b="b"/>
              <a:pathLst>
                <a:path w="635" h="3740785">
                  <a:moveTo>
                    <a:pt x="634" y="0"/>
                  </a:moveTo>
                  <a:lnTo>
                    <a:pt x="0" y="3740238"/>
                  </a:lnTo>
                </a:path>
              </a:pathLst>
            </a:custGeom>
            <a:ln w="9525">
              <a:solidFill>
                <a:srgbClr val="FFFFFF"/>
              </a:solidFill>
              <a:prstDash val="sysDash"/>
            </a:ln>
          </p:spPr>
          <p:txBody>
            <a:bodyPr wrap="square" lIns="0" tIns="0" rIns="0" bIns="0" rtlCol="0"/>
            <a:lstStyle/>
            <a:p>
              <a:endParaRPr/>
            </a:p>
          </p:txBody>
        </p:sp>
        <p:sp>
          <p:nvSpPr>
            <p:cNvPr id="100" name="object 5">
              <a:extLst>
                <a:ext uri="{FF2B5EF4-FFF2-40B4-BE49-F238E27FC236}">
                  <a16:creationId xmlns:a16="http://schemas.microsoft.com/office/drawing/2014/main" id="{5C49FDB0-B233-97E8-A2C4-0996D60B5FC4}"/>
                </a:ext>
              </a:extLst>
            </p:cNvPr>
            <p:cNvSpPr/>
            <p:nvPr/>
          </p:nvSpPr>
          <p:spPr>
            <a:xfrm>
              <a:off x="4123944" y="4407916"/>
              <a:ext cx="4396740" cy="0"/>
            </a:xfrm>
            <a:custGeom>
              <a:avLst/>
              <a:gdLst/>
              <a:ahLst/>
              <a:cxnLst/>
              <a:rect l="l" t="t" r="r" b="b"/>
              <a:pathLst>
                <a:path w="4396740">
                  <a:moveTo>
                    <a:pt x="0" y="0"/>
                  </a:moveTo>
                  <a:lnTo>
                    <a:pt x="4396359" y="0"/>
                  </a:lnTo>
                </a:path>
              </a:pathLst>
            </a:custGeom>
            <a:ln w="10541">
              <a:solidFill>
                <a:srgbClr val="FFFFFF"/>
              </a:solidFill>
              <a:prstDash val="sysDash"/>
            </a:ln>
          </p:spPr>
          <p:txBody>
            <a:bodyPr wrap="square" lIns="0" tIns="0" rIns="0" bIns="0" rtlCol="0"/>
            <a:lstStyle/>
            <a:p>
              <a:endParaRPr/>
            </a:p>
          </p:txBody>
        </p:sp>
        <p:sp>
          <p:nvSpPr>
            <p:cNvPr id="101" name="object 6">
              <a:extLst>
                <a:ext uri="{FF2B5EF4-FFF2-40B4-BE49-F238E27FC236}">
                  <a16:creationId xmlns:a16="http://schemas.microsoft.com/office/drawing/2014/main" id="{BAA9AAF5-15FF-8B09-FA4B-42245AACDD0C}"/>
                </a:ext>
              </a:extLst>
            </p:cNvPr>
            <p:cNvSpPr/>
            <p:nvPr/>
          </p:nvSpPr>
          <p:spPr>
            <a:xfrm>
              <a:off x="4518660" y="2588006"/>
              <a:ext cx="1828164" cy="1799589"/>
            </a:xfrm>
            <a:custGeom>
              <a:avLst/>
              <a:gdLst/>
              <a:ahLst/>
              <a:cxnLst/>
              <a:rect l="l" t="t" r="r" b="b"/>
              <a:pathLst>
                <a:path w="1828164" h="1799589">
                  <a:moveTo>
                    <a:pt x="1796287" y="0"/>
                  </a:moveTo>
                  <a:lnTo>
                    <a:pt x="1747252" y="1467"/>
                  </a:lnTo>
                  <a:lnTo>
                    <a:pt x="1698555" y="4184"/>
                  </a:lnTo>
                  <a:lnTo>
                    <a:pt x="1650213" y="8134"/>
                  </a:lnTo>
                  <a:lnTo>
                    <a:pt x="1602241" y="13302"/>
                  </a:lnTo>
                  <a:lnTo>
                    <a:pt x="1554655" y="19672"/>
                  </a:lnTo>
                  <a:lnTo>
                    <a:pt x="1507471" y="27228"/>
                  </a:lnTo>
                  <a:lnTo>
                    <a:pt x="1460706" y="35953"/>
                  </a:lnTo>
                  <a:lnTo>
                    <a:pt x="1414375" y="45831"/>
                  </a:lnTo>
                  <a:lnTo>
                    <a:pt x="1368494" y="56848"/>
                  </a:lnTo>
                  <a:lnTo>
                    <a:pt x="1323080" y="68985"/>
                  </a:lnTo>
                  <a:lnTo>
                    <a:pt x="1278148" y="82228"/>
                  </a:lnTo>
                  <a:lnTo>
                    <a:pt x="1233714" y="96561"/>
                  </a:lnTo>
                  <a:lnTo>
                    <a:pt x="1189795" y="111966"/>
                  </a:lnTo>
                  <a:lnTo>
                    <a:pt x="1146406" y="128429"/>
                  </a:lnTo>
                  <a:lnTo>
                    <a:pt x="1103563" y="145934"/>
                  </a:lnTo>
                  <a:lnTo>
                    <a:pt x="1061282" y="164463"/>
                  </a:lnTo>
                  <a:lnTo>
                    <a:pt x="1019580" y="184002"/>
                  </a:lnTo>
                  <a:lnTo>
                    <a:pt x="978472" y="204534"/>
                  </a:lnTo>
                  <a:lnTo>
                    <a:pt x="937974" y="226044"/>
                  </a:lnTo>
                  <a:lnTo>
                    <a:pt x="898103" y="248514"/>
                  </a:lnTo>
                  <a:lnTo>
                    <a:pt x="858873" y="271930"/>
                  </a:lnTo>
                  <a:lnTo>
                    <a:pt x="820302" y="296274"/>
                  </a:lnTo>
                  <a:lnTo>
                    <a:pt x="782406" y="321532"/>
                  </a:lnTo>
                  <a:lnTo>
                    <a:pt x="745199" y="347686"/>
                  </a:lnTo>
                  <a:lnTo>
                    <a:pt x="708699" y="374722"/>
                  </a:lnTo>
                  <a:lnTo>
                    <a:pt x="672921" y="402622"/>
                  </a:lnTo>
                  <a:lnTo>
                    <a:pt x="637881" y="431372"/>
                  </a:lnTo>
                  <a:lnTo>
                    <a:pt x="603596" y="460954"/>
                  </a:lnTo>
                  <a:lnTo>
                    <a:pt x="570080" y="491353"/>
                  </a:lnTo>
                  <a:lnTo>
                    <a:pt x="537351" y="522553"/>
                  </a:lnTo>
                  <a:lnTo>
                    <a:pt x="505425" y="554537"/>
                  </a:lnTo>
                  <a:lnTo>
                    <a:pt x="474316" y="587291"/>
                  </a:lnTo>
                  <a:lnTo>
                    <a:pt x="444042" y="620797"/>
                  </a:lnTo>
                  <a:lnTo>
                    <a:pt x="414617" y="655039"/>
                  </a:lnTo>
                  <a:lnTo>
                    <a:pt x="386059" y="690003"/>
                  </a:lnTo>
                  <a:lnTo>
                    <a:pt x="358384" y="725670"/>
                  </a:lnTo>
                  <a:lnTo>
                    <a:pt x="331606" y="762027"/>
                  </a:lnTo>
                  <a:lnTo>
                    <a:pt x="305743" y="799056"/>
                  </a:lnTo>
                  <a:lnTo>
                    <a:pt x="280810" y="836741"/>
                  </a:lnTo>
                  <a:lnTo>
                    <a:pt x="256823" y="875067"/>
                  </a:lnTo>
                  <a:lnTo>
                    <a:pt x="233798" y="914018"/>
                  </a:lnTo>
                  <a:lnTo>
                    <a:pt x="211752" y="953576"/>
                  </a:lnTo>
                  <a:lnTo>
                    <a:pt x="190699" y="993728"/>
                  </a:lnTo>
                  <a:lnTo>
                    <a:pt x="170657" y="1034455"/>
                  </a:lnTo>
                  <a:lnTo>
                    <a:pt x="151641" y="1075743"/>
                  </a:lnTo>
                  <a:lnTo>
                    <a:pt x="133667" y="1117575"/>
                  </a:lnTo>
                  <a:lnTo>
                    <a:pt x="116752" y="1159935"/>
                  </a:lnTo>
                  <a:lnTo>
                    <a:pt x="100910" y="1202807"/>
                  </a:lnTo>
                  <a:lnTo>
                    <a:pt x="86159" y="1246176"/>
                  </a:lnTo>
                  <a:lnTo>
                    <a:pt x="72514" y="1290025"/>
                  </a:lnTo>
                  <a:lnTo>
                    <a:pt x="59991" y="1334337"/>
                  </a:lnTo>
                  <a:lnTo>
                    <a:pt x="48606" y="1379098"/>
                  </a:lnTo>
                  <a:lnTo>
                    <a:pt x="38376" y="1424291"/>
                  </a:lnTo>
                  <a:lnTo>
                    <a:pt x="29315" y="1469900"/>
                  </a:lnTo>
                  <a:lnTo>
                    <a:pt x="21441" y="1515909"/>
                  </a:lnTo>
                  <a:lnTo>
                    <a:pt x="14768" y="1562301"/>
                  </a:lnTo>
                  <a:lnTo>
                    <a:pt x="9314" y="1609062"/>
                  </a:lnTo>
                  <a:lnTo>
                    <a:pt x="5094" y="1656174"/>
                  </a:lnTo>
                  <a:lnTo>
                    <a:pt x="2125" y="1703623"/>
                  </a:lnTo>
                  <a:lnTo>
                    <a:pt x="421" y="1751391"/>
                  </a:lnTo>
                  <a:lnTo>
                    <a:pt x="0" y="1799463"/>
                  </a:lnTo>
                  <a:lnTo>
                    <a:pt x="1828037" y="1791208"/>
                  </a:lnTo>
                  <a:lnTo>
                    <a:pt x="1796287" y="0"/>
                  </a:lnTo>
                  <a:close/>
                </a:path>
              </a:pathLst>
            </a:custGeom>
            <a:solidFill>
              <a:srgbClr val="C5E756"/>
            </a:solidFill>
          </p:spPr>
          <p:txBody>
            <a:bodyPr wrap="square" lIns="0" tIns="0" rIns="0" bIns="0" rtlCol="0"/>
            <a:lstStyle/>
            <a:p>
              <a:endParaRPr/>
            </a:p>
          </p:txBody>
        </p:sp>
        <p:pic>
          <p:nvPicPr>
            <p:cNvPr id="102" name="object 7">
              <a:extLst>
                <a:ext uri="{FF2B5EF4-FFF2-40B4-BE49-F238E27FC236}">
                  <a16:creationId xmlns:a16="http://schemas.microsoft.com/office/drawing/2014/main" id="{D2519549-63A5-0927-12CC-21D912076856}"/>
                </a:ext>
              </a:extLst>
            </p:cNvPr>
            <p:cNvPicPr/>
            <p:nvPr/>
          </p:nvPicPr>
          <p:blipFill>
            <a:blip r:embed="rId17" cstate="print"/>
            <a:stretch>
              <a:fillRect/>
            </a:stretch>
          </p:blipFill>
          <p:spPr>
            <a:xfrm>
              <a:off x="6458711" y="3540239"/>
              <a:ext cx="1375410" cy="742962"/>
            </a:xfrm>
            <a:prstGeom prst="rect">
              <a:avLst/>
            </a:prstGeom>
          </p:spPr>
        </p:pic>
        <p:pic>
          <p:nvPicPr>
            <p:cNvPr id="103" name="object 8">
              <a:extLst>
                <a:ext uri="{FF2B5EF4-FFF2-40B4-BE49-F238E27FC236}">
                  <a16:creationId xmlns:a16="http://schemas.microsoft.com/office/drawing/2014/main" id="{3C51CBAD-D6BA-CA73-55CD-57A567F38116}"/>
                </a:ext>
              </a:extLst>
            </p:cNvPr>
            <p:cNvPicPr/>
            <p:nvPr/>
          </p:nvPicPr>
          <p:blipFill>
            <a:blip r:embed="rId18" cstate="print"/>
            <a:stretch>
              <a:fillRect/>
            </a:stretch>
          </p:blipFill>
          <p:spPr>
            <a:xfrm>
              <a:off x="4855463" y="4837163"/>
              <a:ext cx="1277874" cy="515886"/>
            </a:xfrm>
            <a:prstGeom prst="rect">
              <a:avLst/>
            </a:prstGeom>
          </p:spPr>
        </p:pic>
        <p:pic>
          <p:nvPicPr>
            <p:cNvPr id="104" name="object 9">
              <a:extLst>
                <a:ext uri="{FF2B5EF4-FFF2-40B4-BE49-F238E27FC236}">
                  <a16:creationId xmlns:a16="http://schemas.microsoft.com/office/drawing/2014/main" id="{B3882AE5-3810-B3D9-8B19-5272B70CBC09}"/>
                </a:ext>
              </a:extLst>
            </p:cNvPr>
            <p:cNvPicPr/>
            <p:nvPr/>
          </p:nvPicPr>
          <p:blipFill>
            <a:blip r:embed="rId19" cstate="print"/>
            <a:stretch>
              <a:fillRect/>
            </a:stretch>
          </p:blipFill>
          <p:spPr>
            <a:xfrm>
              <a:off x="6438900" y="4849368"/>
              <a:ext cx="1383030" cy="744486"/>
            </a:xfrm>
            <a:prstGeom prst="rect">
              <a:avLst/>
            </a:prstGeom>
          </p:spPr>
        </p:pic>
        <p:pic>
          <p:nvPicPr>
            <p:cNvPr id="105" name="object 10">
              <a:extLst>
                <a:ext uri="{FF2B5EF4-FFF2-40B4-BE49-F238E27FC236}">
                  <a16:creationId xmlns:a16="http://schemas.microsoft.com/office/drawing/2014/main" id="{D1287E7D-40BB-0142-49DD-A26E2F379CEA}"/>
                </a:ext>
              </a:extLst>
            </p:cNvPr>
            <p:cNvPicPr/>
            <p:nvPr/>
          </p:nvPicPr>
          <p:blipFill>
            <a:blip r:embed="rId20" cstate="print"/>
            <a:stretch>
              <a:fillRect/>
            </a:stretch>
          </p:blipFill>
          <p:spPr>
            <a:xfrm>
              <a:off x="5195315" y="3511283"/>
              <a:ext cx="904506" cy="233946"/>
            </a:xfrm>
            <a:prstGeom prst="rect">
              <a:avLst/>
            </a:prstGeom>
          </p:spPr>
        </p:pic>
        <p:pic>
          <p:nvPicPr>
            <p:cNvPr id="106" name="object 11">
              <a:extLst>
                <a:ext uri="{FF2B5EF4-FFF2-40B4-BE49-F238E27FC236}">
                  <a16:creationId xmlns:a16="http://schemas.microsoft.com/office/drawing/2014/main" id="{8F050C85-6465-4E87-A053-76EA702D0437}"/>
                </a:ext>
              </a:extLst>
            </p:cNvPr>
            <p:cNvPicPr/>
            <p:nvPr/>
          </p:nvPicPr>
          <p:blipFill>
            <a:blip r:embed="rId21" cstate="print"/>
            <a:stretch>
              <a:fillRect/>
            </a:stretch>
          </p:blipFill>
          <p:spPr>
            <a:xfrm>
              <a:off x="4830762" y="5750483"/>
              <a:ext cx="3075495" cy="711619"/>
            </a:xfrm>
            <a:prstGeom prst="rect">
              <a:avLst/>
            </a:prstGeom>
          </p:spPr>
        </p:pic>
      </p:grpSp>
      <p:grpSp>
        <p:nvGrpSpPr>
          <p:cNvPr id="107" name="object 12">
            <a:extLst>
              <a:ext uri="{FF2B5EF4-FFF2-40B4-BE49-F238E27FC236}">
                <a16:creationId xmlns:a16="http://schemas.microsoft.com/office/drawing/2014/main" id="{F7370AD2-4C4D-FA7E-F549-30730E0BDC12}"/>
              </a:ext>
            </a:extLst>
          </p:cNvPr>
          <p:cNvGrpSpPr/>
          <p:nvPr/>
        </p:nvGrpSpPr>
        <p:grpSpPr>
          <a:xfrm>
            <a:off x="6106616" y="6529463"/>
            <a:ext cx="555625" cy="183515"/>
            <a:chOff x="6106616" y="6529463"/>
            <a:chExt cx="555625" cy="183515"/>
          </a:xfrm>
        </p:grpSpPr>
        <p:pic>
          <p:nvPicPr>
            <p:cNvPr id="108" name="object 13">
              <a:extLst>
                <a:ext uri="{FF2B5EF4-FFF2-40B4-BE49-F238E27FC236}">
                  <a16:creationId xmlns:a16="http://schemas.microsoft.com/office/drawing/2014/main" id="{0AF49339-A212-8567-705D-9A4C703B957D}"/>
                </a:ext>
              </a:extLst>
            </p:cNvPr>
            <p:cNvPicPr/>
            <p:nvPr/>
          </p:nvPicPr>
          <p:blipFill>
            <a:blip r:embed="rId22" cstate="print"/>
            <a:stretch>
              <a:fillRect/>
            </a:stretch>
          </p:blipFill>
          <p:spPr>
            <a:xfrm>
              <a:off x="6106616" y="6529463"/>
              <a:ext cx="196139" cy="183172"/>
            </a:xfrm>
            <a:prstGeom prst="rect">
              <a:avLst/>
            </a:prstGeom>
          </p:spPr>
        </p:pic>
        <p:pic>
          <p:nvPicPr>
            <p:cNvPr id="109" name="object 14">
              <a:extLst>
                <a:ext uri="{FF2B5EF4-FFF2-40B4-BE49-F238E27FC236}">
                  <a16:creationId xmlns:a16="http://schemas.microsoft.com/office/drawing/2014/main" id="{E1BE48D1-5589-AAF0-D7EA-CAFA8C276A9B}"/>
                </a:ext>
              </a:extLst>
            </p:cNvPr>
            <p:cNvPicPr/>
            <p:nvPr/>
          </p:nvPicPr>
          <p:blipFill>
            <a:blip r:embed="rId23" cstate="print"/>
            <a:stretch>
              <a:fillRect/>
            </a:stretch>
          </p:blipFill>
          <p:spPr>
            <a:xfrm>
              <a:off x="6322568" y="6529819"/>
              <a:ext cx="339141" cy="183159"/>
            </a:xfrm>
            <a:prstGeom prst="rect">
              <a:avLst/>
            </a:prstGeom>
          </p:spPr>
        </p:pic>
      </p:grpSp>
      <p:grpSp>
        <p:nvGrpSpPr>
          <p:cNvPr id="110" name="object 15">
            <a:extLst>
              <a:ext uri="{FF2B5EF4-FFF2-40B4-BE49-F238E27FC236}">
                <a16:creationId xmlns:a16="http://schemas.microsoft.com/office/drawing/2014/main" id="{BA068720-807B-E9D2-00B4-B0198D202D1B}"/>
              </a:ext>
            </a:extLst>
          </p:cNvPr>
          <p:cNvGrpSpPr/>
          <p:nvPr/>
        </p:nvGrpSpPr>
        <p:grpSpPr>
          <a:xfrm>
            <a:off x="4410455" y="2491752"/>
            <a:ext cx="1941830" cy="3771900"/>
            <a:chOff x="4410455" y="2491752"/>
            <a:chExt cx="1941830" cy="3771900"/>
          </a:xfrm>
        </p:grpSpPr>
        <p:pic>
          <p:nvPicPr>
            <p:cNvPr id="111" name="object 16">
              <a:extLst>
                <a:ext uri="{FF2B5EF4-FFF2-40B4-BE49-F238E27FC236}">
                  <a16:creationId xmlns:a16="http://schemas.microsoft.com/office/drawing/2014/main" id="{EF31E075-526C-5066-B32D-4E95FE24038F}"/>
                </a:ext>
              </a:extLst>
            </p:cNvPr>
            <p:cNvPicPr/>
            <p:nvPr/>
          </p:nvPicPr>
          <p:blipFill>
            <a:blip r:embed="rId24" cstate="print"/>
            <a:stretch>
              <a:fillRect/>
            </a:stretch>
          </p:blipFill>
          <p:spPr>
            <a:xfrm>
              <a:off x="4410455" y="2497836"/>
              <a:ext cx="1933955" cy="3765803"/>
            </a:xfrm>
            <a:prstGeom prst="rect">
              <a:avLst/>
            </a:prstGeom>
          </p:spPr>
        </p:pic>
        <p:pic>
          <p:nvPicPr>
            <p:cNvPr id="112" name="object 17">
              <a:extLst>
                <a:ext uri="{FF2B5EF4-FFF2-40B4-BE49-F238E27FC236}">
                  <a16:creationId xmlns:a16="http://schemas.microsoft.com/office/drawing/2014/main" id="{858A5A2B-3436-93EB-5D70-22EF80F987D7}"/>
                </a:ext>
              </a:extLst>
            </p:cNvPr>
            <p:cNvPicPr/>
            <p:nvPr/>
          </p:nvPicPr>
          <p:blipFill>
            <a:blip r:embed="rId25" cstate="print"/>
            <a:stretch>
              <a:fillRect/>
            </a:stretch>
          </p:blipFill>
          <p:spPr>
            <a:xfrm>
              <a:off x="4454651" y="2491752"/>
              <a:ext cx="1897380" cy="893051"/>
            </a:xfrm>
            <a:prstGeom prst="rect">
              <a:avLst/>
            </a:prstGeom>
          </p:spPr>
        </p:pic>
        <p:sp>
          <p:nvSpPr>
            <p:cNvPr id="113" name="object 18">
              <a:extLst>
                <a:ext uri="{FF2B5EF4-FFF2-40B4-BE49-F238E27FC236}">
                  <a16:creationId xmlns:a16="http://schemas.microsoft.com/office/drawing/2014/main" id="{DA475A70-0799-A862-7515-789037A6DCC5}"/>
                </a:ext>
              </a:extLst>
            </p:cNvPr>
            <p:cNvSpPr/>
            <p:nvPr/>
          </p:nvSpPr>
          <p:spPr>
            <a:xfrm>
              <a:off x="4488941" y="2556510"/>
              <a:ext cx="1781810" cy="3615054"/>
            </a:xfrm>
            <a:custGeom>
              <a:avLst/>
              <a:gdLst/>
              <a:ahLst/>
              <a:cxnLst/>
              <a:rect l="l" t="t" r="r" b="b"/>
              <a:pathLst>
                <a:path w="1781810" h="3615054">
                  <a:moveTo>
                    <a:pt x="0" y="3614927"/>
                  </a:moveTo>
                  <a:lnTo>
                    <a:pt x="1781556" y="3614927"/>
                  </a:lnTo>
                  <a:lnTo>
                    <a:pt x="1781556" y="0"/>
                  </a:lnTo>
                  <a:lnTo>
                    <a:pt x="0" y="0"/>
                  </a:lnTo>
                  <a:lnTo>
                    <a:pt x="0" y="3614927"/>
                  </a:lnTo>
                  <a:close/>
                </a:path>
              </a:pathLst>
            </a:custGeom>
            <a:ln w="38100">
              <a:solidFill>
                <a:srgbClr val="0000FF"/>
              </a:solidFill>
            </a:ln>
          </p:spPr>
          <p:txBody>
            <a:bodyPr wrap="square" lIns="0" tIns="0" rIns="0" bIns="0" rtlCol="0"/>
            <a:lstStyle/>
            <a:p>
              <a:endParaRPr/>
            </a:p>
          </p:txBody>
        </p:sp>
      </p:grpSp>
      <p:sp>
        <p:nvSpPr>
          <p:cNvPr id="114" name="object 19">
            <a:extLst>
              <a:ext uri="{FF2B5EF4-FFF2-40B4-BE49-F238E27FC236}">
                <a16:creationId xmlns:a16="http://schemas.microsoft.com/office/drawing/2014/main" id="{20249E71-A5BE-E084-56C1-2380CA44E934}"/>
              </a:ext>
            </a:extLst>
          </p:cNvPr>
          <p:cNvSpPr txBox="1"/>
          <p:nvPr/>
        </p:nvSpPr>
        <p:spPr>
          <a:xfrm>
            <a:off x="4638547" y="2549652"/>
            <a:ext cx="1482090" cy="623570"/>
          </a:xfrm>
          <a:prstGeom prst="rect">
            <a:avLst/>
          </a:prstGeom>
        </p:spPr>
        <p:txBody>
          <a:bodyPr vert="horz" wrap="square" lIns="0" tIns="12700" rIns="0" bIns="0" rtlCol="0">
            <a:spAutoFit/>
          </a:bodyPr>
          <a:lstStyle/>
          <a:p>
            <a:pPr marL="283845" marR="5080" indent="-271780">
              <a:lnSpc>
                <a:spcPct val="109000"/>
              </a:lnSpc>
              <a:spcBef>
                <a:spcPts val="100"/>
              </a:spcBef>
            </a:pPr>
            <a:r>
              <a:rPr sz="1800" b="1" spc="-5" dirty="0">
                <a:solidFill>
                  <a:srgbClr val="C00000"/>
                </a:solidFill>
                <a:latin typeface="Calibri"/>
                <a:cs typeface="Calibri"/>
              </a:rPr>
              <a:t>DIADOPSI</a:t>
            </a:r>
            <a:r>
              <a:rPr sz="1800" b="1" spc="-80" dirty="0">
                <a:solidFill>
                  <a:srgbClr val="C00000"/>
                </a:solidFill>
                <a:latin typeface="Calibri"/>
                <a:cs typeface="Calibri"/>
              </a:rPr>
              <a:t> </a:t>
            </a:r>
            <a:r>
              <a:rPr sz="1800" b="1" dirty="0">
                <a:solidFill>
                  <a:srgbClr val="C00000"/>
                </a:solidFill>
                <a:latin typeface="Calibri"/>
                <a:cs typeface="Calibri"/>
              </a:rPr>
              <a:t>DARI </a:t>
            </a:r>
            <a:r>
              <a:rPr sz="1800" b="1" spc="-395" dirty="0">
                <a:solidFill>
                  <a:srgbClr val="C00000"/>
                </a:solidFill>
                <a:latin typeface="Calibri"/>
                <a:cs typeface="Calibri"/>
              </a:rPr>
              <a:t> </a:t>
            </a:r>
            <a:r>
              <a:rPr sz="1800" b="1" dirty="0">
                <a:solidFill>
                  <a:srgbClr val="C00000"/>
                </a:solidFill>
                <a:latin typeface="Calibri"/>
                <a:cs typeface="Calibri"/>
              </a:rPr>
              <a:t>SN-DIKTI</a:t>
            </a:r>
            <a:endParaRPr sz="1800">
              <a:latin typeface="Calibri"/>
              <a:cs typeface="Calibri"/>
            </a:endParaRPr>
          </a:p>
        </p:txBody>
      </p:sp>
      <p:grpSp>
        <p:nvGrpSpPr>
          <p:cNvPr id="115" name="object 20">
            <a:extLst>
              <a:ext uri="{FF2B5EF4-FFF2-40B4-BE49-F238E27FC236}">
                <a16:creationId xmlns:a16="http://schemas.microsoft.com/office/drawing/2014/main" id="{A9D5463E-A087-A7BC-2CA2-219D289A59AF}"/>
              </a:ext>
            </a:extLst>
          </p:cNvPr>
          <p:cNvGrpSpPr/>
          <p:nvPr/>
        </p:nvGrpSpPr>
        <p:grpSpPr>
          <a:xfrm>
            <a:off x="6268211" y="2491714"/>
            <a:ext cx="1971039" cy="3772535"/>
            <a:chOff x="6268211" y="2491714"/>
            <a:chExt cx="1971039" cy="3772535"/>
          </a:xfrm>
        </p:grpSpPr>
        <p:pic>
          <p:nvPicPr>
            <p:cNvPr id="116" name="object 21">
              <a:extLst>
                <a:ext uri="{FF2B5EF4-FFF2-40B4-BE49-F238E27FC236}">
                  <a16:creationId xmlns:a16="http://schemas.microsoft.com/office/drawing/2014/main" id="{0989ABA1-D45C-9E71-9D12-45BAEB08CF58}"/>
                </a:ext>
              </a:extLst>
            </p:cNvPr>
            <p:cNvPicPr/>
            <p:nvPr/>
          </p:nvPicPr>
          <p:blipFill>
            <a:blip r:embed="rId26" cstate="print"/>
            <a:stretch>
              <a:fillRect/>
            </a:stretch>
          </p:blipFill>
          <p:spPr>
            <a:xfrm>
              <a:off x="6268211" y="2497836"/>
              <a:ext cx="1970532" cy="3765803"/>
            </a:xfrm>
            <a:prstGeom prst="rect">
              <a:avLst/>
            </a:prstGeom>
          </p:spPr>
        </p:pic>
        <p:pic>
          <p:nvPicPr>
            <p:cNvPr id="117" name="object 22">
              <a:extLst>
                <a:ext uri="{FF2B5EF4-FFF2-40B4-BE49-F238E27FC236}">
                  <a16:creationId xmlns:a16="http://schemas.microsoft.com/office/drawing/2014/main" id="{602C7A47-9C46-F2EE-C734-00FC99C8CADB}"/>
                </a:ext>
              </a:extLst>
            </p:cNvPr>
            <p:cNvPicPr/>
            <p:nvPr/>
          </p:nvPicPr>
          <p:blipFill>
            <a:blip r:embed="rId27" cstate="print"/>
            <a:stretch>
              <a:fillRect/>
            </a:stretch>
          </p:blipFill>
          <p:spPr>
            <a:xfrm>
              <a:off x="6344411" y="2491714"/>
              <a:ext cx="1869947" cy="868705"/>
            </a:xfrm>
            <a:prstGeom prst="rect">
              <a:avLst/>
            </a:prstGeom>
          </p:spPr>
        </p:pic>
        <p:sp>
          <p:nvSpPr>
            <p:cNvPr id="118" name="object 23">
              <a:extLst>
                <a:ext uri="{FF2B5EF4-FFF2-40B4-BE49-F238E27FC236}">
                  <a16:creationId xmlns:a16="http://schemas.microsoft.com/office/drawing/2014/main" id="{117C1946-9F36-A3D1-BC43-B3B230F53752}"/>
                </a:ext>
              </a:extLst>
            </p:cNvPr>
            <p:cNvSpPr/>
            <p:nvPr/>
          </p:nvSpPr>
          <p:spPr>
            <a:xfrm>
              <a:off x="6346697" y="2556510"/>
              <a:ext cx="1818639" cy="3615054"/>
            </a:xfrm>
            <a:custGeom>
              <a:avLst/>
              <a:gdLst/>
              <a:ahLst/>
              <a:cxnLst/>
              <a:rect l="l" t="t" r="r" b="b"/>
              <a:pathLst>
                <a:path w="1818640" h="3615054">
                  <a:moveTo>
                    <a:pt x="0" y="3614927"/>
                  </a:moveTo>
                  <a:lnTo>
                    <a:pt x="1818132" y="3614927"/>
                  </a:lnTo>
                  <a:lnTo>
                    <a:pt x="1818132" y="0"/>
                  </a:lnTo>
                  <a:lnTo>
                    <a:pt x="0" y="0"/>
                  </a:lnTo>
                  <a:lnTo>
                    <a:pt x="0" y="3614927"/>
                  </a:lnTo>
                  <a:close/>
                </a:path>
              </a:pathLst>
            </a:custGeom>
            <a:ln w="38100">
              <a:solidFill>
                <a:srgbClr val="000000"/>
              </a:solidFill>
            </a:ln>
          </p:spPr>
          <p:txBody>
            <a:bodyPr wrap="square" lIns="0" tIns="0" rIns="0" bIns="0" rtlCol="0"/>
            <a:lstStyle/>
            <a:p>
              <a:endParaRPr/>
            </a:p>
          </p:txBody>
        </p:sp>
      </p:grpSp>
      <p:sp>
        <p:nvSpPr>
          <p:cNvPr id="119" name="object 24">
            <a:extLst>
              <a:ext uri="{FF2B5EF4-FFF2-40B4-BE49-F238E27FC236}">
                <a16:creationId xmlns:a16="http://schemas.microsoft.com/office/drawing/2014/main" id="{87E91862-3BDC-27D1-A0E8-03509DCA31BC}"/>
              </a:ext>
            </a:extLst>
          </p:cNvPr>
          <p:cNvSpPr txBox="1"/>
          <p:nvPr/>
        </p:nvSpPr>
        <p:spPr>
          <a:xfrm>
            <a:off x="6528561" y="2574417"/>
            <a:ext cx="1453515" cy="574675"/>
          </a:xfrm>
          <a:prstGeom prst="rect">
            <a:avLst/>
          </a:prstGeom>
        </p:spPr>
        <p:txBody>
          <a:bodyPr vert="horz" wrap="square" lIns="0" tIns="12700" rIns="0" bIns="0" rtlCol="0">
            <a:spAutoFit/>
          </a:bodyPr>
          <a:lstStyle/>
          <a:p>
            <a:pPr marL="422275" marR="5080" indent="-410209">
              <a:lnSpc>
                <a:spcPct val="100000"/>
              </a:lnSpc>
              <a:spcBef>
                <a:spcPts val="100"/>
              </a:spcBef>
            </a:pPr>
            <a:r>
              <a:rPr sz="1800" b="1" dirty="0">
                <a:solidFill>
                  <a:srgbClr val="C00000"/>
                </a:solidFill>
                <a:latin typeface="Calibri"/>
                <a:cs typeface="Calibri"/>
              </a:rPr>
              <a:t>DISUSUN</a:t>
            </a:r>
            <a:r>
              <a:rPr sz="1800" b="1" spc="-105" dirty="0">
                <a:solidFill>
                  <a:srgbClr val="C00000"/>
                </a:solidFill>
                <a:latin typeface="Calibri"/>
                <a:cs typeface="Calibri"/>
              </a:rPr>
              <a:t> </a:t>
            </a:r>
            <a:r>
              <a:rPr sz="1800" b="1" spc="-5" dirty="0">
                <a:solidFill>
                  <a:srgbClr val="C00000"/>
                </a:solidFill>
                <a:latin typeface="Calibri"/>
                <a:cs typeface="Calibri"/>
              </a:rPr>
              <a:t>OLEH </a:t>
            </a:r>
            <a:r>
              <a:rPr sz="1800" b="1" spc="-390" dirty="0">
                <a:solidFill>
                  <a:srgbClr val="C00000"/>
                </a:solidFill>
                <a:latin typeface="Calibri"/>
                <a:cs typeface="Calibri"/>
              </a:rPr>
              <a:t> </a:t>
            </a:r>
            <a:r>
              <a:rPr sz="1800" b="1" spc="-5" dirty="0">
                <a:solidFill>
                  <a:srgbClr val="C00000"/>
                </a:solidFill>
                <a:latin typeface="Calibri"/>
                <a:cs typeface="Calibri"/>
              </a:rPr>
              <a:t>PRODI</a:t>
            </a:r>
            <a:endParaRPr sz="1800">
              <a:latin typeface="Calibri"/>
              <a:cs typeface="Calibri"/>
            </a:endParaRPr>
          </a:p>
        </p:txBody>
      </p:sp>
      <p:grpSp>
        <p:nvGrpSpPr>
          <p:cNvPr id="120" name="object 25">
            <a:extLst>
              <a:ext uri="{FF2B5EF4-FFF2-40B4-BE49-F238E27FC236}">
                <a16:creationId xmlns:a16="http://schemas.microsoft.com/office/drawing/2014/main" id="{C92F7BCB-67CF-09A4-E8A5-C612311844AC}"/>
              </a:ext>
            </a:extLst>
          </p:cNvPr>
          <p:cNvGrpSpPr/>
          <p:nvPr/>
        </p:nvGrpSpPr>
        <p:grpSpPr>
          <a:xfrm>
            <a:off x="1222248" y="1007285"/>
            <a:ext cx="4994275" cy="1243965"/>
            <a:chOff x="1222248" y="1007285"/>
            <a:chExt cx="4994275" cy="1243965"/>
          </a:xfrm>
        </p:grpSpPr>
        <p:pic>
          <p:nvPicPr>
            <p:cNvPr id="121" name="object 26">
              <a:extLst>
                <a:ext uri="{FF2B5EF4-FFF2-40B4-BE49-F238E27FC236}">
                  <a16:creationId xmlns:a16="http://schemas.microsoft.com/office/drawing/2014/main" id="{AF90A912-6077-2051-835D-A7FDD73819C2}"/>
                </a:ext>
              </a:extLst>
            </p:cNvPr>
            <p:cNvPicPr/>
            <p:nvPr/>
          </p:nvPicPr>
          <p:blipFill>
            <a:blip r:embed="rId28" cstate="print"/>
            <a:stretch>
              <a:fillRect/>
            </a:stretch>
          </p:blipFill>
          <p:spPr>
            <a:xfrm>
              <a:off x="3689582" y="1007285"/>
              <a:ext cx="2526835" cy="1243662"/>
            </a:xfrm>
            <a:prstGeom prst="rect">
              <a:avLst/>
            </a:prstGeom>
          </p:spPr>
        </p:pic>
        <p:pic>
          <p:nvPicPr>
            <p:cNvPr id="122" name="object 27">
              <a:extLst>
                <a:ext uri="{FF2B5EF4-FFF2-40B4-BE49-F238E27FC236}">
                  <a16:creationId xmlns:a16="http://schemas.microsoft.com/office/drawing/2014/main" id="{BD834924-1D1D-7BB6-CFC8-519E4E75BDB4}"/>
                </a:ext>
              </a:extLst>
            </p:cNvPr>
            <p:cNvPicPr/>
            <p:nvPr/>
          </p:nvPicPr>
          <p:blipFill>
            <a:blip r:embed="rId29" cstate="print"/>
            <a:stretch>
              <a:fillRect/>
            </a:stretch>
          </p:blipFill>
          <p:spPr>
            <a:xfrm>
              <a:off x="3768851" y="1086599"/>
              <a:ext cx="2366772" cy="1143012"/>
            </a:xfrm>
            <a:prstGeom prst="rect">
              <a:avLst/>
            </a:prstGeom>
          </p:spPr>
        </p:pic>
        <p:pic>
          <p:nvPicPr>
            <p:cNvPr id="123" name="object 28">
              <a:extLst>
                <a:ext uri="{FF2B5EF4-FFF2-40B4-BE49-F238E27FC236}">
                  <a16:creationId xmlns:a16="http://schemas.microsoft.com/office/drawing/2014/main" id="{62D26D1B-A00F-48B8-D9AE-B19BC24A0594}"/>
                </a:ext>
              </a:extLst>
            </p:cNvPr>
            <p:cNvPicPr/>
            <p:nvPr/>
          </p:nvPicPr>
          <p:blipFill>
            <a:blip r:embed="rId30" cstate="print"/>
            <a:stretch>
              <a:fillRect/>
            </a:stretch>
          </p:blipFill>
          <p:spPr>
            <a:xfrm>
              <a:off x="1222248" y="1037843"/>
              <a:ext cx="4948427" cy="1139952"/>
            </a:xfrm>
            <a:prstGeom prst="rect">
              <a:avLst/>
            </a:prstGeom>
          </p:spPr>
        </p:pic>
      </p:grpSp>
      <p:sp>
        <p:nvSpPr>
          <p:cNvPr id="124" name="object 29">
            <a:extLst>
              <a:ext uri="{FF2B5EF4-FFF2-40B4-BE49-F238E27FC236}">
                <a16:creationId xmlns:a16="http://schemas.microsoft.com/office/drawing/2014/main" id="{CE38A4F2-3CEC-5D34-459A-2EB3BDC6BD8C}"/>
              </a:ext>
            </a:extLst>
          </p:cNvPr>
          <p:cNvSpPr txBox="1"/>
          <p:nvPr/>
        </p:nvSpPr>
        <p:spPr>
          <a:xfrm>
            <a:off x="3953636" y="1168654"/>
            <a:ext cx="2003425" cy="848360"/>
          </a:xfrm>
          <a:prstGeom prst="rect">
            <a:avLst/>
          </a:prstGeom>
        </p:spPr>
        <p:txBody>
          <a:bodyPr vert="horz" wrap="square" lIns="0" tIns="12700" rIns="0" bIns="0" rtlCol="0">
            <a:spAutoFit/>
          </a:bodyPr>
          <a:lstStyle/>
          <a:p>
            <a:pPr marL="210185" marR="200025" algn="ctr">
              <a:lnSpc>
                <a:spcPct val="100000"/>
              </a:lnSpc>
              <a:spcBef>
                <a:spcPts val="100"/>
              </a:spcBef>
            </a:pPr>
            <a:r>
              <a:rPr sz="1800" b="1" dirty="0">
                <a:latin typeface="Calibri"/>
                <a:cs typeface="Calibri"/>
              </a:rPr>
              <a:t>Bida</a:t>
            </a:r>
            <a:r>
              <a:rPr sz="1800" b="1" spc="5" dirty="0">
                <a:latin typeface="Calibri"/>
                <a:cs typeface="Calibri"/>
              </a:rPr>
              <a:t>n</a:t>
            </a:r>
            <a:r>
              <a:rPr sz="1800" b="1" dirty="0">
                <a:latin typeface="Calibri"/>
                <a:cs typeface="Calibri"/>
              </a:rPr>
              <a:t>g</a:t>
            </a:r>
            <a:r>
              <a:rPr sz="1800" b="1" spc="-25" dirty="0">
                <a:latin typeface="Calibri"/>
                <a:cs typeface="Calibri"/>
              </a:rPr>
              <a:t> </a:t>
            </a:r>
            <a:r>
              <a:rPr sz="1800" b="1" dirty="0">
                <a:latin typeface="Calibri"/>
                <a:cs typeface="Calibri"/>
              </a:rPr>
              <a:t>k</a:t>
            </a:r>
            <a:r>
              <a:rPr sz="1800" b="1" spc="5" dirty="0">
                <a:latin typeface="Calibri"/>
                <a:cs typeface="Calibri"/>
              </a:rPr>
              <a:t>e</a:t>
            </a:r>
            <a:r>
              <a:rPr sz="1800" b="1" dirty="0">
                <a:latin typeface="Calibri"/>
                <a:cs typeface="Calibri"/>
              </a:rPr>
              <a:t>ilm</a:t>
            </a:r>
            <a:r>
              <a:rPr sz="1800" b="1" spc="5" dirty="0">
                <a:latin typeface="Calibri"/>
                <a:cs typeface="Calibri"/>
              </a:rPr>
              <a:t>u</a:t>
            </a:r>
            <a:r>
              <a:rPr sz="1800" b="1" dirty="0">
                <a:latin typeface="Calibri"/>
                <a:cs typeface="Calibri"/>
              </a:rPr>
              <a:t>an  </a:t>
            </a:r>
            <a:r>
              <a:rPr sz="1800" b="1" spc="-5" dirty="0">
                <a:latin typeface="Calibri"/>
                <a:cs typeface="Calibri"/>
              </a:rPr>
              <a:t>program</a:t>
            </a:r>
            <a:r>
              <a:rPr sz="1800" b="1" spc="-25" dirty="0">
                <a:latin typeface="Calibri"/>
                <a:cs typeface="Calibri"/>
              </a:rPr>
              <a:t> </a:t>
            </a:r>
            <a:r>
              <a:rPr sz="1800" b="1" dirty="0">
                <a:latin typeface="Calibri"/>
                <a:cs typeface="Calibri"/>
              </a:rPr>
              <a:t>studi</a:t>
            </a:r>
            <a:endParaRPr sz="1800" dirty="0">
              <a:latin typeface="Calibri"/>
              <a:cs typeface="Calibri"/>
            </a:endParaRPr>
          </a:p>
          <a:p>
            <a:pPr algn="ctr">
              <a:lnSpc>
                <a:spcPct val="100000"/>
              </a:lnSpc>
            </a:pPr>
            <a:r>
              <a:rPr sz="1800" b="1" dirty="0">
                <a:latin typeface="Calibri"/>
                <a:cs typeface="Calibri"/>
              </a:rPr>
              <a:t>(</a:t>
            </a:r>
            <a:r>
              <a:rPr sz="1800" b="1" i="1" dirty="0">
                <a:latin typeface="Calibri"/>
                <a:cs typeface="Calibri"/>
              </a:rPr>
              <a:t>Body</a:t>
            </a:r>
            <a:r>
              <a:rPr sz="1800" b="1" i="1" spc="-30" dirty="0">
                <a:latin typeface="Calibri"/>
                <a:cs typeface="Calibri"/>
              </a:rPr>
              <a:t> </a:t>
            </a:r>
            <a:r>
              <a:rPr sz="1800" b="1" i="1" spc="-5" dirty="0">
                <a:latin typeface="Calibri"/>
                <a:cs typeface="Calibri"/>
              </a:rPr>
              <a:t>of</a:t>
            </a:r>
            <a:r>
              <a:rPr sz="1800" b="1" i="1" spc="-35" dirty="0">
                <a:latin typeface="Calibri"/>
                <a:cs typeface="Calibri"/>
              </a:rPr>
              <a:t> </a:t>
            </a:r>
            <a:r>
              <a:rPr sz="1800" b="1" i="1" dirty="0">
                <a:latin typeface="Calibri"/>
                <a:cs typeface="Calibri"/>
              </a:rPr>
              <a:t>Knowledge</a:t>
            </a:r>
            <a:r>
              <a:rPr sz="1800" b="1" dirty="0">
                <a:latin typeface="Calibri"/>
                <a:cs typeface="Calibri"/>
              </a:rPr>
              <a:t>)</a:t>
            </a:r>
            <a:endParaRPr sz="1800" dirty="0">
              <a:latin typeface="Calibri"/>
              <a:cs typeface="Calibri"/>
            </a:endParaRPr>
          </a:p>
        </p:txBody>
      </p:sp>
      <p:grpSp>
        <p:nvGrpSpPr>
          <p:cNvPr id="125" name="object 30">
            <a:extLst>
              <a:ext uri="{FF2B5EF4-FFF2-40B4-BE49-F238E27FC236}">
                <a16:creationId xmlns:a16="http://schemas.microsoft.com/office/drawing/2014/main" id="{C99674CB-8205-F97F-C6FF-B598A2BFD5A9}"/>
              </a:ext>
            </a:extLst>
          </p:cNvPr>
          <p:cNvGrpSpPr/>
          <p:nvPr/>
        </p:nvGrpSpPr>
        <p:grpSpPr>
          <a:xfrm>
            <a:off x="6324578" y="1007285"/>
            <a:ext cx="2527300" cy="1243965"/>
            <a:chOff x="6324578" y="1007285"/>
            <a:chExt cx="2527300" cy="1243965"/>
          </a:xfrm>
        </p:grpSpPr>
        <p:pic>
          <p:nvPicPr>
            <p:cNvPr id="126" name="object 31">
              <a:extLst>
                <a:ext uri="{FF2B5EF4-FFF2-40B4-BE49-F238E27FC236}">
                  <a16:creationId xmlns:a16="http://schemas.microsoft.com/office/drawing/2014/main" id="{2269A9D7-CA97-E2C4-DA6F-B213E5A748C9}"/>
                </a:ext>
              </a:extLst>
            </p:cNvPr>
            <p:cNvPicPr/>
            <p:nvPr/>
          </p:nvPicPr>
          <p:blipFill>
            <a:blip r:embed="rId28" cstate="print"/>
            <a:stretch>
              <a:fillRect/>
            </a:stretch>
          </p:blipFill>
          <p:spPr>
            <a:xfrm>
              <a:off x="6324578" y="1007285"/>
              <a:ext cx="2526835" cy="1243662"/>
            </a:xfrm>
            <a:prstGeom prst="rect">
              <a:avLst/>
            </a:prstGeom>
          </p:spPr>
        </p:pic>
        <p:pic>
          <p:nvPicPr>
            <p:cNvPr id="127" name="object 32">
              <a:extLst>
                <a:ext uri="{FF2B5EF4-FFF2-40B4-BE49-F238E27FC236}">
                  <a16:creationId xmlns:a16="http://schemas.microsoft.com/office/drawing/2014/main" id="{00A0F3B2-CC30-FA7B-89CC-228BAEE6FF31}"/>
                </a:ext>
              </a:extLst>
            </p:cNvPr>
            <p:cNvPicPr/>
            <p:nvPr/>
          </p:nvPicPr>
          <p:blipFill>
            <a:blip r:embed="rId31" cstate="print"/>
            <a:stretch>
              <a:fillRect/>
            </a:stretch>
          </p:blipFill>
          <p:spPr>
            <a:xfrm>
              <a:off x="6361175" y="1223746"/>
              <a:ext cx="2453640" cy="868705"/>
            </a:xfrm>
            <a:prstGeom prst="rect">
              <a:avLst/>
            </a:prstGeom>
          </p:spPr>
        </p:pic>
        <p:sp>
          <p:nvSpPr>
            <p:cNvPr id="128" name="object 33">
              <a:extLst>
                <a:ext uri="{FF2B5EF4-FFF2-40B4-BE49-F238E27FC236}">
                  <a16:creationId xmlns:a16="http://schemas.microsoft.com/office/drawing/2014/main" id="{0E2A46C1-BC61-F902-7DD2-769183220720}"/>
                </a:ext>
              </a:extLst>
            </p:cNvPr>
            <p:cNvSpPr/>
            <p:nvPr/>
          </p:nvSpPr>
          <p:spPr>
            <a:xfrm>
              <a:off x="6374892" y="1037844"/>
              <a:ext cx="2430780" cy="1140460"/>
            </a:xfrm>
            <a:custGeom>
              <a:avLst/>
              <a:gdLst/>
              <a:ahLst/>
              <a:cxnLst/>
              <a:rect l="l" t="t" r="r" b="b"/>
              <a:pathLst>
                <a:path w="2430779" h="1140460">
                  <a:moveTo>
                    <a:pt x="2430780" y="0"/>
                  </a:moveTo>
                  <a:lnTo>
                    <a:pt x="0" y="0"/>
                  </a:lnTo>
                  <a:lnTo>
                    <a:pt x="0" y="1139951"/>
                  </a:lnTo>
                  <a:lnTo>
                    <a:pt x="2430780" y="1139951"/>
                  </a:lnTo>
                  <a:lnTo>
                    <a:pt x="2430780" y="0"/>
                  </a:lnTo>
                  <a:close/>
                </a:path>
              </a:pathLst>
            </a:custGeom>
            <a:solidFill>
              <a:srgbClr val="00AF50"/>
            </a:solidFill>
          </p:spPr>
          <p:txBody>
            <a:bodyPr wrap="square" lIns="0" tIns="0" rIns="0" bIns="0" rtlCol="0"/>
            <a:lstStyle/>
            <a:p>
              <a:endParaRPr/>
            </a:p>
          </p:txBody>
        </p:sp>
      </p:grpSp>
      <p:sp>
        <p:nvSpPr>
          <p:cNvPr id="129" name="object 34">
            <a:extLst>
              <a:ext uri="{FF2B5EF4-FFF2-40B4-BE49-F238E27FC236}">
                <a16:creationId xmlns:a16="http://schemas.microsoft.com/office/drawing/2014/main" id="{88FF45D8-13DB-4A8F-79F3-AB704C3BBA08}"/>
              </a:ext>
            </a:extLst>
          </p:cNvPr>
          <p:cNvSpPr txBox="1"/>
          <p:nvPr/>
        </p:nvSpPr>
        <p:spPr>
          <a:xfrm>
            <a:off x="6545326" y="1305814"/>
            <a:ext cx="2092960" cy="574040"/>
          </a:xfrm>
          <a:prstGeom prst="rect">
            <a:avLst/>
          </a:prstGeom>
        </p:spPr>
        <p:txBody>
          <a:bodyPr vert="horz" wrap="square" lIns="0" tIns="12700" rIns="0" bIns="0" rtlCol="0">
            <a:spAutoFit/>
          </a:bodyPr>
          <a:lstStyle/>
          <a:p>
            <a:pPr marL="12700" marR="5080" indent="394970">
              <a:lnSpc>
                <a:spcPct val="100000"/>
              </a:lnSpc>
              <a:spcBef>
                <a:spcPts val="100"/>
              </a:spcBef>
            </a:pPr>
            <a:r>
              <a:rPr sz="1800" b="1" dirty="0">
                <a:latin typeface="Calibri"/>
                <a:cs typeface="Calibri"/>
              </a:rPr>
              <a:t>Bidang </a:t>
            </a:r>
            <a:r>
              <a:rPr sz="1800" b="1" spc="-5" dirty="0">
                <a:latin typeface="Calibri"/>
                <a:cs typeface="Calibri"/>
              </a:rPr>
              <a:t>kerja/ </a:t>
            </a:r>
            <a:r>
              <a:rPr sz="1800" b="1" dirty="0">
                <a:latin typeface="Calibri"/>
                <a:cs typeface="Calibri"/>
              </a:rPr>
              <a:t> </a:t>
            </a:r>
            <a:r>
              <a:rPr sz="1800" b="1" spc="-5" dirty="0">
                <a:latin typeface="Calibri"/>
                <a:cs typeface="Calibri"/>
              </a:rPr>
              <a:t>Profil</a:t>
            </a:r>
            <a:r>
              <a:rPr sz="1800" b="1" spc="-50" dirty="0">
                <a:latin typeface="Calibri"/>
                <a:cs typeface="Calibri"/>
              </a:rPr>
              <a:t> </a:t>
            </a:r>
            <a:r>
              <a:rPr sz="1800" b="1" spc="-5" dirty="0">
                <a:latin typeface="Calibri"/>
                <a:cs typeface="Calibri"/>
              </a:rPr>
              <a:t>lulusan/profesi.</a:t>
            </a:r>
            <a:endParaRPr sz="1800" dirty="0">
              <a:latin typeface="Calibri"/>
              <a:cs typeface="Calibri"/>
            </a:endParaRPr>
          </a:p>
        </p:txBody>
      </p:sp>
      <p:sp>
        <p:nvSpPr>
          <p:cNvPr id="130" name="object 35">
            <a:extLst>
              <a:ext uri="{FF2B5EF4-FFF2-40B4-BE49-F238E27FC236}">
                <a16:creationId xmlns:a16="http://schemas.microsoft.com/office/drawing/2014/main" id="{575EF776-29A7-E189-48E5-45FAC8A86323}"/>
              </a:ext>
            </a:extLst>
          </p:cNvPr>
          <p:cNvSpPr/>
          <p:nvPr/>
        </p:nvSpPr>
        <p:spPr>
          <a:xfrm>
            <a:off x="1222248" y="1037844"/>
            <a:ext cx="2685415" cy="1140460"/>
          </a:xfrm>
          <a:custGeom>
            <a:avLst/>
            <a:gdLst/>
            <a:ahLst/>
            <a:cxnLst/>
            <a:rect l="l" t="t" r="r" b="b"/>
            <a:pathLst>
              <a:path w="2685415" h="1140460">
                <a:moveTo>
                  <a:pt x="0" y="0"/>
                </a:moveTo>
                <a:lnTo>
                  <a:pt x="2115312" y="0"/>
                </a:lnTo>
                <a:lnTo>
                  <a:pt x="2685287" y="569976"/>
                </a:lnTo>
                <a:lnTo>
                  <a:pt x="2115312" y="1139952"/>
                </a:lnTo>
                <a:lnTo>
                  <a:pt x="0" y="1139952"/>
                </a:lnTo>
                <a:lnTo>
                  <a:pt x="0" y="0"/>
                </a:lnTo>
                <a:close/>
              </a:path>
            </a:pathLst>
          </a:custGeom>
          <a:ln w="6350">
            <a:solidFill>
              <a:srgbClr val="5B9BD4"/>
            </a:solidFill>
          </a:ln>
        </p:spPr>
        <p:txBody>
          <a:bodyPr wrap="square" lIns="0" tIns="0" rIns="0" bIns="0" rtlCol="0"/>
          <a:lstStyle/>
          <a:p>
            <a:endParaRPr/>
          </a:p>
        </p:txBody>
      </p:sp>
      <p:sp>
        <p:nvSpPr>
          <p:cNvPr id="131" name="object 36">
            <a:extLst>
              <a:ext uri="{FF2B5EF4-FFF2-40B4-BE49-F238E27FC236}">
                <a16:creationId xmlns:a16="http://schemas.microsoft.com/office/drawing/2014/main" id="{BFE95723-8DB7-3C0C-E1F4-4F9BFC763E6B}"/>
              </a:ext>
            </a:extLst>
          </p:cNvPr>
          <p:cNvSpPr txBox="1">
            <a:spLocks/>
          </p:cNvSpPr>
          <p:nvPr/>
        </p:nvSpPr>
        <p:spPr>
          <a:xfrm>
            <a:off x="1534160" y="1273810"/>
            <a:ext cx="1776730" cy="635635"/>
          </a:xfrm>
          <a:prstGeom prst="rect">
            <a:avLst/>
          </a:prstGeom>
        </p:spPr>
        <p:txBody>
          <a:bodyPr vert="horz" wrap="square" lIns="0" tIns="12700" rIns="0" bIns="0" rtlCol="0">
            <a:sp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marR="5080" indent="168910">
              <a:spcBef>
                <a:spcPts val="100"/>
              </a:spcBef>
            </a:pPr>
            <a:r>
              <a:rPr lang="en-ID" sz="2000" b="1">
                <a:solidFill>
                  <a:schemeClr val="tx1"/>
                </a:solidFill>
                <a:latin typeface="Calibri"/>
                <a:cs typeface="Calibri"/>
              </a:rPr>
              <a:t>Visi keilmuan </a:t>
            </a:r>
            <a:r>
              <a:rPr lang="en-ID" sz="2000" b="1" spc="5">
                <a:solidFill>
                  <a:schemeClr val="tx1"/>
                </a:solidFill>
                <a:latin typeface="Calibri"/>
                <a:cs typeface="Calibri"/>
              </a:rPr>
              <a:t> </a:t>
            </a:r>
            <a:r>
              <a:rPr lang="en-ID" sz="2000" b="1" spc="-5">
                <a:solidFill>
                  <a:schemeClr val="tx1"/>
                </a:solidFill>
                <a:latin typeface="Calibri"/>
                <a:cs typeface="Calibri"/>
              </a:rPr>
              <a:t>(</a:t>
            </a:r>
            <a:r>
              <a:rPr lang="en-ID" sz="2000" b="1" i="1" spc="-5">
                <a:solidFill>
                  <a:schemeClr val="tx1"/>
                </a:solidFill>
                <a:latin typeface="Calibri"/>
                <a:cs typeface="Calibri"/>
              </a:rPr>
              <a:t>scientific</a:t>
            </a:r>
            <a:r>
              <a:rPr lang="en-ID" sz="2000" b="1" i="1" spc="-75">
                <a:solidFill>
                  <a:schemeClr val="tx1"/>
                </a:solidFill>
                <a:latin typeface="Calibri"/>
                <a:cs typeface="Calibri"/>
              </a:rPr>
              <a:t> </a:t>
            </a:r>
            <a:r>
              <a:rPr lang="en-ID" sz="2000" b="1" i="1" spc="-5">
                <a:solidFill>
                  <a:schemeClr val="tx1"/>
                </a:solidFill>
                <a:latin typeface="Calibri"/>
                <a:cs typeface="Calibri"/>
              </a:rPr>
              <a:t>vision</a:t>
            </a:r>
            <a:r>
              <a:rPr lang="en-ID" sz="2000" b="1" spc="-5">
                <a:solidFill>
                  <a:schemeClr val="tx1"/>
                </a:solidFill>
                <a:latin typeface="Calibri"/>
                <a:cs typeface="Calibri"/>
              </a:rPr>
              <a:t>)</a:t>
            </a:r>
            <a:endParaRPr lang="en-ID" sz="2000" dirty="0">
              <a:solidFill>
                <a:schemeClr val="tx1"/>
              </a:solidFill>
              <a:latin typeface="Calibri"/>
              <a:cs typeface="Calibri"/>
            </a:endParaRPr>
          </a:p>
        </p:txBody>
      </p:sp>
      <p:grpSp>
        <p:nvGrpSpPr>
          <p:cNvPr id="132" name="object 37">
            <a:extLst>
              <a:ext uri="{FF2B5EF4-FFF2-40B4-BE49-F238E27FC236}">
                <a16:creationId xmlns:a16="http://schemas.microsoft.com/office/drawing/2014/main" id="{4753A0D0-6C2D-A4CA-8439-12AA76058840}"/>
              </a:ext>
            </a:extLst>
          </p:cNvPr>
          <p:cNvGrpSpPr/>
          <p:nvPr/>
        </p:nvGrpSpPr>
        <p:grpSpPr>
          <a:xfrm>
            <a:off x="8663940" y="998207"/>
            <a:ext cx="2836545" cy="1252855"/>
            <a:chOff x="8663940" y="998207"/>
            <a:chExt cx="2836545" cy="1252855"/>
          </a:xfrm>
        </p:grpSpPr>
        <p:pic>
          <p:nvPicPr>
            <p:cNvPr id="133" name="object 38">
              <a:extLst>
                <a:ext uri="{FF2B5EF4-FFF2-40B4-BE49-F238E27FC236}">
                  <a16:creationId xmlns:a16="http://schemas.microsoft.com/office/drawing/2014/main" id="{E14DE636-2276-ED92-9EF1-C739C46B1474}"/>
                </a:ext>
              </a:extLst>
            </p:cNvPr>
            <p:cNvPicPr/>
            <p:nvPr/>
          </p:nvPicPr>
          <p:blipFill>
            <a:blip r:embed="rId32" cstate="print"/>
            <a:stretch>
              <a:fillRect/>
            </a:stretch>
          </p:blipFill>
          <p:spPr>
            <a:xfrm>
              <a:off x="8663940" y="998207"/>
              <a:ext cx="2836163" cy="1252740"/>
            </a:xfrm>
            <a:prstGeom prst="rect">
              <a:avLst/>
            </a:prstGeom>
          </p:spPr>
        </p:pic>
        <p:pic>
          <p:nvPicPr>
            <p:cNvPr id="134" name="object 39">
              <a:extLst>
                <a:ext uri="{FF2B5EF4-FFF2-40B4-BE49-F238E27FC236}">
                  <a16:creationId xmlns:a16="http://schemas.microsoft.com/office/drawing/2014/main" id="{CE9AA6ED-DA73-503B-B5A2-BFB0DA3E5AEE}"/>
                </a:ext>
              </a:extLst>
            </p:cNvPr>
            <p:cNvPicPr/>
            <p:nvPr/>
          </p:nvPicPr>
          <p:blipFill>
            <a:blip r:embed="rId33" cstate="print"/>
            <a:stretch>
              <a:fillRect/>
            </a:stretch>
          </p:blipFill>
          <p:spPr>
            <a:xfrm>
              <a:off x="9008364" y="1187183"/>
              <a:ext cx="2430780" cy="952512"/>
            </a:xfrm>
            <a:prstGeom prst="rect">
              <a:avLst/>
            </a:prstGeom>
          </p:spPr>
        </p:pic>
        <p:sp>
          <p:nvSpPr>
            <p:cNvPr id="135" name="object 40">
              <a:extLst>
                <a:ext uri="{FF2B5EF4-FFF2-40B4-BE49-F238E27FC236}">
                  <a16:creationId xmlns:a16="http://schemas.microsoft.com/office/drawing/2014/main" id="{67F81A8E-26E8-C34B-E4E5-9783673AFB9C}"/>
                </a:ext>
              </a:extLst>
            </p:cNvPr>
            <p:cNvSpPr/>
            <p:nvPr/>
          </p:nvSpPr>
          <p:spPr>
            <a:xfrm>
              <a:off x="8723376" y="1037843"/>
              <a:ext cx="2722245" cy="1140460"/>
            </a:xfrm>
            <a:custGeom>
              <a:avLst/>
              <a:gdLst/>
              <a:ahLst/>
              <a:cxnLst/>
              <a:rect l="l" t="t" r="r" b="b"/>
              <a:pathLst>
                <a:path w="2722245" h="1140460">
                  <a:moveTo>
                    <a:pt x="2721864" y="0"/>
                  </a:moveTo>
                  <a:lnTo>
                    <a:pt x="569976" y="0"/>
                  </a:lnTo>
                  <a:lnTo>
                    <a:pt x="0" y="569976"/>
                  </a:lnTo>
                  <a:lnTo>
                    <a:pt x="569976" y="1139952"/>
                  </a:lnTo>
                  <a:lnTo>
                    <a:pt x="2721864" y="1139952"/>
                  </a:lnTo>
                  <a:lnTo>
                    <a:pt x="2721864" y="0"/>
                  </a:lnTo>
                  <a:close/>
                </a:path>
              </a:pathLst>
            </a:custGeom>
            <a:solidFill>
              <a:srgbClr val="00AF50"/>
            </a:solidFill>
          </p:spPr>
          <p:txBody>
            <a:bodyPr wrap="square" lIns="0" tIns="0" rIns="0" bIns="0" rtlCol="0"/>
            <a:lstStyle/>
            <a:p>
              <a:endParaRPr/>
            </a:p>
          </p:txBody>
        </p:sp>
      </p:grpSp>
      <p:sp>
        <p:nvSpPr>
          <p:cNvPr id="136" name="object 41">
            <a:extLst>
              <a:ext uri="{FF2B5EF4-FFF2-40B4-BE49-F238E27FC236}">
                <a16:creationId xmlns:a16="http://schemas.microsoft.com/office/drawing/2014/main" id="{4D15F165-8E79-7551-EB94-0BC796B14D0B}"/>
              </a:ext>
            </a:extLst>
          </p:cNvPr>
          <p:cNvSpPr txBox="1"/>
          <p:nvPr/>
        </p:nvSpPr>
        <p:spPr>
          <a:xfrm>
            <a:off x="9209023" y="1273810"/>
            <a:ext cx="2037080" cy="635635"/>
          </a:xfrm>
          <a:prstGeom prst="rect">
            <a:avLst/>
          </a:prstGeom>
        </p:spPr>
        <p:txBody>
          <a:bodyPr vert="horz" wrap="square" lIns="0" tIns="12700" rIns="0" bIns="0" rtlCol="0">
            <a:spAutoFit/>
          </a:bodyPr>
          <a:lstStyle/>
          <a:p>
            <a:pPr marL="215265" marR="5080" indent="-203200">
              <a:lnSpc>
                <a:spcPct val="100000"/>
              </a:lnSpc>
              <a:spcBef>
                <a:spcPts val="100"/>
              </a:spcBef>
            </a:pPr>
            <a:r>
              <a:rPr sz="2000" b="1" dirty="0">
                <a:latin typeface="Calibri"/>
                <a:cs typeface="Calibri"/>
              </a:rPr>
              <a:t>Analisis</a:t>
            </a:r>
            <a:r>
              <a:rPr sz="2000" b="1" spc="-80" dirty="0">
                <a:latin typeface="Calibri"/>
                <a:cs typeface="Calibri"/>
              </a:rPr>
              <a:t> </a:t>
            </a:r>
            <a:r>
              <a:rPr sz="2000" b="1" dirty="0">
                <a:latin typeface="Calibri"/>
                <a:cs typeface="Calibri"/>
              </a:rPr>
              <a:t>kebutuhan </a:t>
            </a:r>
            <a:r>
              <a:rPr sz="2000" b="1" spc="-434" dirty="0">
                <a:latin typeface="Calibri"/>
                <a:cs typeface="Calibri"/>
              </a:rPr>
              <a:t> </a:t>
            </a:r>
            <a:r>
              <a:rPr sz="2000" b="1" dirty="0">
                <a:latin typeface="Calibri"/>
                <a:cs typeface="Calibri"/>
              </a:rPr>
              <a:t>(</a:t>
            </a:r>
            <a:r>
              <a:rPr sz="2000" b="1" i="1" dirty="0">
                <a:latin typeface="Calibri"/>
                <a:cs typeface="Calibri"/>
              </a:rPr>
              <a:t>market</a:t>
            </a:r>
            <a:r>
              <a:rPr sz="2000" b="1" i="1" spc="-35" dirty="0">
                <a:latin typeface="Calibri"/>
                <a:cs typeface="Calibri"/>
              </a:rPr>
              <a:t> </a:t>
            </a:r>
            <a:r>
              <a:rPr sz="2000" b="1" i="1" spc="-5" dirty="0">
                <a:latin typeface="Calibri"/>
                <a:cs typeface="Calibri"/>
              </a:rPr>
              <a:t>signal</a:t>
            </a:r>
            <a:r>
              <a:rPr sz="2000" b="1" spc="-5" dirty="0">
                <a:latin typeface="Calibri"/>
                <a:cs typeface="Calibri"/>
              </a:rPr>
              <a:t>)</a:t>
            </a:r>
            <a:endParaRPr sz="2000" dirty="0">
              <a:latin typeface="Calibri"/>
              <a:cs typeface="Calibri"/>
            </a:endParaRPr>
          </a:p>
        </p:txBody>
      </p:sp>
      <p:grpSp>
        <p:nvGrpSpPr>
          <p:cNvPr id="137" name="object 42">
            <a:extLst>
              <a:ext uri="{FF2B5EF4-FFF2-40B4-BE49-F238E27FC236}">
                <a16:creationId xmlns:a16="http://schemas.microsoft.com/office/drawing/2014/main" id="{5DEF080D-9E89-5A32-D637-8BE9E7F79528}"/>
              </a:ext>
            </a:extLst>
          </p:cNvPr>
          <p:cNvGrpSpPr/>
          <p:nvPr/>
        </p:nvGrpSpPr>
        <p:grpSpPr>
          <a:xfrm>
            <a:off x="1186561" y="2513329"/>
            <a:ext cx="2950210" cy="3248660"/>
            <a:chOff x="1186561" y="2513329"/>
            <a:chExt cx="2950210" cy="3248660"/>
          </a:xfrm>
        </p:grpSpPr>
        <p:sp>
          <p:nvSpPr>
            <p:cNvPr id="138" name="object 43">
              <a:extLst>
                <a:ext uri="{FF2B5EF4-FFF2-40B4-BE49-F238E27FC236}">
                  <a16:creationId xmlns:a16="http://schemas.microsoft.com/office/drawing/2014/main" id="{A906C105-D2C0-B02C-9010-B874098CAA88}"/>
                </a:ext>
              </a:extLst>
            </p:cNvPr>
            <p:cNvSpPr/>
            <p:nvPr/>
          </p:nvSpPr>
          <p:spPr>
            <a:xfrm>
              <a:off x="1199261" y="2526029"/>
              <a:ext cx="2924810" cy="571500"/>
            </a:xfrm>
            <a:custGeom>
              <a:avLst/>
              <a:gdLst/>
              <a:ahLst/>
              <a:cxnLst/>
              <a:rect l="l" t="t" r="r" b="b"/>
              <a:pathLst>
                <a:path w="2924810" h="571500">
                  <a:moveTo>
                    <a:pt x="2924682" y="0"/>
                  </a:moveTo>
                  <a:lnTo>
                    <a:pt x="0" y="0"/>
                  </a:lnTo>
                  <a:lnTo>
                    <a:pt x="0" y="571500"/>
                  </a:lnTo>
                  <a:lnTo>
                    <a:pt x="2924682" y="571500"/>
                  </a:lnTo>
                  <a:lnTo>
                    <a:pt x="2924682" y="0"/>
                  </a:lnTo>
                  <a:close/>
                </a:path>
              </a:pathLst>
            </a:custGeom>
            <a:solidFill>
              <a:srgbClr val="5B9BD4"/>
            </a:solidFill>
          </p:spPr>
          <p:txBody>
            <a:bodyPr wrap="square" lIns="0" tIns="0" rIns="0" bIns="0" rtlCol="0"/>
            <a:lstStyle/>
            <a:p>
              <a:endParaRPr/>
            </a:p>
          </p:txBody>
        </p:sp>
        <p:sp>
          <p:nvSpPr>
            <p:cNvPr id="139" name="object 44">
              <a:extLst>
                <a:ext uri="{FF2B5EF4-FFF2-40B4-BE49-F238E27FC236}">
                  <a16:creationId xmlns:a16="http://schemas.microsoft.com/office/drawing/2014/main" id="{A1DA93E4-C48B-BBF4-E4E5-E2A8CF3B4747}"/>
                </a:ext>
              </a:extLst>
            </p:cNvPr>
            <p:cNvSpPr/>
            <p:nvPr/>
          </p:nvSpPr>
          <p:spPr>
            <a:xfrm>
              <a:off x="1199261" y="3097529"/>
              <a:ext cx="2924810" cy="1188720"/>
            </a:xfrm>
            <a:custGeom>
              <a:avLst/>
              <a:gdLst/>
              <a:ahLst/>
              <a:cxnLst/>
              <a:rect l="l" t="t" r="r" b="b"/>
              <a:pathLst>
                <a:path w="2924810" h="1188720">
                  <a:moveTo>
                    <a:pt x="2924682" y="0"/>
                  </a:moveTo>
                  <a:lnTo>
                    <a:pt x="0" y="0"/>
                  </a:lnTo>
                  <a:lnTo>
                    <a:pt x="0" y="1188720"/>
                  </a:lnTo>
                  <a:lnTo>
                    <a:pt x="2924682" y="1188720"/>
                  </a:lnTo>
                  <a:lnTo>
                    <a:pt x="2924682" y="0"/>
                  </a:lnTo>
                  <a:close/>
                </a:path>
              </a:pathLst>
            </a:custGeom>
            <a:solidFill>
              <a:srgbClr val="D2DEEE"/>
            </a:solidFill>
          </p:spPr>
          <p:txBody>
            <a:bodyPr wrap="square" lIns="0" tIns="0" rIns="0" bIns="0" rtlCol="0"/>
            <a:lstStyle/>
            <a:p>
              <a:endParaRPr/>
            </a:p>
          </p:txBody>
        </p:sp>
        <p:sp>
          <p:nvSpPr>
            <p:cNvPr id="140" name="object 45">
              <a:extLst>
                <a:ext uri="{FF2B5EF4-FFF2-40B4-BE49-F238E27FC236}">
                  <a16:creationId xmlns:a16="http://schemas.microsoft.com/office/drawing/2014/main" id="{7E60749C-F3D7-F863-8BC3-3234BCECD671}"/>
                </a:ext>
              </a:extLst>
            </p:cNvPr>
            <p:cNvSpPr/>
            <p:nvPr/>
          </p:nvSpPr>
          <p:spPr>
            <a:xfrm>
              <a:off x="1199261" y="4286237"/>
              <a:ext cx="2924810" cy="1463040"/>
            </a:xfrm>
            <a:custGeom>
              <a:avLst/>
              <a:gdLst/>
              <a:ahLst/>
              <a:cxnLst/>
              <a:rect l="l" t="t" r="r" b="b"/>
              <a:pathLst>
                <a:path w="2924810" h="1463039">
                  <a:moveTo>
                    <a:pt x="2924682" y="0"/>
                  </a:moveTo>
                  <a:lnTo>
                    <a:pt x="0" y="0"/>
                  </a:lnTo>
                  <a:lnTo>
                    <a:pt x="0" y="1463040"/>
                  </a:lnTo>
                  <a:lnTo>
                    <a:pt x="2924682" y="1463040"/>
                  </a:lnTo>
                  <a:lnTo>
                    <a:pt x="2924682" y="0"/>
                  </a:lnTo>
                  <a:close/>
                </a:path>
              </a:pathLst>
            </a:custGeom>
            <a:solidFill>
              <a:srgbClr val="EAEEF7"/>
            </a:solidFill>
          </p:spPr>
          <p:txBody>
            <a:bodyPr wrap="square" lIns="0" tIns="0" rIns="0" bIns="0" rtlCol="0"/>
            <a:lstStyle/>
            <a:p>
              <a:endParaRPr/>
            </a:p>
          </p:txBody>
        </p:sp>
        <p:sp>
          <p:nvSpPr>
            <p:cNvPr id="141" name="object 46">
              <a:extLst>
                <a:ext uri="{FF2B5EF4-FFF2-40B4-BE49-F238E27FC236}">
                  <a16:creationId xmlns:a16="http://schemas.microsoft.com/office/drawing/2014/main" id="{C736F099-1A96-351C-D4DB-A23B7A308731}"/>
                </a:ext>
              </a:extLst>
            </p:cNvPr>
            <p:cNvSpPr/>
            <p:nvPr/>
          </p:nvSpPr>
          <p:spPr>
            <a:xfrm>
              <a:off x="1192911" y="3078479"/>
              <a:ext cx="2937510" cy="1214120"/>
            </a:xfrm>
            <a:custGeom>
              <a:avLst/>
              <a:gdLst/>
              <a:ahLst/>
              <a:cxnLst/>
              <a:rect l="l" t="t" r="r" b="b"/>
              <a:pathLst>
                <a:path w="2937510" h="1214120">
                  <a:moveTo>
                    <a:pt x="2937383" y="1201420"/>
                  </a:moveTo>
                  <a:lnTo>
                    <a:pt x="0" y="1201420"/>
                  </a:lnTo>
                  <a:lnTo>
                    <a:pt x="0" y="1214120"/>
                  </a:lnTo>
                  <a:lnTo>
                    <a:pt x="2937383" y="1214120"/>
                  </a:lnTo>
                  <a:lnTo>
                    <a:pt x="2937383" y="1201420"/>
                  </a:lnTo>
                  <a:close/>
                </a:path>
                <a:path w="2937510" h="1214120">
                  <a:moveTo>
                    <a:pt x="2937383" y="0"/>
                  </a:moveTo>
                  <a:lnTo>
                    <a:pt x="0" y="0"/>
                  </a:lnTo>
                  <a:lnTo>
                    <a:pt x="0" y="38100"/>
                  </a:lnTo>
                  <a:lnTo>
                    <a:pt x="2937383" y="38100"/>
                  </a:lnTo>
                  <a:lnTo>
                    <a:pt x="2937383" y="0"/>
                  </a:lnTo>
                  <a:close/>
                </a:path>
              </a:pathLst>
            </a:custGeom>
            <a:solidFill>
              <a:srgbClr val="FFFFFF"/>
            </a:solidFill>
          </p:spPr>
          <p:txBody>
            <a:bodyPr wrap="square" lIns="0" tIns="0" rIns="0" bIns="0" rtlCol="0"/>
            <a:lstStyle/>
            <a:p>
              <a:endParaRPr/>
            </a:p>
          </p:txBody>
        </p:sp>
        <p:sp>
          <p:nvSpPr>
            <p:cNvPr id="142" name="object 47">
              <a:extLst>
                <a:ext uri="{FF2B5EF4-FFF2-40B4-BE49-F238E27FC236}">
                  <a16:creationId xmlns:a16="http://schemas.microsoft.com/office/drawing/2014/main" id="{389C32F6-45F5-BD70-F2CA-C37B0D5B69D3}"/>
                </a:ext>
              </a:extLst>
            </p:cNvPr>
            <p:cNvSpPr/>
            <p:nvPr/>
          </p:nvSpPr>
          <p:spPr>
            <a:xfrm>
              <a:off x="1192911" y="2519679"/>
              <a:ext cx="2937510" cy="3235960"/>
            </a:xfrm>
            <a:custGeom>
              <a:avLst/>
              <a:gdLst/>
              <a:ahLst/>
              <a:cxnLst/>
              <a:rect l="l" t="t" r="r" b="b"/>
              <a:pathLst>
                <a:path w="2937510" h="3235960">
                  <a:moveTo>
                    <a:pt x="6350" y="0"/>
                  </a:moveTo>
                  <a:lnTo>
                    <a:pt x="6350" y="3235947"/>
                  </a:lnTo>
                </a:path>
                <a:path w="2937510" h="3235960">
                  <a:moveTo>
                    <a:pt x="2931032" y="0"/>
                  </a:moveTo>
                  <a:lnTo>
                    <a:pt x="2931032" y="3235947"/>
                  </a:lnTo>
                </a:path>
                <a:path w="2937510" h="3235960">
                  <a:moveTo>
                    <a:pt x="0" y="6350"/>
                  </a:moveTo>
                  <a:lnTo>
                    <a:pt x="2937382" y="6350"/>
                  </a:lnTo>
                </a:path>
                <a:path w="2937510" h="3235960">
                  <a:moveTo>
                    <a:pt x="0" y="3229597"/>
                  </a:moveTo>
                  <a:lnTo>
                    <a:pt x="2937382" y="3229597"/>
                  </a:lnTo>
                </a:path>
              </a:pathLst>
            </a:custGeom>
            <a:ln w="12700">
              <a:solidFill>
                <a:srgbClr val="FFFFFF"/>
              </a:solidFill>
            </a:ln>
          </p:spPr>
          <p:txBody>
            <a:bodyPr wrap="square" lIns="0" tIns="0" rIns="0" bIns="0" rtlCol="0"/>
            <a:lstStyle/>
            <a:p>
              <a:endParaRPr/>
            </a:p>
          </p:txBody>
        </p:sp>
      </p:grpSp>
      <p:sp>
        <p:nvSpPr>
          <p:cNvPr id="143" name="object 48">
            <a:extLst>
              <a:ext uri="{FF2B5EF4-FFF2-40B4-BE49-F238E27FC236}">
                <a16:creationId xmlns:a16="http://schemas.microsoft.com/office/drawing/2014/main" id="{B3D671B5-CBFA-A014-2091-C55E3F110BEB}"/>
              </a:ext>
            </a:extLst>
          </p:cNvPr>
          <p:cNvSpPr txBox="1"/>
          <p:nvPr/>
        </p:nvSpPr>
        <p:spPr>
          <a:xfrm>
            <a:off x="1407922" y="2544317"/>
            <a:ext cx="2506345" cy="299720"/>
          </a:xfrm>
          <a:prstGeom prst="rect">
            <a:avLst/>
          </a:prstGeom>
        </p:spPr>
        <p:txBody>
          <a:bodyPr vert="horz" wrap="square" lIns="0" tIns="12700" rIns="0" bIns="0" rtlCol="0">
            <a:spAutoFit/>
          </a:bodyPr>
          <a:lstStyle/>
          <a:p>
            <a:pPr marL="12700">
              <a:lnSpc>
                <a:spcPct val="100000"/>
              </a:lnSpc>
              <a:spcBef>
                <a:spcPts val="100"/>
              </a:spcBef>
            </a:pPr>
            <a:r>
              <a:rPr sz="1800" b="1" spc="-20" dirty="0">
                <a:solidFill>
                  <a:srgbClr val="FFFFFF"/>
                </a:solidFill>
                <a:latin typeface="Calibri"/>
                <a:cs typeface="Calibri"/>
              </a:rPr>
              <a:t>ACUAN</a:t>
            </a:r>
            <a:r>
              <a:rPr sz="1800" b="1" spc="-35" dirty="0">
                <a:solidFill>
                  <a:srgbClr val="FFFFFF"/>
                </a:solidFill>
                <a:latin typeface="Calibri"/>
                <a:cs typeface="Calibri"/>
              </a:rPr>
              <a:t> </a:t>
            </a:r>
            <a:r>
              <a:rPr sz="1800" b="1" dirty="0">
                <a:solidFill>
                  <a:srgbClr val="FFFFFF"/>
                </a:solidFill>
                <a:latin typeface="Calibri"/>
                <a:cs typeface="Calibri"/>
              </a:rPr>
              <a:t>PENYUSUNAN</a:t>
            </a:r>
            <a:r>
              <a:rPr sz="1800" b="1" spc="-35" dirty="0">
                <a:solidFill>
                  <a:srgbClr val="FFFFFF"/>
                </a:solidFill>
                <a:latin typeface="Calibri"/>
                <a:cs typeface="Calibri"/>
              </a:rPr>
              <a:t> </a:t>
            </a:r>
            <a:r>
              <a:rPr sz="1800" b="1" spc="-5" dirty="0">
                <a:solidFill>
                  <a:srgbClr val="FFFFFF"/>
                </a:solidFill>
                <a:latin typeface="Calibri"/>
                <a:cs typeface="Calibri"/>
              </a:rPr>
              <a:t>CPL</a:t>
            </a:r>
            <a:endParaRPr sz="1800">
              <a:latin typeface="Calibri"/>
              <a:cs typeface="Calibri"/>
            </a:endParaRPr>
          </a:p>
        </p:txBody>
      </p:sp>
      <p:sp>
        <p:nvSpPr>
          <p:cNvPr id="144" name="object 49">
            <a:extLst>
              <a:ext uri="{FF2B5EF4-FFF2-40B4-BE49-F238E27FC236}">
                <a16:creationId xmlns:a16="http://schemas.microsoft.com/office/drawing/2014/main" id="{EE74631A-FEF8-0770-8CA1-69A38610AAFE}"/>
              </a:ext>
            </a:extLst>
          </p:cNvPr>
          <p:cNvSpPr txBox="1"/>
          <p:nvPr/>
        </p:nvSpPr>
        <p:spPr>
          <a:xfrm>
            <a:off x="1721866" y="3116072"/>
            <a:ext cx="1878964" cy="1122680"/>
          </a:xfrm>
          <a:prstGeom prst="rect">
            <a:avLst/>
          </a:prstGeom>
        </p:spPr>
        <p:txBody>
          <a:bodyPr vert="horz" wrap="square" lIns="0" tIns="12700" rIns="0" bIns="0" rtlCol="0">
            <a:spAutoFit/>
          </a:bodyPr>
          <a:lstStyle/>
          <a:p>
            <a:pPr marL="225425">
              <a:lnSpc>
                <a:spcPct val="100000"/>
              </a:lnSpc>
              <a:spcBef>
                <a:spcPts val="100"/>
              </a:spcBef>
            </a:pPr>
            <a:r>
              <a:rPr sz="1800" dirty="0">
                <a:latin typeface="Calibri"/>
                <a:cs typeface="Calibri"/>
              </a:rPr>
              <a:t>Rumusan</a:t>
            </a:r>
            <a:r>
              <a:rPr sz="1800" spc="-95" dirty="0">
                <a:latin typeface="Calibri"/>
                <a:cs typeface="Calibri"/>
              </a:rPr>
              <a:t> </a:t>
            </a:r>
            <a:r>
              <a:rPr sz="1800" b="1" spc="-5" dirty="0">
                <a:latin typeface="Calibri"/>
                <a:cs typeface="Calibri"/>
              </a:rPr>
              <a:t>Sikap</a:t>
            </a:r>
            <a:endParaRPr sz="1800">
              <a:latin typeface="Calibri"/>
              <a:cs typeface="Calibri"/>
            </a:endParaRPr>
          </a:p>
          <a:p>
            <a:pPr marL="12700" marR="5080" indent="751205">
              <a:lnSpc>
                <a:spcPct val="100000"/>
              </a:lnSpc>
            </a:pPr>
            <a:r>
              <a:rPr sz="1800" spc="-5" dirty="0">
                <a:latin typeface="Calibri"/>
                <a:cs typeface="Calibri"/>
              </a:rPr>
              <a:t>dan </a:t>
            </a:r>
            <a:r>
              <a:rPr sz="1800" dirty="0">
                <a:latin typeface="Calibri"/>
                <a:cs typeface="Calibri"/>
              </a:rPr>
              <a:t> </a:t>
            </a:r>
            <a:r>
              <a:rPr sz="1800" b="1" spc="-40" dirty="0">
                <a:latin typeface="Calibri"/>
                <a:cs typeface="Calibri"/>
              </a:rPr>
              <a:t>K</a:t>
            </a:r>
            <a:r>
              <a:rPr sz="1800" b="1" spc="-10" dirty="0">
                <a:latin typeface="Calibri"/>
                <a:cs typeface="Calibri"/>
              </a:rPr>
              <a:t>e</a:t>
            </a:r>
            <a:r>
              <a:rPr sz="1800" b="1" dirty="0">
                <a:latin typeface="Calibri"/>
                <a:cs typeface="Calibri"/>
              </a:rPr>
              <a:t>t</a:t>
            </a:r>
            <a:r>
              <a:rPr sz="1800" b="1" spc="-40" dirty="0">
                <a:latin typeface="Calibri"/>
                <a:cs typeface="Calibri"/>
              </a:rPr>
              <a:t>r</a:t>
            </a:r>
            <a:r>
              <a:rPr sz="1800" b="1" dirty="0">
                <a:latin typeface="Calibri"/>
                <a:cs typeface="Calibri"/>
              </a:rPr>
              <a:t>ampilan</a:t>
            </a:r>
            <a:r>
              <a:rPr sz="1800" b="1" spc="-30" dirty="0">
                <a:latin typeface="Calibri"/>
                <a:cs typeface="Calibri"/>
              </a:rPr>
              <a:t> </a:t>
            </a:r>
            <a:r>
              <a:rPr sz="1800" b="1" dirty="0">
                <a:latin typeface="Calibri"/>
                <a:cs typeface="Calibri"/>
              </a:rPr>
              <a:t>Um</a:t>
            </a:r>
            <a:r>
              <a:rPr sz="1800" b="1" spc="5" dirty="0">
                <a:latin typeface="Calibri"/>
                <a:cs typeface="Calibri"/>
              </a:rPr>
              <a:t>u</a:t>
            </a:r>
            <a:r>
              <a:rPr sz="1800" b="1" dirty="0">
                <a:latin typeface="Calibri"/>
                <a:cs typeface="Calibri"/>
              </a:rPr>
              <a:t>m  </a:t>
            </a:r>
            <a:r>
              <a:rPr sz="1800" spc="-5" dirty="0">
                <a:latin typeface="Calibri"/>
                <a:cs typeface="Calibri"/>
              </a:rPr>
              <a:t>Berdasar</a:t>
            </a:r>
            <a:r>
              <a:rPr sz="1800" spc="-25" dirty="0">
                <a:latin typeface="Calibri"/>
                <a:cs typeface="Calibri"/>
              </a:rPr>
              <a:t> </a:t>
            </a:r>
            <a:r>
              <a:rPr sz="1800" b="1" spc="-5" dirty="0">
                <a:latin typeface="Calibri"/>
                <a:cs typeface="Calibri"/>
              </a:rPr>
              <a:t>SN-Dikti</a:t>
            </a:r>
            <a:endParaRPr sz="1800">
              <a:latin typeface="Calibri"/>
              <a:cs typeface="Calibri"/>
            </a:endParaRPr>
          </a:p>
        </p:txBody>
      </p:sp>
      <p:sp>
        <p:nvSpPr>
          <p:cNvPr id="145" name="object 50">
            <a:extLst>
              <a:ext uri="{FF2B5EF4-FFF2-40B4-BE49-F238E27FC236}">
                <a16:creationId xmlns:a16="http://schemas.microsoft.com/office/drawing/2014/main" id="{19055ED0-CC32-3E27-C60C-0D9AB649EBB9}"/>
              </a:ext>
            </a:extLst>
          </p:cNvPr>
          <p:cNvSpPr txBox="1"/>
          <p:nvPr/>
        </p:nvSpPr>
        <p:spPr>
          <a:xfrm>
            <a:off x="1300988" y="4304487"/>
            <a:ext cx="2718435" cy="1397635"/>
          </a:xfrm>
          <a:prstGeom prst="rect">
            <a:avLst/>
          </a:prstGeom>
        </p:spPr>
        <p:txBody>
          <a:bodyPr vert="horz" wrap="square" lIns="0" tIns="12700" rIns="0" bIns="0" rtlCol="0">
            <a:spAutoFit/>
          </a:bodyPr>
          <a:lstStyle/>
          <a:p>
            <a:pPr marL="12700" marR="5080" indent="3175" algn="ctr">
              <a:lnSpc>
                <a:spcPct val="100000"/>
              </a:lnSpc>
              <a:spcBef>
                <a:spcPts val="100"/>
              </a:spcBef>
            </a:pPr>
            <a:r>
              <a:rPr sz="1800" spc="-5" dirty="0">
                <a:latin typeface="Calibri"/>
                <a:cs typeface="Calibri"/>
              </a:rPr>
              <a:t>Rumusan </a:t>
            </a:r>
            <a:r>
              <a:rPr sz="1800" b="1" spc="-10" dirty="0">
                <a:latin typeface="Calibri"/>
                <a:cs typeface="Calibri"/>
              </a:rPr>
              <a:t>Keterampilan </a:t>
            </a:r>
            <a:r>
              <a:rPr sz="1800" b="1" spc="-5" dirty="0">
                <a:latin typeface="Calibri"/>
                <a:cs typeface="Calibri"/>
              </a:rPr>
              <a:t> </a:t>
            </a:r>
            <a:r>
              <a:rPr sz="1800" b="1" dirty="0">
                <a:latin typeface="Calibri"/>
                <a:cs typeface="Calibri"/>
              </a:rPr>
              <a:t>Khusus </a:t>
            </a:r>
            <a:r>
              <a:rPr sz="1800" spc="-5" dirty="0">
                <a:latin typeface="Calibri"/>
                <a:cs typeface="Calibri"/>
              </a:rPr>
              <a:t>dan </a:t>
            </a:r>
            <a:r>
              <a:rPr sz="1800" b="1" spc="-10" dirty="0">
                <a:latin typeface="Calibri"/>
                <a:cs typeface="Calibri"/>
              </a:rPr>
              <a:t>Pengetahuan </a:t>
            </a:r>
            <a:r>
              <a:rPr sz="1800" b="1" spc="-5" dirty="0">
                <a:latin typeface="Calibri"/>
                <a:cs typeface="Calibri"/>
              </a:rPr>
              <a:t> </a:t>
            </a:r>
            <a:r>
              <a:rPr sz="1800" dirty="0">
                <a:latin typeface="Calibri"/>
                <a:cs typeface="Calibri"/>
              </a:rPr>
              <a:t>sesuai visi &amp; </a:t>
            </a:r>
            <a:r>
              <a:rPr sz="1800" spc="-5" dirty="0">
                <a:latin typeface="Calibri"/>
                <a:cs typeface="Calibri"/>
              </a:rPr>
              <a:t>misi </a:t>
            </a:r>
            <a:r>
              <a:rPr sz="1800" spc="-10" dirty="0">
                <a:latin typeface="Calibri"/>
                <a:cs typeface="Calibri"/>
              </a:rPr>
              <a:t>PT </a:t>
            </a:r>
            <a:r>
              <a:rPr sz="1800" dirty="0">
                <a:latin typeface="Calibri"/>
                <a:cs typeface="Calibri"/>
              </a:rPr>
              <a:t>masing- </a:t>
            </a:r>
            <a:r>
              <a:rPr sz="1800" spc="5" dirty="0">
                <a:latin typeface="Calibri"/>
                <a:cs typeface="Calibri"/>
              </a:rPr>
              <a:t> </a:t>
            </a:r>
            <a:r>
              <a:rPr sz="1800" dirty="0">
                <a:latin typeface="Calibri"/>
                <a:cs typeface="Calibri"/>
              </a:rPr>
              <a:t>masing, </a:t>
            </a:r>
            <a:r>
              <a:rPr sz="1800" spc="-5" dirty="0">
                <a:latin typeface="Calibri"/>
                <a:cs typeface="Calibri"/>
              </a:rPr>
              <a:t>dan </a:t>
            </a:r>
            <a:r>
              <a:rPr sz="1800" dirty="0">
                <a:latin typeface="Calibri"/>
                <a:cs typeface="Calibri"/>
              </a:rPr>
              <a:t>sesuai </a:t>
            </a:r>
            <a:r>
              <a:rPr sz="1800" spc="-10" dirty="0">
                <a:latin typeface="Calibri"/>
                <a:cs typeface="Calibri"/>
              </a:rPr>
              <a:t>diskriptor </a:t>
            </a:r>
            <a:r>
              <a:rPr sz="1800" spc="-395" dirty="0">
                <a:latin typeface="Calibri"/>
                <a:cs typeface="Calibri"/>
              </a:rPr>
              <a:t> </a:t>
            </a:r>
            <a:r>
              <a:rPr sz="1800" dirty="0">
                <a:latin typeface="Calibri"/>
                <a:cs typeface="Calibri"/>
              </a:rPr>
              <a:t>KKNI</a:t>
            </a:r>
            <a:r>
              <a:rPr sz="1800" spc="-10" dirty="0">
                <a:latin typeface="Calibri"/>
                <a:cs typeface="Calibri"/>
              </a:rPr>
              <a:t> </a:t>
            </a:r>
            <a:r>
              <a:rPr sz="1800" dirty="0">
                <a:latin typeface="Calibri"/>
                <a:cs typeface="Calibri"/>
              </a:rPr>
              <a:t>pada </a:t>
            </a:r>
            <a:r>
              <a:rPr sz="1800" spc="-5" dirty="0">
                <a:latin typeface="Calibri"/>
                <a:cs typeface="Calibri"/>
              </a:rPr>
              <a:t>jenjang </a:t>
            </a:r>
            <a:r>
              <a:rPr sz="1800" spc="-15" dirty="0">
                <a:latin typeface="Calibri"/>
                <a:cs typeface="Calibri"/>
              </a:rPr>
              <a:t>nya.</a:t>
            </a:r>
            <a:endParaRPr sz="1800">
              <a:latin typeface="Calibri"/>
              <a:cs typeface="Calibri"/>
            </a:endParaRPr>
          </a:p>
        </p:txBody>
      </p:sp>
      <p:grpSp>
        <p:nvGrpSpPr>
          <p:cNvPr id="146" name="object 51">
            <a:extLst>
              <a:ext uri="{FF2B5EF4-FFF2-40B4-BE49-F238E27FC236}">
                <a16:creationId xmlns:a16="http://schemas.microsoft.com/office/drawing/2014/main" id="{85018BE5-0796-0727-9323-478907786E8C}"/>
              </a:ext>
            </a:extLst>
          </p:cNvPr>
          <p:cNvGrpSpPr/>
          <p:nvPr/>
        </p:nvGrpSpPr>
        <p:grpSpPr>
          <a:xfrm>
            <a:off x="8507603" y="2513329"/>
            <a:ext cx="2950210" cy="3865879"/>
            <a:chOff x="8507603" y="2513329"/>
            <a:chExt cx="2950210" cy="3865879"/>
          </a:xfrm>
        </p:grpSpPr>
        <p:sp>
          <p:nvSpPr>
            <p:cNvPr id="147" name="object 52">
              <a:extLst>
                <a:ext uri="{FF2B5EF4-FFF2-40B4-BE49-F238E27FC236}">
                  <a16:creationId xmlns:a16="http://schemas.microsoft.com/office/drawing/2014/main" id="{F3F528C2-10B2-24E1-B330-E20D15059E2F}"/>
                </a:ext>
              </a:extLst>
            </p:cNvPr>
            <p:cNvSpPr/>
            <p:nvPr/>
          </p:nvSpPr>
          <p:spPr>
            <a:xfrm>
              <a:off x="8520303" y="2526029"/>
              <a:ext cx="2924810" cy="640080"/>
            </a:xfrm>
            <a:custGeom>
              <a:avLst/>
              <a:gdLst/>
              <a:ahLst/>
              <a:cxnLst/>
              <a:rect l="l" t="t" r="r" b="b"/>
              <a:pathLst>
                <a:path w="2924809" h="640080">
                  <a:moveTo>
                    <a:pt x="2924682" y="0"/>
                  </a:moveTo>
                  <a:lnTo>
                    <a:pt x="0" y="0"/>
                  </a:lnTo>
                  <a:lnTo>
                    <a:pt x="0" y="640080"/>
                  </a:lnTo>
                  <a:lnTo>
                    <a:pt x="2924682" y="640080"/>
                  </a:lnTo>
                  <a:lnTo>
                    <a:pt x="2924682" y="0"/>
                  </a:lnTo>
                  <a:close/>
                </a:path>
              </a:pathLst>
            </a:custGeom>
            <a:solidFill>
              <a:srgbClr val="00AF50"/>
            </a:solidFill>
          </p:spPr>
          <p:txBody>
            <a:bodyPr wrap="square" lIns="0" tIns="0" rIns="0" bIns="0" rtlCol="0"/>
            <a:lstStyle/>
            <a:p>
              <a:endParaRPr/>
            </a:p>
          </p:txBody>
        </p:sp>
        <p:sp>
          <p:nvSpPr>
            <p:cNvPr id="148" name="object 53">
              <a:extLst>
                <a:ext uri="{FF2B5EF4-FFF2-40B4-BE49-F238E27FC236}">
                  <a16:creationId xmlns:a16="http://schemas.microsoft.com/office/drawing/2014/main" id="{03FF0446-A7EF-98FB-7B30-3BADCA55DCF7}"/>
                </a:ext>
              </a:extLst>
            </p:cNvPr>
            <p:cNvSpPr/>
            <p:nvPr/>
          </p:nvSpPr>
          <p:spPr>
            <a:xfrm>
              <a:off x="8520303" y="3166109"/>
              <a:ext cx="2924810" cy="3200400"/>
            </a:xfrm>
            <a:custGeom>
              <a:avLst/>
              <a:gdLst/>
              <a:ahLst/>
              <a:cxnLst/>
              <a:rect l="l" t="t" r="r" b="b"/>
              <a:pathLst>
                <a:path w="2924809" h="3200400">
                  <a:moveTo>
                    <a:pt x="2924683" y="0"/>
                  </a:moveTo>
                  <a:lnTo>
                    <a:pt x="0" y="0"/>
                  </a:lnTo>
                  <a:lnTo>
                    <a:pt x="0" y="1463027"/>
                  </a:lnTo>
                  <a:lnTo>
                    <a:pt x="0" y="3200387"/>
                  </a:lnTo>
                  <a:lnTo>
                    <a:pt x="2924683" y="3200387"/>
                  </a:lnTo>
                  <a:lnTo>
                    <a:pt x="2924683" y="1463040"/>
                  </a:lnTo>
                  <a:lnTo>
                    <a:pt x="2924683" y="0"/>
                  </a:lnTo>
                  <a:close/>
                </a:path>
              </a:pathLst>
            </a:custGeom>
            <a:solidFill>
              <a:srgbClr val="E4E6A9"/>
            </a:solidFill>
          </p:spPr>
          <p:txBody>
            <a:bodyPr wrap="square" lIns="0" tIns="0" rIns="0" bIns="0" rtlCol="0"/>
            <a:lstStyle/>
            <a:p>
              <a:endParaRPr/>
            </a:p>
          </p:txBody>
        </p:sp>
        <p:sp>
          <p:nvSpPr>
            <p:cNvPr id="149" name="object 54">
              <a:extLst>
                <a:ext uri="{FF2B5EF4-FFF2-40B4-BE49-F238E27FC236}">
                  <a16:creationId xmlns:a16="http://schemas.microsoft.com/office/drawing/2014/main" id="{0DAF121F-6FA4-8E48-168A-06FDCADF3F6E}"/>
                </a:ext>
              </a:extLst>
            </p:cNvPr>
            <p:cNvSpPr/>
            <p:nvPr/>
          </p:nvSpPr>
          <p:spPr>
            <a:xfrm>
              <a:off x="8513953" y="3147059"/>
              <a:ext cx="2937510" cy="1488440"/>
            </a:xfrm>
            <a:custGeom>
              <a:avLst/>
              <a:gdLst/>
              <a:ahLst/>
              <a:cxnLst/>
              <a:rect l="l" t="t" r="r" b="b"/>
              <a:pathLst>
                <a:path w="2937509" h="1488439">
                  <a:moveTo>
                    <a:pt x="2937243" y="1475740"/>
                  </a:moveTo>
                  <a:lnTo>
                    <a:pt x="0" y="1475740"/>
                  </a:lnTo>
                  <a:lnTo>
                    <a:pt x="0" y="1488440"/>
                  </a:lnTo>
                  <a:lnTo>
                    <a:pt x="2937243" y="1488440"/>
                  </a:lnTo>
                  <a:lnTo>
                    <a:pt x="2937243" y="1475740"/>
                  </a:lnTo>
                  <a:close/>
                </a:path>
                <a:path w="2937509" h="1488439">
                  <a:moveTo>
                    <a:pt x="2937243" y="0"/>
                  </a:moveTo>
                  <a:lnTo>
                    <a:pt x="0" y="0"/>
                  </a:lnTo>
                  <a:lnTo>
                    <a:pt x="0" y="38100"/>
                  </a:lnTo>
                  <a:lnTo>
                    <a:pt x="2937243" y="38100"/>
                  </a:lnTo>
                  <a:lnTo>
                    <a:pt x="2937243" y="0"/>
                  </a:lnTo>
                  <a:close/>
                </a:path>
              </a:pathLst>
            </a:custGeom>
            <a:solidFill>
              <a:srgbClr val="FFFFFF"/>
            </a:solidFill>
          </p:spPr>
          <p:txBody>
            <a:bodyPr wrap="square" lIns="0" tIns="0" rIns="0" bIns="0" rtlCol="0"/>
            <a:lstStyle/>
            <a:p>
              <a:endParaRPr/>
            </a:p>
          </p:txBody>
        </p:sp>
        <p:sp>
          <p:nvSpPr>
            <p:cNvPr id="150" name="object 55">
              <a:extLst>
                <a:ext uri="{FF2B5EF4-FFF2-40B4-BE49-F238E27FC236}">
                  <a16:creationId xmlns:a16="http://schemas.microsoft.com/office/drawing/2014/main" id="{DC053FD0-C061-439A-A139-10226AB03A34}"/>
                </a:ext>
              </a:extLst>
            </p:cNvPr>
            <p:cNvSpPr/>
            <p:nvPr/>
          </p:nvSpPr>
          <p:spPr>
            <a:xfrm>
              <a:off x="8513953" y="2519679"/>
              <a:ext cx="2937510" cy="3853179"/>
            </a:xfrm>
            <a:custGeom>
              <a:avLst/>
              <a:gdLst/>
              <a:ahLst/>
              <a:cxnLst/>
              <a:rect l="l" t="t" r="r" b="b"/>
              <a:pathLst>
                <a:path w="2937509" h="3853179">
                  <a:moveTo>
                    <a:pt x="6350" y="0"/>
                  </a:moveTo>
                  <a:lnTo>
                    <a:pt x="6350" y="3853167"/>
                  </a:lnTo>
                </a:path>
                <a:path w="2937509" h="3853179">
                  <a:moveTo>
                    <a:pt x="2930905" y="0"/>
                  </a:moveTo>
                  <a:lnTo>
                    <a:pt x="2930905" y="3853167"/>
                  </a:lnTo>
                </a:path>
                <a:path w="2937509" h="3853179">
                  <a:moveTo>
                    <a:pt x="0" y="6350"/>
                  </a:moveTo>
                  <a:lnTo>
                    <a:pt x="2937255" y="6350"/>
                  </a:lnTo>
                </a:path>
                <a:path w="2937509" h="3853179">
                  <a:moveTo>
                    <a:pt x="0" y="3846817"/>
                  </a:moveTo>
                  <a:lnTo>
                    <a:pt x="2937255" y="3846817"/>
                  </a:lnTo>
                </a:path>
              </a:pathLst>
            </a:custGeom>
            <a:ln w="12700">
              <a:solidFill>
                <a:srgbClr val="FFFFFF"/>
              </a:solidFill>
            </a:ln>
          </p:spPr>
          <p:txBody>
            <a:bodyPr wrap="square" lIns="0" tIns="0" rIns="0" bIns="0" rtlCol="0"/>
            <a:lstStyle/>
            <a:p>
              <a:endParaRPr/>
            </a:p>
          </p:txBody>
        </p:sp>
      </p:grpSp>
      <p:sp>
        <p:nvSpPr>
          <p:cNvPr id="151" name="object 56">
            <a:extLst>
              <a:ext uri="{FF2B5EF4-FFF2-40B4-BE49-F238E27FC236}">
                <a16:creationId xmlns:a16="http://schemas.microsoft.com/office/drawing/2014/main" id="{B8183034-1E60-3602-59D8-83CBDDC27E7E}"/>
              </a:ext>
            </a:extLst>
          </p:cNvPr>
          <p:cNvSpPr txBox="1"/>
          <p:nvPr/>
        </p:nvSpPr>
        <p:spPr>
          <a:xfrm>
            <a:off x="9100184" y="2544317"/>
            <a:ext cx="1767205" cy="574675"/>
          </a:xfrm>
          <a:prstGeom prst="rect">
            <a:avLst/>
          </a:prstGeom>
        </p:spPr>
        <p:txBody>
          <a:bodyPr vert="horz" wrap="square" lIns="0" tIns="12700" rIns="0" bIns="0" rtlCol="0">
            <a:spAutoFit/>
          </a:bodyPr>
          <a:lstStyle/>
          <a:p>
            <a:pPr algn="ctr">
              <a:lnSpc>
                <a:spcPct val="100000"/>
              </a:lnSpc>
              <a:spcBef>
                <a:spcPts val="100"/>
              </a:spcBef>
            </a:pPr>
            <a:r>
              <a:rPr sz="1800" b="1" spc="-30" dirty="0">
                <a:solidFill>
                  <a:srgbClr val="FFFFFF"/>
                </a:solidFill>
                <a:latin typeface="Calibri"/>
                <a:cs typeface="Calibri"/>
              </a:rPr>
              <a:t>KETERLIBATAN</a:t>
            </a:r>
            <a:endParaRPr sz="1800">
              <a:latin typeface="Calibri"/>
              <a:cs typeface="Calibri"/>
            </a:endParaRPr>
          </a:p>
          <a:p>
            <a:pPr algn="ctr">
              <a:lnSpc>
                <a:spcPct val="100000"/>
              </a:lnSpc>
            </a:pPr>
            <a:r>
              <a:rPr sz="1800" b="1" spc="-5" dirty="0">
                <a:solidFill>
                  <a:srgbClr val="FFFFFF"/>
                </a:solidFill>
                <a:latin typeface="Calibri"/>
                <a:cs typeface="Calibri"/>
              </a:rPr>
              <a:t>PENYUSUNAN</a:t>
            </a:r>
            <a:r>
              <a:rPr sz="1800" b="1" spc="-45" dirty="0">
                <a:solidFill>
                  <a:srgbClr val="FFFFFF"/>
                </a:solidFill>
                <a:latin typeface="Calibri"/>
                <a:cs typeface="Calibri"/>
              </a:rPr>
              <a:t> </a:t>
            </a:r>
            <a:r>
              <a:rPr sz="1800" b="1" spc="-5" dirty="0">
                <a:solidFill>
                  <a:srgbClr val="FFFFFF"/>
                </a:solidFill>
                <a:latin typeface="Calibri"/>
                <a:cs typeface="Calibri"/>
              </a:rPr>
              <a:t>CPL</a:t>
            </a:r>
            <a:endParaRPr sz="1800">
              <a:latin typeface="Calibri"/>
              <a:cs typeface="Calibri"/>
            </a:endParaRPr>
          </a:p>
        </p:txBody>
      </p:sp>
      <p:sp>
        <p:nvSpPr>
          <p:cNvPr id="152" name="object 57">
            <a:extLst>
              <a:ext uri="{FF2B5EF4-FFF2-40B4-BE49-F238E27FC236}">
                <a16:creationId xmlns:a16="http://schemas.microsoft.com/office/drawing/2014/main" id="{A026955F-18FA-2E86-6C31-2D050E4986E2}"/>
              </a:ext>
            </a:extLst>
          </p:cNvPr>
          <p:cNvSpPr txBox="1"/>
          <p:nvPr/>
        </p:nvSpPr>
        <p:spPr>
          <a:xfrm>
            <a:off x="8600058" y="3184652"/>
            <a:ext cx="2755265" cy="139763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Rumusan</a:t>
            </a:r>
            <a:r>
              <a:rPr sz="1800" b="1" spc="-45" dirty="0">
                <a:latin typeface="Calibri"/>
                <a:cs typeface="Calibri"/>
              </a:rPr>
              <a:t> </a:t>
            </a:r>
            <a:r>
              <a:rPr sz="1800" b="1" spc="-5" dirty="0">
                <a:latin typeface="Calibri"/>
                <a:cs typeface="Calibri"/>
              </a:rPr>
              <a:t>CPL</a:t>
            </a:r>
            <a:r>
              <a:rPr sz="1800" b="1" spc="-20" dirty="0">
                <a:latin typeface="Calibri"/>
                <a:cs typeface="Calibri"/>
              </a:rPr>
              <a:t> </a:t>
            </a:r>
            <a:r>
              <a:rPr sz="1800" b="1" dirty="0">
                <a:latin typeface="Calibri"/>
                <a:cs typeface="Calibri"/>
              </a:rPr>
              <a:t>dari:</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Hasil</a:t>
            </a:r>
            <a:r>
              <a:rPr sz="1800" spc="-20" dirty="0">
                <a:latin typeface="Calibri"/>
                <a:cs typeface="Calibri"/>
              </a:rPr>
              <a:t> </a:t>
            </a:r>
            <a:r>
              <a:rPr sz="1800" spc="-10" dirty="0">
                <a:latin typeface="Calibri"/>
                <a:cs typeface="Calibri"/>
              </a:rPr>
              <a:t>penelusuran</a:t>
            </a:r>
            <a:r>
              <a:rPr sz="1800" spc="-5" dirty="0">
                <a:latin typeface="Calibri"/>
                <a:cs typeface="Calibri"/>
              </a:rPr>
              <a:t> </a:t>
            </a:r>
            <a:r>
              <a:rPr sz="1800" dirty="0">
                <a:latin typeface="Calibri"/>
                <a:cs typeface="Calibri"/>
              </a:rPr>
              <a:t>alumni</a:t>
            </a:r>
            <a:endParaRPr sz="1800">
              <a:latin typeface="Calibri"/>
              <a:cs typeface="Calibri"/>
            </a:endParaRPr>
          </a:p>
          <a:p>
            <a:pPr marL="187960" indent="-175260">
              <a:lnSpc>
                <a:spcPct val="100000"/>
              </a:lnSpc>
              <a:buFont typeface="Arial MT"/>
              <a:buChar char="•"/>
              <a:tabLst>
                <a:tab pos="187960" algn="l"/>
              </a:tabLst>
            </a:pPr>
            <a:r>
              <a:rPr sz="1800" dirty="0">
                <a:latin typeface="Calibri"/>
                <a:cs typeface="Calibri"/>
              </a:rPr>
              <a:t>Usulan</a:t>
            </a:r>
            <a:r>
              <a:rPr sz="1800" spc="-40" dirty="0">
                <a:latin typeface="Calibri"/>
                <a:cs typeface="Calibri"/>
              </a:rPr>
              <a:t> </a:t>
            </a:r>
            <a:r>
              <a:rPr sz="1800" dirty="0">
                <a:latin typeface="Calibri"/>
                <a:cs typeface="Calibri"/>
              </a:rPr>
              <a:t>pengguna</a:t>
            </a:r>
            <a:r>
              <a:rPr sz="1800" spc="-25" dirty="0">
                <a:latin typeface="Calibri"/>
                <a:cs typeface="Calibri"/>
              </a:rPr>
              <a:t> </a:t>
            </a:r>
            <a:r>
              <a:rPr sz="1800" spc="-5" dirty="0">
                <a:latin typeface="Calibri"/>
                <a:cs typeface="Calibri"/>
              </a:rPr>
              <a:t>lulusan</a:t>
            </a:r>
            <a:endParaRPr sz="1800">
              <a:latin typeface="Calibri"/>
              <a:cs typeface="Calibri"/>
            </a:endParaRPr>
          </a:p>
          <a:p>
            <a:pPr marL="187960" indent="-175260">
              <a:lnSpc>
                <a:spcPct val="100000"/>
              </a:lnSpc>
              <a:buFont typeface="Arial MT"/>
              <a:buChar char="•"/>
              <a:tabLst>
                <a:tab pos="187960" algn="l"/>
              </a:tabLst>
            </a:pPr>
            <a:r>
              <a:rPr sz="1800" spc="-10" dirty="0">
                <a:latin typeface="Calibri"/>
                <a:cs typeface="Calibri"/>
              </a:rPr>
              <a:t>Lembaga sertifikasi</a:t>
            </a:r>
            <a:endParaRPr sz="1800">
              <a:latin typeface="Calibri"/>
              <a:cs typeface="Calibri"/>
            </a:endParaRPr>
          </a:p>
          <a:p>
            <a:pPr marL="187960" indent="-175260">
              <a:lnSpc>
                <a:spcPct val="100000"/>
              </a:lnSpc>
              <a:buFont typeface="Arial MT"/>
              <a:buChar char="•"/>
              <a:tabLst>
                <a:tab pos="187960" algn="l"/>
              </a:tabLst>
            </a:pPr>
            <a:r>
              <a:rPr sz="1800" spc="-10" dirty="0">
                <a:latin typeface="Calibri"/>
                <a:cs typeface="Calibri"/>
              </a:rPr>
              <a:t>Ketententuan</a:t>
            </a:r>
            <a:r>
              <a:rPr sz="1800" spc="-20" dirty="0">
                <a:latin typeface="Calibri"/>
                <a:cs typeface="Calibri"/>
              </a:rPr>
              <a:t> </a:t>
            </a:r>
            <a:r>
              <a:rPr sz="1800" spc="-10" dirty="0">
                <a:latin typeface="Calibri"/>
                <a:cs typeface="Calibri"/>
              </a:rPr>
              <a:t>Perundangan</a:t>
            </a:r>
            <a:endParaRPr sz="1800">
              <a:latin typeface="Calibri"/>
              <a:cs typeface="Calibri"/>
            </a:endParaRPr>
          </a:p>
        </p:txBody>
      </p:sp>
      <p:sp>
        <p:nvSpPr>
          <p:cNvPr id="153" name="object 58">
            <a:extLst>
              <a:ext uri="{FF2B5EF4-FFF2-40B4-BE49-F238E27FC236}">
                <a16:creationId xmlns:a16="http://schemas.microsoft.com/office/drawing/2014/main" id="{0A4B8C3F-ED97-A96C-1AC9-33C746B0487F}"/>
              </a:ext>
            </a:extLst>
          </p:cNvPr>
          <p:cNvSpPr txBox="1"/>
          <p:nvPr/>
        </p:nvSpPr>
        <p:spPr>
          <a:xfrm>
            <a:off x="8600058" y="4647946"/>
            <a:ext cx="2273300" cy="1671955"/>
          </a:xfrm>
          <a:prstGeom prst="rect">
            <a:avLst/>
          </a:prstGeom>
        </p:spPr>
        <p:txBody>
          <a:bodyPr vert="horz" wrap="square" lIns="0" tIns="12700" rIns="0" bIns="0" rtlCol="0">
            <a:spAutoFit/>
          </a:bodyPr>
          <a:lstStyle/>
          <a:p>
            <a:pPr marL="12700" marR="86995">
              <a:lnSpc>
                <a:spcPct val="100000"/>
              </a:lnSpc>
              <a:spcBef>
                <a:spcPts val="100"/>
              </a:spcBef>
            </a:pPr>
            <a:r>
              <a:rPr sz="1800" b="1" spc="-5" dirty="0">
                <a:latin typeface="Calibri"/>
                <a:cs typeface="Calibri"/>
              </a:rPr>
              <a:t>Rumusan</a:t>
            </a:r>
            <a:r>
              <a:rPr sz="1800" b="1" spc="-50" dirty="0">
                <a:latin typeface="Calibri"/>
                <a:cs typeface="Calibri"/>
              </a:rPr>
              <a:t> </a:t>
            </a:r>
            <a:r>
              <a:rPr sz="1800" b="1" spc="-5" dirty="0">
                <a:latin typeface="Calibri"/>
                <a:cs typeface="Calibri"/>
              </a:rPr>
              <a:t>CPL</a:t>
            </a:r>
            <a:r>
              <a:rPr sz="1800" b="1" spc="-35" dirty="0">
                <a:latin typeface="Calibri"/>
                <a:cs typeface="Calibri"/>
              </a:rPr>
              <a:t> </a:t>
            </a:r>
            <a:r>
              <a:rPr sz="1800" b="1" spc="-5" dirty="0">
                <a:latin typeface="Calibri"/>
                <a:cs typeface="Calibri"/>
              </a:rPr>
              <a:t>berdasar </a:t>
            </a:r>
            <a:r>
              <a:rPr sz="1800" b="1" spc="-390" dirty="0">
                <a:latin typeface="Calibri"/>
                <a:cs typeface="Calibri"/>
              </a:rPr>
              <a:t> </a:t>
            </a:r>
            <a:r>
              <a:rPr sz="1800" b="1" spc="-10" dirty="0">
                <a:latin typeface="Calibri"/>
                <a:cs typeface="Calibri"/>
              </a:rPr>
              <a:t>masukan</a:t>
            </a:r>
            <a:r>
              <a:rPr sz="1800" b="1" spc="-25" dirty="0">
                <a:latin typeface="Calibri"/>
                <a:cs typeface="Calibri"/>
              </a:rPr>
              <a:t> </a:t>
            </a:r>
            <a:r>
              <a:rPr sz="1800" b="1" dirty="0">
                <a:latin typeface="Calibri"/>
                <a:cs typeface="Calibri"/>
              </a:rPr>
              <a:t>dari:</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Asosiasi</a:t>
            </a:r>
            <a:r>
              <a:rPr sz="1800" spc="-40" dirty="0">
                <a:latin typeface="Calibri"/>
                <a:cs typeface="Calibri"/>
              </a:rPr>
              <a:t> </a:t>
            </a:r>
            <a:r>
              <a:rPr sz="1800" spc="-15" dirty="0">
                <a:latin typeface="Calibri"/>
                <a:cs typeface="Calibri"/>
              </a:rPr>
              <a:t>Profesi/</a:t>
            </a:r>
            <a:endParaRPr sz="1800">
              <a:latin typeface="Calibri"/>
              <a:cs typeface="Calibri"/>
            </a:endParaRPr>
          </a:p>
          <a:p>
            <a:pPr marL="187960" indent="-175260">
              <a:lnSpc>
                <a:spcPct val="100000"/>
              </a:lnSpc>
              <a:buFont typeface="Arial MT"/>
              <a:buChar char="•"/>
              <a:tabLst>
                <a:tab pos="187960" algn="l"/>
              </a:tabLst>
            </a:pPr>
            <a:r>
              <a:rPr sz="1800" spc="-15" dirty="0">
                <a:latin typeface="Calibri"/>
                <a:cs typeface="Calibri"/>
              </a:rPr>
              <a:t>Konsorsium</a:t>
            </a:r>
            <a:r>
              <a:rPr sz="1800" spc="-30" dirty="0">
                <a:latin typeface="Calibri"/>
                <a:cs typeface="Calibri"/>
              </a:rPr>
              <a:t> </a:t>
            </a:r>
            <a:r>
              <a:rPr sz="1800" spc="-10" dirty="0">
                <a:latin typeface="Calibri"/>
                <a:cs typeface="Calibri"/>
              </a:rPr>
              <a:t>keilmuan/</a:t>
            </a:r>
            <a:endParaRPr sz="1800">
              <a:latin typeface="Calibri"/>
              <a:cs typeface="Calibri"/>
            </a:endParaRPr>
          </a:p>
          <a:p>
            <a:pPr marL="187960" indent="-175260">
              <a:lnSpc>
                <a:spcPct val="100000"/>
              </a:lnSpc>
              <a:buFont typeface="Arial MT"/>
              <a:buChar char="•"/>
              <a:tabLst>
                <a:tab pos="187960" algn="l"/>
              </a:tabLst>
            </a:pPr>
            <a:r>
              <a:rPr sz="1800" spc="-5" dirty="0">
                <a:latin typeface="Calibri"/>
                <a:cs typeface="Calibri"/>
              </a:rPr>
              <a:t>Badan</a:t>
            </a:r>
            <a:r>
              <a:rPr sz="1800" spc="-15" dirty="0">
                <a:latin typeface="Calibri"/>
                <a:cs typeface="Calibri"/>
              </a:rPr>
              <a:t> </a:t>
            </a:r>
            <a:r>
              <a:rPr sz="1800" spc="-10" dirty="0">
                <a:latin typeface="Calibri"/>
                <a:cs typeface="Calibri"/>
              </a:rPr>
              <a:t>Akreditasi/</a:t>
            </a:r>
            <a:endParaRPr sz="1800">
              <a:latin typeface="Calibri"/>
              <a:cs typeface="Calibri"/>
            </a:endParaRPr>
          </a:p>
          <a:p>
            <a:pPr marL="187960" indent="-175260">
              <a:lnSpc>
                <a:spcPct val="100000"/>
              </a:lnSpc>
              <a:buFont typeface="Arial MT"/>
              <a:buChar char="•"/>
              <a:tabLst>
                <a:tab pos="187960" algn="l"/>
              </a:tabLst>
            </a:pPr>
            <a:r>
              <a:rPr sz="1800" spc="-15" dirty="0">
                <a:latin typeface="Calibri"/>
                <a:cs typeface="Calibri"/>
              </a:rPr>
              <a:t>Program</a:t>
            </a:r>
            <a:r>
              <a:rPr sz="1800" spc="-25" dirty="0">
                <a:latin typeface="Calibri"/>
                <a:cs typeface="Calibri"/>
              </a:rPr>
              <a:t> </a:t>
            </a:r>
            <a:r>
              <a:rPr sz="1800" spc="-5" dirty="0">
                <a:latin typeface="Calibri"/>
                <a:cs typeface="Calibri"/>
              </a:rPr>
              <a:t>studi sejenis</a:t>
            </a:r>
            <a:endParaRPr sz="1800">
              <a:latin typeface="Calibri"/>
              <a:cs typeface="Calibri"/>
            </a:endParaRPr>
          </a:p>
        </p:txBody>
      </p:sp>
      <p:grpSp>
        <p:nvGrpSpPr>
          <p:cNvPr id="154" name="object 59">
            <a:extLst>
              <a:ext uri="{FF2B5EF4-FFF2-40B4-BE49-F238E27FC236}">
                <a16:creationId xmlns:a16="http://schemas.microsoft.com/office/drawing/2014/main" id="{BC7CCDDB-C0A2-B397-831B-F1CC69E4721D}"/>
              </a:ext>
            </a:extLst>
          </p:cNvPr>
          <p:cNvGrpSpPr/>
          <p:nvPr/>
        </p:nvGrpSpPr>
        <p:grpSpPr>
          <a:xfrm>
            <a:off x="4116196" y="2174621"/>
            <a:ext cx="4398645" cy="2646045"/>
            <a:chOff x="4116196" y="2174621"/>
            <a:chExt cx="4398645" cy="2646045"/>
          </a:xfrm>
        </p:grpSpPr>
        <p:pic>
          <p:nvPicPr>
            <p:cNvPr id="155" name="object 60">
              <a:extLst>
                <a:ext uri="{FF2B5EF4-FFF2-40B4-BE49-F238E27FC236}">
                  <a16:creationId xmlns:a16="http://schemas.microsoft.com/office/drawing/2014/main" id="{11587D28-61CD-0AFD-0DDF-E517CE7C5861}"/>
                </a:ext>
              </a:extLst>
            </p:cNvPr>
            <p:cNvPicPr/>
            <p:nvPr/>
          </p:nvPicPr>
          <p:blipFill>
            <a:blip r:embed="rId34" cstate="print"/>
            <a:stretch>
              <a:fillRect/>
            </a:stretch>
          </p:blipFill>
          <p:spPr>
            <a:xfrm>
              <a:off x="4119371" y="2525268"/>
              <a:ext cx="326135" cy="2286000"/>
            </a:xfrm>
            <a:prstGeom prst="rect">
              <a:avLst/>
            </a:prstGeom>
          </p:spPr>
        </p:pic>
        <p:sp>
          <p:nvSpPr>
            <p:cNvPr id="156" name="object 61">
              <a:extLst>
                <a:ext uri="{FF2B5EF4-FFF2-40B4-BE49-F238E27FC236}">
                  <a16:creationId xmlns:a16="http://schemas.microsoft.com/office/drawing/2014/main" id="{E86FE73E-2CF2-2CF0-D5B3-91FCF36EEED0}"/>
                </a:ext>
              </a:extLst>
            </p:cNvPr>
            <p:cNvSpPr/>
            <p:nvPr/>
          </p:nvSpPr>
          <p:spPr>
            <a:xfrm>
              <a:off x="4119371" y="2525268"/>
              <a:ext cx="326390" cy="2286000"/>
            </a:xfrm>
            <a:custGeom>
              <a:avLst/>
              <a:gdLst/>
              <a:ahLst/>
              <a:cxnLst/>
              <a:rect l="l" t="t" r="r" b="b"/>
              <a:pathLst>
                <a:path w="326389" h="2286000">
                  <a:moveTo>
                    <a:pt x="0" y="0"/>
                  </a:moveTo>
                  <a:lnTo>
                    <a:pt x="163068" y="0"/>
                  </a:lnTo>
                  <a:lnTo>
                    <a:pt x="326135" y="1143000"/>
                  </a:lnTo>
                  <a:lnTo>
                    <a:pt x="163068" y="2286000"/>
                  </a:lnTo>
                  <a:lnTo>
                    <a:pt x="0" y="2286000"/>
                  </a:lnTo>
                  <a:lnTo>
                    <a:pt x="0" y="0"/>
                  </a:lnTo>
                  <a:close/>
                </a:path>
              </a:pathLst>
            </a:custGeom>
            <a:ln w="6350">
              <a:solidFill>
                <a:srgbClr val="EC7C30"/>
              </a:solidFill>
            </a:ln>
          </p:spPr>
          <p:txBody>
            <a:bodyPr wrap="square" lIns="0" tIns="0" rIns="0" bIns="0" rtlCol="0"/>
            <a:lstStyle/>
            <a:p>
              <a:endParaRPr/>
            </a:p>
          </p:txBody>
        </p:sp>
        <p:pic>
          <p:nvPicPr>
            <p:cNvPr id="157" name="object 62">
              <a:extLst>
                <a:ext uri="{FF2B5EF4-FFF2-40B4-BE49-F238E27FC236}">
                  <a16:creationId xmlns:a16="http://schemas.microsoft.com/office/drawing/2014/main" id="{3B183627-6CD1-4B4E-6B61-C22DCB654232}"/>
                </a:ext>
              </a:extLst>
            </p:cNvPr>
            <p:cNvPicPr/>
            <p:nvPr/>
          </p:nvPicPr>
          <p:blipFill>
            <a:blip r:embed="rId35" cstate="print"/>
            <a:stretch>
              <a:fillRect/>
            </a:stretch>
          </p:blipFill>
          <p:spPr>
            <a:xfrm>
              <a:off x="8185403" y="2531364"/>
              <a:ext cx="326136" cy="2285999"/>
            </a:xfrm>
            <a:prstGeom prst="rect">
              <a:avLst/>
            </a:prstGeom>
          </p:spPr>
        </p:pic>
        <p:sp>
          <p:nvSpPr>
            <p:cNvPr id="158" name="object 63">
              <a:extLst>
                <a:ext uri="{FF2B5EF4-FFF2-40B4-BE49-F238E27FC236}">
                  <a16:creationId xmlns:a16="http://schemas.microsoft.com/office/drawing/2014/main" id="{93687598-B494-440C-8E62-DAFAA567E32F}"/>
                </a:ext>
              </a:extLst>
            </p:cNvPr>
            <p:cNvSpPr/>
            <p:nvPr/>
          </p:nvSpPr>
          <p:spPr>
            <a:xfrm>
              <a:off x="8185403" y="2531364"/>
              <a:ext cx="326390" cy="2286000"/>
            </a:xfrm>
            <a:custGeom>
              <a:avLst/>
              <a:gdLst/>
              <a:ahLst/>
              <a:cxnLst/>
              <a:rect l="l" t="t" r="r" b="b"/>
              <a:pathLst>
                <a:path w="326390" h="2286000">
                  <a:moveTo>
                    <a:pt x="326136" y="2285999"/>
                  </a:moveTo>
                  <a:lnTo>
                    <a:pt x="163068" y="2285999"/>
                  </a:lnTo>
                  <a:lnTo>
                    <a:pt x="0" y="1142999"/>
                  </a:lnTo>
                  <a:lnTo>
                    <a:pt x="163068" y="0"/>
                  </a:lnTo>
                  <a:lnTo>
                    <a:pt x="326136" y="0"/>
                  </a:lnTo>
                  <a:lnTo>
                    <a:pt x="326136" y="2285999"/>
                  </a:lnTo>
                  <a:close/>
                </a:path>
              </a:pathLst>
            </a:custGeom>
            <a:ln w="6350">
              <a:solidFill>
                <a:srgbClr val="EC7C30"/>
              </a:solidFill>
            </a:ln>
          </p:spPr>
          <p:txBody>
            <a:bodyPr wrap="square" lIns="0" tIns="0" rIns="0" bIns="0" rtlCol="0"/>
            <a:lstStyle/>
            <a:p>
              <a:endParaRPr/>
            </a:p>
          </p:txBody>
        </p:sp>
        <p:pic>
          <p:nvPicPr>
            <p:cNvPr id="159" name="object 64">
              <a:extLst>
                <a:ext uri="{FF2B5EF4-FFF2-40B4-BE49-F238E27FC236}">
                  <a16:creationId xmlns:a16="http://schemas.microsoft.com/office/drawing/2014/main" id="{DC16DF51-9DAB-3D27-293E-3E4987E34FA4}"/>
                </a:ext>
              </a:extLst>
            </p:cNvPr>
            <p:cNvPicPr/>
            <p:nvPr/>
          </p:nvPicPr>
          <p:blipFill>
            <a:blip r:embed="rId36" cstate="print"/>
            <a:stretch>
              <a:fillRect/>
            </a:stretch>
          </p:blipFill>
          <p:spPr>
            <a:xfrm>
              <a:off x="5055107" y="2177796"/>
              <a:ext cx="2435352" cy="441959"/>
            </a:xfrm>
            <a:prstGeom prst="rect">
              <a:avLst/>
            </a:prstGeom>
          </p:spPr>
        </p:pic>
        <p:sp>
          <p:nvSpPr>
            <p:cNvPr id="160" name="object 65">
              <a:extLst>
                <a:ext uri="{FF2B5EF4-FFF2-40B4-BE49-F238E27FC236}">
                  <a16:creationId xmlns:a16="http://schemas.microsoft.com/office/drawing/2014/main" id="{A15F59EA-4BA6-9673-7BCA-E80B46CD9855}"/>
                </a:ext>
              </a:extLst>
            </p:cNvPr>
            <p:cNvSpPr/>
            <p:nvPr/>
          </p:nvSpPr>
          <p:spPr>
            <a:xfrm>
              <a:off x="5055107" y="2177796"/>
              <a:ext cx="2435860" cy="441959"/>
            </a:xfrm>
            <a:custGeom>
              <a:avLst/>
              <a:gdLst/>
              <a:ahLst/>
              <a:cxnLst/>
              <a:rect l="l" t="t" r="r" b="b"/>
              <a:pathLst>
                <a:path w="2435859" h="441960">
                  <a:moveTo>
                    <a:pt x="2435352" y="0"/>
                  </a:moveTo>
                  <a:lnTo>
                    <a:pt x="2435352" y="220979"/>
                  </a:lnTo>
                  <a:lnTo>
                    <a:pt x="1217676" y="441959"/>
                  </a:lnTo>
                  <a:lnTo>
                    <a:pt x="0" y="220979"/>
                  </a:lnTo>
                  <a:lnTo>
                    <a:pt x="0" y="0"/>
                  </a:lnTo>
                  <a:lnTo>
                    <a:pt x="2435352" y="0"/>
                  </a:lnTo>
                  <a:close/>
                </a:path>
              </a:pathLst>
            </a:custGeom>
            <a:ln w="6350">
              <a:solidFill>
                <a:srgbClr val="EC7C30"/>
              </a:solidFill>
            </a:ln>
          </p:spPr>
          <p:txBody>
            <a:bodyPr wrap="square" lIns="0" tIns="0" rIns="0" bIns="0" rtlCol="0"/>
            <a:lstStyle/>
            <a:p>
              <a:endParaRPr/>
            </a:p>
          </p:txBody>
        </p:sp>
      </p:grpSp>
      <p:sp>
        <p:nvSpPr>
          <p:cNvPr id="161" name="Rectangle 160">
            <a:extLst>
              <a:ext uri="{FF2B5EF4-FFF2-40B4-BE49-F238E27FC236}">
                <a16:creationId xmlns:a16="http://schemas.microsoft.com/office/drawing/2014/main" id="{2747A3EB-EB88-9954-3BE9-E08A5F01A83C}"/>
              </a:ext>
            </a:extLst>
          </p:cNvPr>
          <p:cNvSpPr/>
          <p:nvPr/>
        </p:nvSpPr>
        <p:spPr>
          <a:xfrm>
            <a:off x="762000" y="914400"/>
            <a:ext cx="10972800" cy="5765292"/>
          </a:xfrm>
          <a:prstGeom prst="rect">
            <a:avLst/>
          </a:prstGeom>
          <a:solidFill>
            <a:schemeClr val="accent1">
              <a:alpha val="6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2" name="TextBox 161">
            <a:extLst>
              <a:ext uri="{FF2B5EF4-FFF2-40B4-BE49-F238E27FC236}">
                <a16:creationId xmlns:a16="http://schemas.microsoft.com/office/drawing/2014/main" id="{B98F8B2A-B055-B4EA-989A-0F555C765478}"/>
              </a:ext>
            </a:extLst>
          </p:cNvPr>
          <p:cNvSpPr txBox="1"/>
          <p:nvPr/>
        </p:nvSpPr>
        <p:spPr>
          <a:xfrm>
            <a:off x="3268726" y="1613236"/>
            <a:ext cx="6553199" cy="4154984"/>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l"/>
            <a:r>
              <a:rPr lang="en-ID" sz="3200" i="0" u="none" strike="noStrike" baseline="0" dirty="0" err="1">
                <a:solidFill>
                  <a:schemeClr val="tx1"/>
                </a:solidFill>
                <a:latin typeface="Calibri-Bold"/>
              </a:rPr>
              <a:t>Kerangka</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Kualifikasi</a:t>
            </a:r>
            <a:r>
              <a:rPr lang="en-ID" sz="3200" i="0" u="none" strike="noStrike" baseline="0" dirty="0">
                <a:solidFill>
                  <a:schemeClr val="tx1"/>
                </a:solidFill>
                <a:latin typeface="Calibri-Bold"/>
              </a:rPr>
              <a:t> Nasional</a:t>
            </a:r>
          </a:p>
          <a:p>
            <a:pPr algn="l"/>
            <a:r>
              <a:rPr lang="en-ID" sz="3200" i="0" u="none" strike="noStrike" baseline="0" dirty="0" err="1">
                <a:solidFill>
                  <a:schemeClr val="tx1"/>
                </a:solidFill>
                <a:latin typeface="Calibri-Bold"/>
              </a:rPr>
              <a:t>sebagaimana</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dimaksud</a:t>
            </a:r>
            <a:r>
              <a:rPr lang="en-ID" sz="3200" i="0" u="none" strike="noStrike" baseline="0" dirty="0">
                <a:solidFill>
                  <a:schemeClr val="tx1"/>
                </a:solidFill>
                <a:latin typeface="Calibri-Bold"/>
              </a:rPr>
              <a:t> pada </a:t>
            </a:r>
            <a:r>
              <a:rPr lang="en-ID" sz="3200" i="0" u="none" strike="noStrike" baseline="0" dirty="0" err="1">
                <a:solidFill>
                  <a:schemeClr val="tx1"/>
                </a:solidFill>
                <a:latin typeface="Calibri-Bold"/>
              </a:rPr>
              <a:t>ayat</a:t>
            </a:r>
            <a:r>
              <a:rPr lang="en-ID" sz="3200" i="0" u="none" strike="noStrike" baseline="0" dirty="0">
                <a:solidFill>
                  <a:schemeClr val="tx1"/>
                </a:solidFill>
                <a:latin typeface="Calibri-Bold"/>
              </a:rPr>
              <a:t> (1)</a:t>
            </a:r>
          </a:p>
          <a:p>
            <a:pPr algn="l"/>
            <a:r>
              <a:rPr lang="en-ID" sz="3200" i="0" u="none" strike="noStrike" baseline="0" dirty="0" err="1">
                <a:solidFill>
                  <a:schemeClr val="tx1"/>
                </a:solidFill>
                <a:latin typeface="Calibri-Bold"/>
              </a:rPr>
              <a:t>menjadi</a:t>
            </a:r>
            <a:r>
              <a:rPr lang="en-ID" sz="3200" i="0" u="none" strike="noStrike" baseline="0" dirty="0">
                <a:solidFill>
                  <a:schemeClr val="tx1"/>
                </a:solidFill>
                <a:latin typeface="Calibri-Bold"/>
              </a:rPr>
              <a:t> </a:t>
            </a:r>
            <a:r>
              <a:rPr lang="en-ID" sz="4000" i="0" u="none" strike="noStrike" baseline="0" dirty="0" err="1">
                <a:solidFill>
                  <a:srgbClr val="FF0000"/>
                </a:solidFill>
                <a:latin typeface="Calibri-Bold"/>
              </a:rPr>
              <a:t>acuan</a:t>
            </a:r>
            <a:r>
              <a:rPr lang="en-ID" sz="4000" i="0" u="none" strike="noStrike" baseline="0" dirty="0">
                <a:solidFill>
                  <a:srgbClr val="FF0000"/>
                </a:solidFill>
                <a:latin typeface="Calibri-Bold"/>
              </a:rPr>
              <a:t> </a:t>
            </a:r>
            <a:r>
              <a:rPr lang="en-ID" sz="4000" i="0" u="none" strike="noStrike" baseline="0" dirty="0" err="1">
                <a:solidFill>
                  <a:srgbClr val="FF0000"/>
                </a:solidFill>
                <a:latin typeface="Calibri-Bold"/>
              </a:rPr>
              <a:t>pokok</a:t>
            </a:r>
            <a:r>
              <a:rPr lang="en-ID" sz="4000" i="0" u="none" strike="noStrike" baseline="0" dirty="0">
                <a:solidFill>
                  <a:srgbClr val="FF0000"/>
                </a:solidFill>
                <a:latin typeface="Calibri-Bold"/>
              </a:rPr>
              <a:t> </a:t>
            </a:r>
            <a:r>
              <a:rPr lang="en-ID" sz="3200" i="0" u="none" strike="noStrike" baseline="0" dirty="0" err="1">
                <a:solidFill>
                  <a:schemeClr val="tx1"/>
                </a:solidFill>
                <a:latin typeface="Calibri-Bold"/>
              </a:rPr>
              <a:t>dalam</a:t>
            </a:r>
            <a:endParaRPr lang="en-ID" sz="3200" i="0" u="none" strike="noStrike" baseline="0" dirty="0">
              <a:solidFill>
                <a:schemeClr val="tx1"/>
              </a:solidFill>
              <a:latin typeface="Calibri-Bold"/>
            </a:endParaRPr>
          </a:p>
          <a:p>
            <a:pPr algn="l"/>
            <a:r>
              <a:rPr lang="en-ID" sz="3200" i="0" u="none" strike="noStrike" baseline="0" dirty="0" err="1">
                <a:solidFill>
                  <a:schemeClr val="tx1"/>
                </a:solidFill>
                <a:latin typeface="Calibri-Bold"/>
              </a:rPr>
              <a:t>penetapan</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kompetensi</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lulusan</a:t>
            </a:r>
            <a:endParaRPr lang="en-ID" sz="3200" i="0" u="none" strike="noStrike" baseline="0" dirty="0">
              <a:solidFill>
                <a:schemeClr val="tx1"/>
              </a:solidFill>
              <a:latin typeface="Calibri-Bold"/>
            </a:endParaRPr>
          </a:p>
          <a:p>
            <a:pPr algn="l"/>
            <a:r>
              <a:rPr lang="en-ID" sz="3200" i="0" u="none" strike="noStrike" baseline="0" dirty="0" err="1">
                <a:solidFill>
                  <a:schemeClr val="tx1"/>
                </a:solidFill>
                <a:latin typeface="Calibri-Bold"/>
              </a:rPr>
              <a:t>pendidikan</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akademik</a:t>
            </a:r>
            <a:r>
              <a:rPr lang="en-ID" sz="3200" i="0" u="none" strike="noStrike" baseline="0" dirty="0">
                <a:solidFill>
                  <a:schemeClr val="tx1"/>
                </a:solidFill>
                <a:latin typeface="Calibri-Bold"/>
              </a:rPr>
              <a:t>, Pendidikan</a:t>
            </a:r>
          </a:p>
          <a:p>
            <a:pPr algn="l"/>
            <a:r>
              <a:rPr lang="en-ID" sz="3200" i="0" u="none" strike="noStrike" baseline="0" dirty="0" err="1">
                <a:solidFill>
                  <a:schemeClr val="tx1"/>
                </a:solidFill>
                <a:latin typeface="Calibri-Bold"/>
              </a:rPr>
              <a:t>vokasi</a:t>
            </a:r>
            <a:r>
              <a:rPr lang="en-ID" sz="3200" i="0" u="none" strike="noStrike" baseline="0" dirty="0">
                <a:solidFill>
                  <a:schemeClr val="tx1"/>
                </a:solidFill>
                <a:latin typeface="Calibri-Bold"/>
              </a:rPr>
              <a:t>, dan </a:t>
            </a:r>
            <a:r>
              <a:rPr lang="en-ID" sz="3200" i="0" u="none" strike="noStrike" baseline="0" dirty="0" err="1">
                <a:solidFill>
                  <a:schemeClr val="tx1"/>
                </a:solidFill>
                <a:latin typeface="Calibri-Bold"/>
              </a:rPr>
              <a:t>pendidikan</a:t>
            </a:r>
            <a:r>
              <a:rPr lang="en-ID" sz="3200" i="0" u="none" strike="noStrike" baseline="0" dirty="0">
                <a:solidFill>
                  <a:schemeClr val="tx1"/>
                </a:solidFill>
                <a:latin typeface="Calibri-Bold"/>
              </a:rPr>
              <a:t> </a:t>
            </a:r>
            <a:r>
              <a:rPr lang="en-ID" sz="3200" i="0" u="none" strike="noStrike" baseline="0" dirty="0" err="1">
                <a:solidFill>
                  <a:schemeClr val="tx1"/>
                </a:solidFill>
                <a:latin typeface="Calibri-Bold"/>
              </a:rPr>
              <a:t>profesi</a:t>
            </a:r>
            <a:r>
              <a:rPr lang="en-ID" sz="3200" i="0" u="none" strike="noStrike" baseline="0" dirty="0">
                <a:solidFill>
                  <a:schemeClr val="tx1"/>
                </a:solidFill>
                <a:latin typeface="Calibri-Bold"/>
              </a:rPr>
              <a:t>.</a:t>
            </a:r>
          </a:p>
          <a:p>
            <a:pPr algn="l"/>
            <a:r>
              <a:rPr lang="es-ES" sz="3200" b="1" i="0" u="none" strike="noStrike" baseline="0" dirty="0">
                <a:solidFill>
                  <a:srgbClr val="FF0000"/>
                </a:solidFill>
                <a:latin typeface="Calibri-Bold"/>
              </a:rPr>
              <a:t>(UU no.12 </a:t>
            </a:r>
            <a:r>
              <a:rPr lang="es-ES" sz="3200" b="1" i="0" u="none" strike="noStrike" baseline="0" dirty="0" err="1">
                <a:solidFill>
                  <a:srgbClr val="FF0000"/>
                </a:solidFill>
                <a:latin typeface="Calibri-Bold"/>
              </a:rPr>
              <a:t>thn</a:t>
            </a:r>
            <a:r>
              <a:rPr lang="es-ES" sz="3200" b="1" i="0" u="none" strike="noStrike" baseline="0" dirty="0">
                <a:solidFill>
                  <a:srgbClr val="FF0000"/>
                </a:solidFill>
                <a:latin typeface="Calibri-Bold"/>
              </a:rPr>
              <a:t> 2012, </a:t>
            </a:r>
            <a:r>
              <a:rPr lang="es-ES" sz="3200" b="1" i="0" u="none" strike="noStrike" baseline="0" dirty="0" err="1">
                <a:solidFill>
                  <a:srgbClr val="FF0000"/>
                </a:solidFill>
                <a:latin typeface="Calibri-Bold"/>
              </a:rPr>
              <a:t>Pasal</a:t>
            </a:r>
            <a:r>
              <a:rPr lang="es-ES" sz="3200" b="1" i="0" u="none" strike="noStrike" baseline="0" dirty="0">
                <a:solidFill>
                  <a:srgbClr val="FF0000"/>
                </a:solidFill>
                <a:latin typeface="Calibri-Bold"/>
              </a:rPr>
              <a:t> 29(2))</a:t>
            </a:r>
          </a:p>
          <a:p>
            <a:endParaRPr lang="en-ID" sz="3200" dirty="0">
              <a:solidFill>
                <a:schemeClr val="tx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330455" y="2231771"/>
            <a:ext cx="5307965" cy="2199005"/>
          </a:xfrm>
          <a:prstGeom prst="rect">
            <a:avLst/>
          </a:prstGeom>
        </p:spPr>
        <p:txBody>
          <a:bodyPr vert="horz" wrap="square" lIns="0" tIns="12700" rIns="0" bIns="0" rtlCol="0">
            <a:spAutoFit/>
          </a:bodyPr>
          <a:lstStyle/>
          <a:p>
            <a:pPr marL="433070" indent="-421005">
              <a:lnSpc>
                <a:spcPct val="100000"/>
              </a:lnSpc>
              <a:spcBef>
                <a:spcPts val="100"/>
              </a:spcBef>
              <a:buAutoNum type="arabicPeriod"/>
              <a:tabLst>
                <a:tab pos="433070" algn="l"/>
                <a:tab pos="433705" algn="l"/>
              </a:tabLst>
            </a:pPr>
            <a:r>
              <a:rPr sz="3600" spc="-10" dirty="0">
                <a:latin typeface="Impact"/>
                <a:cs typeface="Impact"/>
              </a:rPr>
              <a:t>Sikap </a:t>
            </a:r>
            <a:r>
              <a:rPr sz="3600" spc="-5" dirty="0">
                <a:solidFill>
                  <a:srgbClr val="3333FF"/>
                </a:solidFill>
                <a:latin typeface="Impact"/>
                <a:cs typeface="Impact"/>
              </a:rPr>
              <a:t>(S)</a:t>
            </a:r>
            <a:endParaRPr sz="3600">
              <a:latin typeface="Impact"/>
              <a:cs typeface="Impact"/>
            </a:endParaRPr>
          </a:p>
          <a:p>
            <a:pPr marL="407034" indent="-394970">
              <a:lnSpc>
                <a:spcPct val="100000"/>
              </a:lnSpc>
              <a:buAutoNum type="arabicPeriod"/>
              <a:tabLst>
                <a:tab pos="407670" algn="l"/>
              </a:tabLst>
            </a:pPr>
            <a:r>
              <a:rPr sz="3600" spc="-5" dirty="0">
                <a:latin typeface="Impact"/>
                <a:cs typeface="Impact"/>
              </a:rPr>
              <a:t>Keterampilan </a:t>
            </a:r>
            <a:r>
              <a:rPr sz="3600" dirty="0">
                <a:latin typeface="Impact"/>
                <a:cs typeface="Impact"/>
              </a:rPr>
              <a:t>Umum</a:t>
            </a:r>
            <a:r>
              <a:rPr sz="3600" spc="-15" dirty="0">
                <a:latin typeface="Impact"/>
                <a:cs typeface="Impact"/>
              </a:rPr>
              <a:t> </a:t>
            </a:r>
            <a:r>
              <a:rPr sz="3600" spc="-5" dirty="0">
                <a:solidFill>
                  <a:srgbClr val="3333FF"/>
                </a:solidFill>
                <a:latin typeface="Impact"/>
                <a:cs typeface="Impact"/>
              </a:rPr>
              <a:t>(KU)</a:t>
            </a:r>
            <a:endParaRPr sz="3600">
              <a:latin typeface="Impact"/>
              <a:cs typeface="Impact"/>
            </a:endParaRPr>
          </a:p>
          <a:p>
            <a:pPr marL="421005" indent="-408940">
              <a:lnSpc>
                <a:spcPts val="4235"/>
              </a:lnSpc>
              <a:buAutoNum type="arabicPeriod"/>
              <a:tabLst>
                <a:tab pos="421640" algn="l"/>
              </a:tabLst>
            </a:pPr>
            <a:r>
              <a:rPr sz="3600" dirty="0">
                <a:solidFill>
                  <a:srgbClr val="008000"/>
                </a:solidFill>
                <a:latin typeface="Impact"/>
                <a:cs typeface="Impact"/>
              </a:rPr>
              <a:t>Pengetahuan</a:t>
            </a:r>
            <a:r>
              <a:rPr sz="3600" spc="-40" dirty="0">
                <a:solidFill>
                  <a:srgbClr val="008000"/>
                </a:solidFill>
                <a:latin typeface="Impact"/>
                <a:cs typeface="Impact"/>
              </a:rPr>
              <a:t> </a:t>
            </a:r>
            <a:r>
              <a:rPr sz="3600" spc="-5" dirty="0">
                <a:solidFill>
                  <a:srgbClr val="3333FF"/>
                </a:solidFill>
                <a:latin typeface="Impact"/>
                <a:cs typeface="Impact"/>
              </a:rPr>
              <a:t>(P)</a:t>
            </a:r>
            <a:endParaRPr sz="3600">
              <a:latin typeface="Impact"/>
              <a:cs typeface="Impact"/>
            </a:endParaRPr>
          </a:p>
          <a:p>
            <a:pPr marL="405765" indent="-393700">
              <a:lnSpc>
                <a:spcPts val="4235"/>
              </a:lnSpc>
              <a:buAutoNum type="arabicPeriod"/>
              <a:tabLst>
                <a:tab pos="406400" algn="l"/>
              </a:tabLst>
            </a:pPr>
            <a:r>
              <a:rPr sz="3600" spc="-5" dirty="0">
                <a:solidFill>
                  <a:srgbClr val="008000"/>
                </a:solidFill>
                <a:latin typeface="Impact"/>
                <a:cs typeface="Impact"/>
              </a:rPr>
              <a:t>Keterampilan</a:t>
            </a:r>
            <a:r>
              <a:rPr sz="3600" spc="-10" dirty="0">
                <a:solidFill>
                  <a:srgbClr val="008000"/>
                </a:solidFill>
                <a:latin typeface="Impact"/>
                <a:cs typeface="Impact"/>
              </a:rPr>
              <a:t> </a:t>
            </a:r>
            <a:r>
              <a:rPr sz="3600" dirty="0">
                <a:solidFill>
                  <a:srgbClr val="008000"/>
                </a:solidFill>
                <a:latin typeface="Impact"/>
                <a:cs typeface="Impact"/>
              </a:rPr>
              <a:t>Khusus</a:t>
            </a:r>
            <a:r>
              <a:rPr sz="3600" spc="-50" dirty="0">
                <a:solidFill>
                  <a:srgbClr val="008000"/>
                </a:solidFill>
                <a:latin typeface="Impact"/>
                <a:cs typeface="Impact"/>
              </a:rPr>
              <a:t> </a:t>
            </a:r>
            <a:r>
              <a:rPr sz="3600" spc="-5" dirty="0">
                <a:solidFill>
                  <a:srgbClr val="3333FF"/>
                </a:solidFill>
                <a:latin typeface="Impact"/>
                <a:cs typeface="Impact"/>
              </a:rPr>
              <a:t>(KK)</a:t>
            </a:r>
            <a:endParaRPr sz="3600">
              <a:latin typeface="Impact"/>
              <a:cs typeface="Impact"/>
            </a:endParaRPr>
          </a:p>
        </p:txBody>
      </p:sp>
      <p:grpSp>
        <p:nvGrpSpPr>
          <p:cNvPr id="6" name="object 6"/>
          <p:cNvGrpSpPr/>
          <p:nvPr/>
        </p:nvGrpSpPr>
        <p:grpSpPr>
          <a:xfrm>
            <a:off x="5825363" y="2171700"/>
            <a:ext cx="525145" cy="2256790"/>
            <a:chOff x="5921120" y="4397121"/>
            <a:chExt cx="525145" cy="2256790"/>
          </a:xfrm>
        </p:grpSpPr>
        <p:sp>
          <p:nvSpPr>
            <p:cNvPr id="7" name="object 7"/>
            <p:cNvSpPr/>
            <p:nvPr/>
          </p:nvSpPr>
          <p:spPr>
            <a:xfrm>
              <a:off x="5949695" y="4425696"/>
              <a:ext cx="467995" cy="1152525"/>
            </a:xfrm>
            <a:custGeom>
              <a:avLst/>
              <a:gdLst/>
              <a:ahLst/>
              <a:cxnLst/>
              <a:rect l="l" t="t" r="r" b="b"/>
              <a:pathLst>
                <a:path w="467995" h="1152525">
                  <a:moveTo>
                    <a:pt x="0" y="0"/>
                  </a:moveTo>
                  <a:lnTo>
                    <a:pt x="47134" y="4304"/>
                  </a:lnTo>
                  <a:lnTo>
                    <a:pt x="91041" y="16650"/>
                  </a:lnTo>
                  <a:lnTo>
                    <a:pt x="130777" y="36185"/>
                  </a:lnTo>
                  <a:lnTo>
                    <a:pt x="165401" y="62055"/>
                  </a:lnTo>
                  <a:lnTo>
                    <a:pt x="193971" y="93408"/>
                  </a:lnTo>
                  <a:lnTo>
                    <a:pt x="215544" y="129391"/>
                  </a:lnTo>
                  <a:lnTo>
                    <a:pt x="229179" y="169151"/>
                  </a:lnTo>
                  <a:lnTo>
                    <a:pt x="233934" y="211835"/>
                  </a:lnTo>
                  <a:lnTo>
                    <a:pt x="233934" y="364235"/>
                  </a:lnTo>
                  <a:lnTo>
                    <a:pt x="238688" y="406920"/>
                  </a:lnTo>
                  <a:lnTo>
                    <a:pt x="252323" y="446680"/>
                  </a:lnTo>
                  <a:lnTo>
                    <a:pt x="273896" y="482663"/>
                  </a:lnTo>
                  <a:lnTo>
                    <a:pt x="302466" y="514016"/>
                  </a:lnTo>
                  <a:lnTo>
                    <a:pt x="337090" y="539886"/>
                  </a:lnTo>
                  <a:lnTo>
                    <a:pt x="376826" y="559421"/>
                  </a:lnTo>
                  <a:lnTo>
                    <a:pt x="420733" y="571767"/>
                  </a:lnTo>
                  <a:lnTo>
                    <a:pt x="467867" y="576071"/>
                  </a:lnTo>
                  <a:lnTo>
                    <a:pt x="420733" y="580376"/>
                  </a:lnTo>
                  <a:lnTo>
                    <a:pt x="376826" y="592722"/>
                  </a:lnTo>
                  <a:lnTo>
                    <a:pt x="337090" y="612257"/>
                  </a:lnTo>
                  <a:lnTo>
                    <a:pt x="302466" y="638127"/>
                  </a:lnTo>
                  <a:lnTo>
                    <a:pt x="273896" y="669480"/>
                  </a:lnTo>
                  <a:lnTo>
                    <a:pt x="252323" y="705463"/>
                  </a:lnTo>
                  <a:lnTo>
                    <a:pt x="238688" y="745223"/>
                  </a:lnTo>
                  <a:lnTo>
                    <a:pt x="233934" y="787907"/>
                  </a:lnTo>
                  <a:lnTo>
                    <a:pt x="233934" y="940307"/>
                  </a:lnTo>
                  <a:lnTo>
                    <a:pt x="229179" y="982992"/>
                  </a:lnTo>
                  <a:lnTo>
                    <a:pt x="215544" y="1022752"/>
                  </a:lnTo>
                  <a:lnTo>
                    <a:pt x="193971" y="1058735"/>
                  </a:lnTo>
                  <a:lnTo>
                    <a:pt x="165401" y="1090088"/>
                  </a:lnTo>
                  <a:lnTo>
                    <a:pt x="130777" y="1115958"/>
                  </a:lnTo>
                  <a:lnTo>
                    <a:pt x="91041" y="1135492"/>
                  </a:lnTo>
                  <a:lnTo>
                    <a:pt x="47134" y="1147839"/>
                  </a:lnTo>
                  <a:lnTo>
                    <a:pt x="0" y="1152143"/>
                  </a:lnTo>
                </a:path>
              </a:pathLst>
            </a:custGeom>
            <a:ln w="57149">
              <a:solidFill>
                <a:srgbClr val="000000"/>
              </a:solidFill>
            </a:ln>
          </p:spPr>
          <p:txBody>
            <a:bodyPr wrap="square" lIns="0" tIns="0" rIns="0" bIns="0" rtlCol="0"/>
            <a:lstStyle/>
            <a:p>
              <a:endParaRPr/>
            </a:p>
          </p:txBody>
        </p:sp>
        <p:sp>
          <p:nvSpPr>
            <p:cNvPr id="8" name="object 8"/>
            <p:cNvSpPr/>
            <p:nvPr/>
          </p:nvSpPr>
          <p:spPr>
            <a:xfrm>
              <a:off x="5949695" y="5652516"/>
              <a:ext cx="467995" cy="972819"/>
            </a:xfrm>
            <a:custGeom>
              <a:avLst/>
              <a:gdLst/>
              <a:ahLst/>
              <a:cxnLst/>
              <a:rect l="l" t="t" r="r" b="b"/>
              <a:pathLst>
                <a:path w="467995" h="972820">
                  <a:moveTo>
                    <a:pt x="0" y="0"/>
                  </a:moveTo>
                  <a:lnTo>
                    <a:pt x="47134" y="4304"/>
                  </a:lnTo>
                  <a:lnTo>
                    <a:pt x="91041" y="16651"/>
                  </a:lnTo>
                  <a:lnTo>
                    <a:pt x="130777" y="36187"/>
                  </a:lnTo>
                  <a:lnTo>
                    <a:pt x="165401" y="62061"/>
                  </a:lnTo>
                  <a:lnTo>
                    <a:pt x="193971" y="93420"/>
                  </a:lnTo>
                  <a:lnTo>
                    <a:pt x="215544" y="129412"/>
                  </a:lnTo>
                  <a:lnTo>
                    <a:pt x="229179" y="169185"/>
                  </a:lnTo>
                  <a:lnTo>
                    <a:pt x="233934" y="211886"/>
                  </a:lnTo>
                  <a:lnTo>
                    <a:pt x="233934" y="274269"/>
                  </a:lnTo>
                  <a:lnTo>
                    <a:pt x="238688" y="316970"/>
                  </a:lnTo>
                  <a:lnTo>
                    <a:pt x="252323" y="356743"/>
                  </a:lnTo>
                  <a:lnTo>
                    <a:pt x="273896" y="392735"/>
                  </a:lnTo>
                  <a:lnTo>
                    <a:pt x="302466" y="424094"/>
                  </a:lnTo>
                  <a:lnTo>
                    <a:pt x="337090" y="449967"/>
                  </a:lnTo>
                  <a:lnTo>
                    <a:pt x="376826" y="469504"/>
                  </a:lnTo>
                  <a:lnTo>
                    <a:pt x="420733" y="481851"/>
                  </a:lnTo>
                  <a:lnTo>
                    <a:pt x="467867" y="486156"/>
                  </a:lnTo>
                  <a:lnTo>
                    <a:pt x="420733" y="490460"/>
                  </a:lnTo>
                  <a:lnTo>
                    <a:pt x="376826" y="502807"/>
                  </a:lnTo>
                  <a:lnTo>
                    <a:pt x="337090" y="522343"/>
                  </a:lnTo>
                  <a:lnTo>
                    <a:pt x="302466" y="548217"/>
                  </a:lnTo>
                  <a:lnTo>
                    <a:pt x="273896" y="579576"/>
                  </a:lnTo>
                  <a:lnTo>
                    <a:pt x="252323" y="615568"/>
                  </a:lnTo>
                  <a:lnTo>
                    <a:pt x="238688" y="655341"/>
                  </a:lnTo>
                  <a:lnTo>
                    <a:pt x="233934" y="698042"/>
                  </a:lnTo>
                  <a:lnTo>
                    <a:pt x="233934" y="760425"/>
                  </a:lnTo>
                  <a:lnTo>
                    <a:pt x="229179" y="803126"/>
                  </a:lnTo>
                  <a:lnTo>
                    <a:pt x="215544" y="842899"/>
                  </a:lnTo>
                  <a:lnTo>
                    <a:pt x="193971" y="878891"/>
                  </a:lnTo>
                  <a:lnTo>
                    <a:pt x="165401" y="910250"/>
                  </a:lnTo>
                  <a:lnTo>
                    <a:pt x="130777" y="936123"/>
                  </a:lnTo>
                  <a:lnTo>
                    <a:pt x="91041" y="955660"/>
                  </a:lnTo>
                  <a:lnTo>
                    <a:pt x="47134" y="968007"/>
                  </a:lnTo>
                  <a:lnTo>
                    <a:pt x="0" y="972312"/>
                  </a:lnTo>
                </a:path>
              </a:pathLst>
            </a:custGeom>
            <a:ln w="57150">
              <a:solidFill>
                <a:srgbClr val="008000"/>
              </a:solidFill>
            </a:ln>
          </p:spPr>
          <p:txBody>
            <a:bodyPr wrap="square" lIns="0" tIns="0" rIns="0" bIns="0" rtlCol="0"/>
            <a:lstStyle/>
            <a:p>
              <a:endParaRPr/>
            </a:p>
          </p:txBody>
        </p:sp>
      </p:grpSp>
      <p:sp>
        <p:nvSpPr>
          <p:cNvPr id="9" name="object 9"/>
          <p:cNvSpPr txBox="1"/>
          <p:nvPr/>
        </p:nvSpPr>
        <p:spPr>
          <a:xfrm>
            <a:off x="6400800" y="2286000"/>
            <a:ext cx="4483735" cy="9404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orbel"/>
                <a:cs typeface="Corbel"/>
              </a:rPr>
              <a:t>Standar</a:t>
            </a:r>
            <a:r>
              <a:rPr sz="2000" b="1" spc="-20" dirty="0">
                <a:latin typeface="Corbel"/>
                <a:cs typeface="Corbel"/>
              </a:rPr>
              <a:t> </a:t>
            </a:r>
            <a:r>
              <a:rPr sz="2000" b="1" spc="-5" dirty="0">
                <a:latin typeface="Corbel"/>
                <a:cs typeface="Corbel"/>
              </a:rPr>
              <a:t>kemampuan</a:t>
            </a:r>
            <a:r>
              <a:rPr sz="2000" b="1" spc="-25" dirty="0">
                <a:latin typeface="Corbel"/>
                <a:cs typeface="Corbel"/>
              </a:rPr>
              <a:t> </a:t>
            </a:r>
            <a:r>
              <a:rPr sz="2000" b="1" spc="-5" dirty="0">
                <a:latin typeface="Corbel"/>
                <a:cs typeface="Corbel"/>
              </a:rPr>
              <a:t>minimum</a:t>
            </a:r>
            <a:r>
              <a:rPr sz="2000" b="1" spc="-25" dirty="0">
                <a:latin typeface="Corbel"/>
                <a:cs typeface="Corbel"/>
              </a:rPr>
              <a:t> </a:t>
            </a:r>
            <a:r>
              <a:rPr sz="2000" b="1" dirty="0">
                <a:latin typeface="Corbel"/>
                <a:cs typeface="Corbel"/>
              </a:rPr>
              <a:t>nasional;</a:t>
            </a:r>
            <a:endParaRPr sz="2000">
              <a:latin typeface="Corbel"/>
              <a:cs typeface="Corbel"/>
            </a:endParaRPr>
          </a:p>
          <a:p>
            <a:pPr marL="12700" marR="86995">
              <a:lnSpc>
                <a:spcPct val="100000"/>
              </a:lnSpc>
            </a:pPr>
            <a:r>
              <a:rPr sz="2000" b="1" dirty="0">
                <a:latin typeface="Corbel"/>
                <a:cs typeface="Corbel"/>
              </a:rPr>
              <a:t>Diadopsi</a:t>
            </a:r>
            <a:r>
              <a:rPr sz="2000" b="1" spc="15" dirty="0">
                <a:latin typeface="Corbel"/>
                <a:cs typeface="Corbel"/>
              </a:rPr>
              <a:t> </a:t>
            </a:r>
            <a:r>
              <a:rPr sz="2000" b="1" spc="-5" dirty="0">
                <a:latin typeface="Corbel"/>
                <a:cs typeface="Corbel"/>
              </a:rPr>
              <a:t>dari</a:t>
            </a:r>
            <a:r>
              <a:rPr sz="2000" b="1" spc="15" dirty="0">
                <a:latin typeface="Corbel"/>
                <a:cs typeface="Corbel"/>
              </a:rPr>
              <a:t> </a:t>
            </a:r>
            <a:r>
              <a:rPr sz="2000" b="1" spc="-5" dirty="0">
                <a:latin typeface="Corbel"/>
                <a:cs typeface="Corbel"/>
              </a:rPr>
              <a:t>lampiran</a:t>
            </a:r>
            <a:r>
              <a:rPr sz="2000" b="1" spc="-40" dirty="0">
                <a:latin typeface="Corbel"/>
                <a:cs typeface="Corbel"/>
              </a:rPr>
              <a:t> </a:t>
            </a:r>
            <a:r>
              <a:rPr sz="2000" b="1" dirty="0">
                <a:latin typeface="Corbel"/>
                <a:cs typeface="Corbel"/>
              </a:rPr>
              <a:t>SN-Dikti; dan </a:t>
            </a:r>
            <a:r>
              <a:rPr sz="2000" b="1" spc="5" dirty="0">
                <a:latin typeface="Corbel"/>
                <a:cs typeface="Corbel"/>
              </a:rPr>
              <a:t> </a:t>
            </a:r>
            <a:r>
              <a:rPr sz="2000" b="1" dirty="0">
                <a:latin typeface="Corbel"/>
                <a:cs typeface="Corbel"/>
              </a:rPr>
              <a:t>dpt</a:t>
            </a:r>
            <a:r>
              <a:rPr sz="2000" b="1" spc="-15" dirty="0">
                <a:latin typeface="Corbel"/>
                <a:cs typeface="Corbel"/>
              </a:rPr>
              <a:t> </a:t>
            </a:r>
            <a:r>
              <a:rPr sz="2000" b="1" dirty="0">
                <a:latin typeface="Corbel"/>
                <a:cs typeface="Corbel"/>
              </a:rPr>
              <a:t>ditambah</a:t>
            </a:r>
            <a:r>
              <a:rPr sz="2000" b="1" spc="-20" dirty="0">
                <a:latin typeface="Corbel"/>
                <a:cs typeface="Corbel"/>
              </a:rPr>
              <a:t> </a:t>
            </a:r>
            <a:r>
              <a:rPr sz="2000" b="1" dirty="0">
                <a:latin typeface="Corbel"/>
                <a:cs typeface="Corbel"/>
              </a:rPr>
              <a:t>sesuai</a:t>
            </a:r>
            <a:r>
              <a:rPr sz="2000" b="1" spc="-25" dirty="0">
                <a:latin typeface="Corbel"/>
                <a:cs typeface="Corbel"/>
              </a:rPr>
              <a:t> </a:t>
            </a:r>
            <a:r>
              <a:rPr sz="2000" b="1" dirty="0">
                <a:latin typeface="Corbel"/>
                <a:cs typeface="Corbel"/>
              </a:rPr>
              <a:t>visi</a:t>
            </a:r>
            <a:r>
              <a:rPr sz="2000" b="1" spc="5" dirty="0">
                <a:latin typeface="Corbel"/>
                <a:cs typeface="Corbel"/>
              </a:rPr>
              <a:t> </a:t>
            </a:r>
            <a:r>
              <a:rPr sz="2000" b="1" dirty="0">
                <a:latin typeface="Corbel"/>
                <a:cs typeface="Corbel"/>
              </a:rPr>
              <a:t>&amp;</a:t>
            </a:r>
            <a:r>
              <a:rPr sz="2000" b="1" spc="-5" dirty="0">
                <a:latin typeface="Corbel"/>
                <a:cs typeface="Corbel"/>
              </a:rPr>
              <a:t> misi</a:t>
            </a:r>
            <a:r>
              <a:rPr sz="2000" b="1" spc="-10" dirty="0">
                <a:latin typeface="Corbel"/>
                <a:cs typeface="Corbel"/>
              </a:rPr>
              <a:t> </a:t>
            </a:r>
            <a:r>
              <a:rPr sz="2000" b="1" dirty="0">
                <a:latin typeface="Corbel"/>
                <a:cs typeface="Corbel"/>
              </a:rPr>
              <a:t>institusi.</a:t>
            </a:r>
            <a:endParaRPr sz="2000">
              <a:latin typeface="Corbel"/>
              <a:cs typeface="Corbel"/>
            </a:endParaRPr>
          </a:p>
        </p:txBody>
      </p:sp>
      <p:sp>
        <p:nvSpPr>
          <p:cNvPr id="10" name="object 10"/>
          <p:cNvSpPr txBox="1"/>
          <p:nvPr/>
        </p:nvSpPr>
        <p:spPr>
          <a:xfrm>
            <a:off x="6400800" y="3406470"/>
            <a:ext cx="5583555" cy="940435"/>
          </a:xfrm>
          <a:prstGeom prst="rect">
            <a:avLst/>
          </a:prstGeom>
        </p:spPr>
        <p:txBody>
          <a:bodyPr vert="horz" wrap="square" lIns="0" tIns="12700" rIns="0" bIns="0" rtlCol="0">
            <a:spAutoFit/>
          </a:bodyPr>
          <a:lstStyle/>
          <a:p>
            <a:pPr marL="12700" marR="5080">
              <a:lnSpc>
                <a:spcPct val="100000"/>
              </a:lnSpc>
              <a:spcBef>
                <a:spcPts val="100"/>
              </a:spcBef>
            </a:pPr>
            <a:r>
              <a:rPr sz="2000" b="1" dirty="0">
                <a:solidFill>
                  <a:srgbClr val="008000"/>
                </a:solidFill>
                <a:latin typeface="Corbel"/>
                <a:cs typeface="Corbel"/>
              </a:rPr>
              <a:t>Dirumuskan</a:t>
            </a:r>
            <a:r>
              <a:rPr sz="2000" b="1" spc="-15" dirty="0">
                <a:solidFill>
                  <a:srgbClr val="008000"/>
                </a:solidFill>
                <a:latin typeface="Corbel"/>
                <a:cs typeface="Corbel"/>
              </a:rPr>
              <a:t> </a:t>
            </a:r>
            <a:r>
              <a:rPr sz="2000" b="1" spc="-5" dirty="0">
                <a:solidFill>
                  <a:srgbClr val="008000"/>
                </a:solidFill>
                <a:latin typeface="Corbel"/>
                <a:cs typeface="Corbel"/>
              </a:rPr>
              <a:t>oleh</a:t>
            </a:r>
            <a:r>
              <a:rPr sz="2000" b="1" spc="5" dirty="0">
                <a:solidFill>
                  <a:srgbClr val="008000"/>
                </a:solidFill>
                <a:latin typeface="Corbel"/>
                <a:cs typeface="Corbel"/>
              </a:rPr>
              <a:t> </a:t>
            </a:r>
            <a:r>
              <a:rPr sz="2000" b="1" spc="-5" dirty="0">
                <a:solidFill>
                  <a:srgbClr val="008000"/>
                </a:solidFill>
                <a:latin typeface="Corbel"/>
                <a:cs typeface="Corbel"/>
              </a:rPr>
              <a:t>Prodi</a:t>
            </a:r>
            <a:r>
              <a:rPr sz="2000" b="1" spc="25" dirty="0">
                <a:solidFill>
                  <a:srgbClr val="008000"/>
                </a:solidFill>
                <a:latin typeface="Corbel"/>
                <a:cs typeface="Corbel"/>
              </a:rPr>
              <a:t> </a:t>
            </a:r>
            <a:r>
              <a:rPr sz="2000" b="1" dirty="0">
                <a:solidFill>
                  <a:srgbClr val="008000"/>
                </a:solidFill>
                <a:latin typeface="Corbel"/>
                <a:cs typeface="Corbel"/>
              </a:rPr>
              <a:t>atau</a:t>
            </a:r>
            <a:r>
              <a:rPr sz="2000" b="1" spc="-15" dirty="0">
                <a:solidFill>
                  <a:srgbClr val="008000"/>
                </a:solidFill>
                <a:latin typeface="Corbel"/>
                <a:cs typeface="Corbel"/>
              </a:rPr>
              <a:t> </a:t>
            </a:r>
            <a:r>
              <a:rPr sz="2000" b="1" spc="-5" dirty="0">
                <a:solidFill>
                  <a:srgbClr val="008000"/>
                </a:solidFill>
                <a:latin typeface="Corbel"/>
                <a:cs typeface="Corbel"/>
              </a:rPr>
              <a:t>Prodi</a:t>
            </a:r>
            <a:r>
              <a:rPr sz="2000" b="1" spc="20" dirty="0">
                <a:solidFill>
                  <a:srgbClr val="008000"/>
                </a:solidFill>
                <a:latin typeface="Corbel"/>
                <a:cs typeface="Corbel"/>
              </a:rPr>
              <a:t> </a:t>
            </a:r>
            <a:r>
              <a:rPr sz="2000" b="1" dirty="0">
                <a:solidFill>
                  <a:srgbClr val="008000"/>
                </a:solidFill>
                <a:latin typeface="Corbel"/>
                <a:cs typeface="Corbel"/>
              </a:rPr>
              <a:t>sejenis; </a:t>
            </a:r>
            <a:r>
              <a:rPr sz="2000" b="1" spc="5" dirty="0">
                <a:solidFill>
                  <a:srgbClr val="008000"/>
                </a:solidFill>
                <a:latin typeface="Corbel"/>
                <a:cs typeface="Corbel"/>
              </a:rPr>
              <a:t> </a:t>
            </a:r>
            <a:r>
              <a:rPr sz="2000" b="1" dirty="0">
                <a:solidFill>
                  <a:srgbClr val="008000"/>
                </a:solidFill>
                <a:latin typeface="Corbel"/>
                <a:cs typeface="Corbel"/>
              </a:rPr>
              <a:t>Mengacu</a:t>
            </a:r>
            <a:r>
              <a:rPr sz="2000" b="1" spc="-25" dirty="0">
                <a:solidFill>
                  <a:srgbClr val="008000"/>
                </a:solidFill>
                <a:latin typeface="Corbel"/>
                <a:cs typeface="Corbel"/>
              </a:rPr>
              <a:t> </a:t>
            </a:r>
            <a:r>
              <a:rPr sz="2000" b="1" dirty="0">
                <a:solidFill>
                  <a:srgbClr val="008000"/>
                </a:solidFill>
                <a:latin typeface="Corbel"/>
                <a:cs typeface="Corbel"/>
              </a:rPr>
              <a:t>pd</a:t>
            </a:r>
            <a:r>
              <a:rPr sz="2000" b="1" spc="-25" dirty="0">
                <a:solidFill>
                  <a:srgbClr val="008000"/>
                </a:solidFill>
                <a:latin typeface="Corbel"/>
                <a:cs typeface="Corbel"/>
              </a:rPr>
              <a:t> </a:t>
            </a:r>
            <a:r>
              <a:rPr sz="2000" b="1" spc="-5" dirty="0">
                <a:solidFill>
                  <a:srgbClr val="008000"/>
                </a:solidFill>
                <a:latin typeface="Corbel"/>
                <a:cs typeface="Corbel"/>
              </a:rPr>
              <a:t>level</a:t>
            </a:r>
            <a:r>
              <a:rPr sz="2000" b="1" spc="-15" dirty="0">
                <a:solidFill>
                  <a:srgbClr val="008000"/>
                </a:solidFill>
                <a:latin typeface="Corbel"/>
                <a:cs typeface="Corbel"/>
              </a:rPr>
              <a:t> </a:t>
            </a:r>
            <a:r>
              <a:rPr sz="2000" b="1" spc="-5" dirty="0">
                <a:solidFill>
                  <a:srgbClr val="008000"/>
                </a:solidFill>
                <a:latin typeface="Corbel"/>
                <a:cs typeface="Corbel"/>
              </a:rPr>
              <a:t>kemampuan</a:t>
            </a:r>
            <a:r>
              <a:rPr sz="2000" b="1" spc="-30" dirty="0">
                <a:solidFill>
                  <a:srgbClr val="008000"/>
                </a:solidFill>
                <a:latin typeface="Corbel"/>
                <a:cs typeface="Corbel"/>
              </a:rPr>
              <a:t> </a:t>
            </a:r>
            <a:r>
              <a:rPr sz="2000" b="1" dirty="0">
                <a:solidFill>
                  <a:srgbClr val="008000"/>
                </a:solidFill>
                <a:latin typeface="Corbel"/>
                <a:cs typeface="Corbel"/>
              </a:rPr>
              <a:t>deskriptor</a:t>
            </a:r>
            <a:r>
              <a:rPr sz="2000" b="1" spc="-90" dirty="0">
                <a:solidFill>
                  <a:srgbClr val="008000"/>
                </a:solidFill>
                <a:latin typeface="Corbel"/>
                <a:cs typeface="Corbel"/>
              </a:rPr>
              <a:t> </a:t>
            </a:r>
            <a:r>
              <a:rPr sz="2000" b="1" spc="-5" dirty="0">
                <a:solidFill>
                  <a:srgbClr val="008000"/>
                </a:solidFill>
                <a:latin typeface="Corbel"/>
                <a:cs typeface="Corbel"/>
              </a:rPr>
              <a:t>CP</a:t>
            </a:r>
            <a:r>
              <a:rPr sz="2000" b="1" spc="-10" dirty="0">
                <a:solidFill>
                  <a:srgbClr val="008000"/>
                </a:solidFill>
                <a:latin typeface="Corbel"/>
                <a:cs typeface="Corbel"/>
              </a:rPr>
              <a:t> </a:t>
            </a:r>
            <a:r>
              <a:rPr sz="2000" b="1" dirty="0">
                <a:solidFill>
                  <a:srgbClr val="008000"/>
                </a:solidFill>
                <a:latin typeface="Corbel"/>
                <a:cs typeface="Corbel"/>
              </a:rPr>
              <a:t>KKNI; </a:t>
            </a:r>
            <a:r>
              <a:rPr sz="2000" b="1" spc="-395" dirty="0">
                <a:solidFill>
                  <a:srgbClr val="008000"/>
                </a:solidFill>
                <a:latin typeface="Corbel"/>
                <a:cs typeface="Corbel"/>
              </a:rPr>
              <a:t> </a:t>
            </a:r>
            <a:r>
              <a:rPr sz="2000" b="1" spc="-5" dirty="0">
                <a:solidFill>
                  <a:srgbClr val="008000"/>
                </a:solidFill>
                <a:latin typeface="Corbel"/>
                <a:cs typeface="Corbel"/>
              </a:rPr>
              <a:t>Merupakan</a:t>
            </a:r>
            <a:r>
              <a:rPr sz="2000" b="1" spc="-25" dirty="0">
                <a:solidFill>
                  <a:srgbClr val="008000"/>
                </a:solidFill>
                <a:latin typeface="Corbel"/>
                <a:cs typeface="Corbel"/>
              </a:rPr>
              <a:t> </a:t>
            </a:r>
            <a:r>
              <a:rPr sz="2000" b="1" dirty="0">
                <a:solidFill>
                  <a:srgbClr val="008000"/>
                </a:solidFill>
                <a:latin typeface="Corbel"/>
                <a:cs typeface="Corbel"/>
              </a:rPr>
              <a:t>penciri</a:t>
            </a:r>
            <a:r>
              <a:rPr sz="2000" b="1" spc="-15" dirty="0">
                <a:solidFill>
                  <a:srgbClr val="008000"/>
                </a:solidFill>
                <a:latin typeface="Corbel"/>
                <a:cs typeface="Corbel"/>
              </a:rPr>
              <a:t> </a:t>
            </a:r>
            <a:r>
              <a:rPr sz="2000" b="1" spc="-5" dirty="0">
                <a:solidFill>
                  <a:srgbClr val="008000"/>
                </a:solidFill>
                <a:latin typeface="Corbel"/>
                <a:cs typeface="Corbel"/>
              </a:rPr>
              <a:t>Prodi</a:t>
            </a:r>
            <a:r>
              <a:rPr sz="2000" b="1" spc="10" dirty="0">
                <a:solidFill>
                  <a:srgbClr val="008000"/>
                </a:solidFill>
                <a:latin typeface="Corbel"/>
                <a:cs typeface="Corbel"/>
              </a:rPr>
              <a:t> </a:t>
            </a:r>
            <a:r>
              <a:rPr sz="2000" b="1" spc="-5" dirty="0">
                <a:solidFill>
                  <a:srgbClr val="008000"/>
                </a:solidFill>
                <a:latin typeface="Corbel"/>
                <a:cs typeface="Corbel"/>
              </a:rPr>
              <a:t>tertentu.</a:t>
            </a:r>
            <a:endParaRPr sz="2000">
              <a:latin typeface="Corbel"/>
              <a:cs typeface="Corbel"/>
            </a:endParaRPr>
          </a:p>
        </p:txBody>
      </p:sp>
      <p:sp>
        <p:nvSpPr>
          <p:cNvPr id="14" name="TextBox 13">
            <a:extLst>
              <a:ext uri="{FF2B5EF4-FFF2-40B4-BE49-F238E27FC236}">
                <a16:creationId xmlns:a16="http://schemas.microsoft.com/office/drawing/2014/main" id="{1C025609-AB8E-BE77-D729-9D9A7B336E3F}"/>
              </a:ext>
            </a:extLst>
          </p:cNvPr>
          <p:cNvSpPr txBox="1"/>
          <p:nvPr/>
        </p:nvSpPr>
        <p:spPr>
          <a:xfrm>
            <a:off x="304800" y="685800"/>
            <a:ext cx="8915400" cy="707886"/>
          </a:xfrm>
          <a:prstGeom prst="rect">
            <a:avLst/>
          </a:prstGeom>
          <a:noFill/>
        </p:spPr>
        <p:txBody>
          <a:bodyPr wrap="square">
            <a:spAutoFit/>
          </a:bodyPr>
          <a:lstStyle/>
          <a:p>
            <a:pPr algn="l"/>
            <a:r>
              <a:rPr lang="en-ID" sz="4000" i="0" u="none" strike="noStrike" baseline="0" dirty="0">
                <a:latin typeface="Impact" panose="020B0806030902050204" pitchFamily="34" charset="0"/>
              </a:rPr>
              <a:t>CPL-PRODI dan BAHAN KAJIAN</a:t>
            </a:r>
            <a:endParaRPr lang="en-ID" sz="1400" i="0" u="none" strike="noStrike" baseline="0" dirty="0">
              <a:latin typeface="Impact" panose="020B0806030902050204" pitchFamily="34" charset="0"/>
            </a:endParaRPr>
          </a:p>
        </p:txBody>
      </p:sp>
      <p:sp>
        <p:nvSpPr>
          <p:cNvPr id="15" name="TextBox 14">
            <a:extLst>
              <a:ext uri="{FF2B5EF4-FFF2-40B4-BE49-F238E27FC236}">
                <a16:creationId xmlns:a16="http://schemas.microsoft.com/office/drawing/2014/main" id="{25F193D5-8C18-F3D5-A31E-46C16A8AC16B}"/>
              </a:ext>
            </a:extLst>
          </p:cNvPr>
          <p:cNvSpPr txBox="1"/>
          <p:nvPr/>
        </p:nvSpPr>
        <p:spPr>
          <a:xfrm>
            <a:off x="266291" y="1578114"/>
            <a:ext cx="8915400" cy="584775"/>
          </a:xfrm>
          <a:prstGeom prst="rect">
            <a:avLst/>
          </a:prstGeom>
          <a:noFill/>
        </p:spPr>
        <p:txBody>
          <a:bodyPr wrap="square">
            <a:spAutoFit/>
          </a:bodyPr>
          <a:lstStyle/>
          <a:p>
            <a:pPr algn="l"/>
            <a:r>
              <a:rPr lang="en-ID" sz="3200" b="1" i="0" u="none" strike="noStrike" baseline="0" dirty="0" err="1">
                <a:latin typeface="BritannicBold"/>
              </a:rPr>
              <a:t>Terdiri</a:t>
            </a:r>
            <a:r>
              <a:rPr lang="en-ID" sz="3200" b="1" i="0" u="none" strike="noStrike" baseline="0" dirty="0">
                <a:latin typeface="BritannicBold"/>
              </a:rPr>
              <a:t> </a:t>
            </a:r>
            <a:r>
              <a:rPr lang="en-ID" sz="3200" b="1" i="0" u="none" strike="noStrike" baseline="0" dirty="0" err="1">
                <a:latin typeface="BritannicBold"/>
              </a:rPr>
              <a:t>dari</a:t>
            </a:r>
            <a:r>
              <a:rPr lang="en-ID" sz="3200" b="1" i="0" u="none" strike="noStrike" baseline="0" dirty="0">
                <a:latin typeface="BritannicBold"/>
              </a:rPr>
              <a:t> </a:t>
            </a:r>
            <a:r>
              <a:rPr lang="en-ID" sz="3200" b="1" i="0" u="none" strike="noStrike" baseline="0" dirty="0" err="1">
                <a:latin typeface="BritannicBold"/>
              </a:rPr>
              <a:t>ranah</a:t>
            </a:r>
            <a:r>
              <a:rPr lang="en-ID" sz="3200" b="1" i="0" u="none" strike="noStrike" baseline="0" dirty="0">
                <a:latin typeface="BritannicBold"/>
              </a:rPr>
              <a:t>:</a:t>
            </a:r>
            <a:endParaRPr lang="en-ID" sz="3200" b="0" i="0" u="none" strike="noStrike" baseline="0" dirty="0">
              <a:latin typeface="BritannicBold"/>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680707" y="516889"/>
          <a:ext cx="10895963" cy="6245613"/>
        </p:xfrm>
        <a:graphic>
          <a:graphicData uri="http://schemas.openxmlformats.org/drawingml/2006/table">
            <a:tbl>
              <a:tblPr firstRow="1" bandRow="1">
                <a:tableStyleId>{2D5ABB26-0587-4C30-8999-92F81FD0307C}</a:tableStyleId>
              </a:tblPr>
              <a:tblGrid>
                <a:gridCol w="78740">
                  <a:extLst>
                    <a:ext uri="{9D8B030D-6E8A-4147-A177-3AD203B41FA5}">
                      <a16:colId xmlns:a16="http://schemas.microsoft.com/office/drawing/2014/main" val="20000"/>
                    </a:ext>
                  </a:extLst>
                </a:gridCol>
                <a:gridCol w="1587499">
                  <a:extLst>
                    <a:ext uri="{9D8B030D-6E8A-4147-A177-3AD203B41FA5}">
                      <a16:colId xmlns:a16="http://schemas.microsoft.com/office/drawing/2014/main" val="20001"/>
                    </a:ext>
                  </a:extLst>
                </a:gridCol>
                <a:gridCol w="7376159">
                  <a:extLst>
                    <a:ext uri="{9D8B030D-6E8A-4147-A177-3AD203B41FA5}">
                      <a16:colId xmlns:a16="http://schemas.microsoft.com/office/drawing/2014/main" val="20002"/>
                    </a:ext>
                  </a:extLst>
                </a:gridCol>
                <a:gridCol w="1774190">
                  <a:extLst>
                    <a:ext uri="{9D8B030D-6E8A-4147-A177-3AD203B41FA5}">
                      <a16:colId xmlns:a16="http://schemas.microsoft.com/office/drawing/2014/main" val="20003"/>
                    </a:ext>
                  </a:extLst>
                </a:gridCol>
                <a:gridCol w="79375">
                  <a:extLst>
                    <a:ext uri="{9D8B030D-6E8A-4147-A177-3AD203B41FA5}">
                      <a16:colId xmlns:a16="http://schemas.microsoft.com/office/drawing/2014/main" val="20004"/>
                    </a:ext>
                  </a:extLst>
                </a:gridCol>
              </a:tblGrid>
              <a:tr h="653161">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tcPr>
                </a:tc>
                <a:tc>
                  <a:txBody>
                    <a:bodyPr/>
                    <a:lstStyle/>
                    <a:p>
                      <a:pPr marL="278765" marR="272415" indent="269240">
                        <a:lnSpc>
                          <a:spcPct val="100600"/>
                        </a:lnSpc>
                        <a:spcBef>
                          <a:spcPts val="540"/>
                        </a:spcBef>
                      </a:pPr>
                      <a:r>
                        <a:rPr sz="1600" b="1" spc="-5" dirty="0">
                          <a:solidFill>
                            <a:srgbClr val="FFFFFF"/>
                          </a:solidFill>
                          <a:latin typeface="Calibri"/>
                          <a:cs typeface="Calibri"/>
                        </a:rPr>
                        <a:t>LEVEL </a:t>
                      </a:r>
                      <a:r>
                        <a:rPr sz="1600" b="1" dirty="0">
                          <a:solidFill>
                            <a:srgbClr val="FFFFFF"/>
                          </a:solidFill>
                          <a:latin typeface="Calibri"/>
                          <a:cs typeface="Calibri"/>
                        </a:rPr>
                        <a:t> </a:t>
                      </a:r>
                      <a:r>
                        <a:rPr sz="1600" b="1" spc="-25" dirty="0">
                          <a:solidFill>
                            <a:srgbClr val="FFFFFF"/>
                          </a:solidFill>
                          <a:latin typeface="Calibri"/>
                          <a:cs typeface="Calibri"/>
                        </a:rPr>
                        <a:t>K</a:t>
                      </a:r>
                      <a:r>
                        <a:rPr sz="1600" b="1" spc="-50" dirty="0">
                          <a:solidFill>
                            <a:srgbClr val="FFFFFF"/>
                          </a:solidFill>
                          <a:latin typeface="Calibri"/>
                          <a:cs typeface="Calibri"/>
                        </a:rPr>
                        <a:t>U</a:t>
                      </a:r>
                      <a:r>
                        <a:rPr sz="1600" b="1" dirty="0">
                          <a:solidFill>
                            <a:srgbClr val="FFFFFF"/>
                          </a:solidFill>
                          <a:latin typeface="Calibri"/>
                          <a:cs typeface="Calibri"/>
                        </a:rPr>
                        <a:t>AL</a:t>
                      </a:r>
                      <a:r>
                        <a:rPr sz="1600" b="1" spc="-10" dirty="0">
                          <a:solidFill>
                            <a:srgbClr val="FFFFFF"/>
                          </a:solidFill>
                          <a:latin typeface="Calibri"/>
                          <a:cs typeface="Calibri"/>
                        </a:rPr>
                        <a:t>I</a:t>
                      </a:r>
                      <a:r>
                        <a:rPr sz="1600" b="1" dirty="0">
                          <a:solidFill>
                            <a:srgbClr val="FFFFFF"/>
                          </a:solidFill>
                          <a:latin typeface="Calibri"/>
                          <a:cs typeface="Calibri"/>
                        </a:rPr>
                        <a:t>F</a:t>
                      </a:r>
                      <a:r>
                        <a:rPr sz="1600" b="1" spc="-10" dirty="0">
                          <a:solidFill>
                            <a:srgbClr val="FFFFFF"/>
                          </a:solidFill>
                          <a:latin typeface="Calibri"/>
                          <a:cs typeface="Calibri"/>
                        </a:rPr>
                        <a:t>I</a:t>
                      </a:r>
                      <a:r>
                        <a:rPr sz="1600" b="1" dirty="0">
                          <a:solidFill>
                            <a:srgbClr val="FFFFFF"/>
                          </a:solidFill>
                          <a:latin typeface="Calibri"/>
                          <a:cs typeface="Calibri"/>
                        </a:rPr>
                        <a:t>K</a:t>
                      </a:r>
                      <a:r>
                        <a:rPr sz="1600" b="1" spc="5" dirty="0">
                          <a:solidFill>
                            <a:srgbClr val="FFFFFF"/>
                          </a:solidFill>
                          <a:latin typeface="Calibri"/>
                          <a:cs typeface="Calibri"/>
                        </a:rPr>
                        <a:t>A</a:t>
                      </a:r>
                      <a:r>
                        <a:rPr sz="1600" b="1" dirty="0">
                          <a:solidFill>
                            <a:srgbClr val="FFFFFF"/>
                          </a:solidFill>
                          <a:latin typeface="Calibri"/>
                          <a:cs typeface="Calibri"/>
                        </a:rPr>
                        <a:t>SI</a:t>
                      </a:r>
                      <a:endParaRPr sz="1600">
                        <a:latin typeface="Calibri"/>
                        <a:cs typeface="Calibri"/>
                      </a:endParaRPr>
                    </a:p>
                  </a:txBody>
                  <a:tcPr marL="0" marR="0" marT="6858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4AACC5"/>
                    </a:solidFill>
                  </a:tcPr>
                </a:tc>
                <a:tc>
                  <a:txBody>
                    <a:bodyPr/>
                    <a:lstStyle/>
                    <a:p>
                      <a:pPr algn="ctr">
                        <a:lnSpc>
                          <a:spcPct val="100000"/>
                        </a:lnSpc>
                        <a:spcBef>
                          <a:spcPts val="1395"/>
                        </a:spcBef>
                      </a:pPr>
                      <a:r>
                        <a:rPr sz="1800" b="1" spc="-75" dirty="0">
                          <a:solidFill>
                            <a:srgbClr val="FFFFFF"/>
                          </a:solidFill>
                          <a:latin typeface="Calibri"/>
                          <a:cs typeface="Calibri"/>
                        </a:rPr>
                        <a:t>KATA</a:t>
                      </a:r>
                      <a:r>
                        <a:rPr sz="1800" b="1" spc="-5" dirty="0">
                          <a:solidFill>
                            <a:srgbClr val="FFFFFF"/>
                          </a:solidFill>
                          <a:latin typeface="Calibri"/>
                          <a:cs typeface="Calibri"/>
                        </a:rPr>
                        <a:t> KUNCI</a:t>
                      </a:r>
                      <a:r>
                        <a:rPr sz="1800" b="1" dirty="0">
                          <a:solidFill>
                            <a:srgbClr val="FFFFFF"/>
                          </a:solidFill>
                          <a:latin typeface="Calibri"/>
                          <a:cs typeface="Calibri"/>
                        </a:rPr>
                        <a:t> </a:t>
                      </a:r>
                      <a:r>
                        <a:rPr sz="1800" b="1" spc="-25" dirty="0">
                          <a:solidFill>
                            <a:srgbClr val="FFFFFF"/>
                          </a:solidFill>
                          <a:latin typeface="Calibri"/>
                          <a:cs typeface="Calibri"/>
                        </a:rPr>
                        <a:t>PENGETAHAUAN</a:t>
                      </a:r>
                      <a:r>
                        <a:rPr sz="1800" b="1" spc="-15" dirty="0">
                          <a:solidFill>
                            <a:srgbClr val="FFFFFF"/>
                          </a:solidFill>
                          <a:latin typeface="Calibri"/>
                          <a:cs typeface="Calibri"/>
                        </a:rPr>
                        <a:t> </a:t>
                      </a:r>
                      <a:r>
                        <a:rPr sz="1800" b="1" spc="-10" dirty="0">
                          <a:solidFill>
                            <a:srgbClr val="FFFFFF"/>
                          </a:solidFill>
                          <a:latin typeface="Calibri"/>
                          <a:cs typeface="Calibri"/>
                        </a:rPr>
                        <a:t>DALAM</a:t>
                      </a:r>
                      <a:r>
                        <a:rPr sz="1800" b="1" spc="-5" dirty="0">
                          <a:solidFill>
                            <a:srgbClr val="FFFFFF"/>
                          </a:solidFill>
                          <a:latin typeface="Calibri"/>
                          <a:cs typeface="Calibri"/>
                        </a:rPr>
                        <a:t> </a:t>
                      </a:r>
                      <a:r>
                        <a:rPr sz="1800" b="1" dirty="0">
                          <a:solidFill>
                            <a:srgbClr val="FFFFFF"/>
                          </a:solidFill>
                          <a:latin typeface="Calibri"/>
                          <a:cs typeface="Calibri"/>
                        </a:rPr>
                        <a:t>KKNI</a:t>
                      </a:r>
                      <a:endParaRPr sz="1800">
                        <a:latin typeface="Calibri"/>
                        <a:cs typeface="Calibri"/>
                      </a:endParaRPr>
                    </a:p>
                  </a:txBody>
                  <a:tcPr marL="0" marR="0" marT="17716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4AACC5"/>
                    </a:solidFill>
                  </a:tcPr>
                </a:tc>
                <a:tc>
                  <a:txBody>
                    <a:bodyPr/>
                    <a:lstStyle/>
                    <a:p>
                      <a:pPr marL="436880" marR="325755" indent="-104139">
                        <a:lnSpc>
                          <a:spcPct val="100600"/>
                        </a:lnSpc>
                        <a:spcBef>
                          <a:spcPts val="540"/>
                        </a:spcBef>
                      </a:pPr>
                      <a:r>
                        <a:rPr sz="1600" b="1" dirty="0">
                          <a:solidFill>
                            <a:srgbClr val="FFFFFF"/>
                          </a:solidFill>
                          <a:latin typeface="Calibri"/>
                          <a:cs typeface="Calibri"/>
                        </a:rPr>
                        <a:t>K</a:t>
                      </a:r>
                      <a:r>
                        <a:rPr sz="1600" b="1" spc="-10" dirty="0">
                          <a:solidFill>
                            <a:srgbClr val="FFFFFF"/>
                          </a:solidFill>
                          <a:latin typeface="Calibri"/>
                          <a:cs typeface="Calibri"/>
                        </a:rPr>
                        <a:t>E</a:t>
                      </a:r>
                      <a:r>
                        <a:rPr sz="1600" b="1" dirty="0">
                          <a:solidFill>
                            <a:srgbClr val="FFFFFF"/>
                          </a:solidFill>
                          <a:latin typeface="Calibri"/>
                          <a:cs typeface="Calibri"/>
                        </a:rPr>
                        <a:t>SE</a:t>
                      </a:r>
                      <a:r>
                        <a:rPr sz="1600" b="1" spc="-120" dirty="0">
                          <a:solidFill>
                            <a:srgbClr val="FFFFFF"/>
                          </a:solidFill>
                          <a:latin typeface="Calibri"/>
                          <a:cs typeface="Calibri"/>
                        </a:rPr>
                        <a:t>T</a:t>
                      </a:r>
                      <a:r>
                        <a:rPr sz="1600" b="1" dirty="0">
                          <a:solidFill>
                            <a:srgbClr val="FFFFFF"/>
                          </a:solidFill>
                          <a:latin typeface="Calibri"/>
                          <a:cs typeface="Calibri"/>
                        </a:rPr>
                        <a:t>ARAAN  </a:t>
                      </a:r>
                      <a:r>
                        <a:rPr sz="1600" b="1" spc="-10" dirty="0">
                          <a:solidFill>
                            <a:srgbClr val="FFFFFF"/>
                          </a:solidFill>
                          <a:latin typeface="Calibri"/>
                          <a:cs typeface="Calibri"/>
                        </a:rPr>
                        <a:t>PROGRAM</a:t>
                      </a:r>
                      <a:endParaRPr sz="1600">
                        <a:latin typeface="Calibri"/>
                        <a:cs typeface="Calibri"/>
                      </a:endParaRPr>
                    </a:p>
                  </a:txBody>
                  <a:tcPr marL="0" marR="0" marT="6858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4AACC5"/>
                    </a:solidFill>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tcPr>
                </a:tc>
                <a:extLst>
                  <a:ext uri="{0D108BD9-81ED-4DB2-BD59-A6C34878D82A}">
                    <a16:rowId xmlns:a16="http://schemas.microsoft.com/office/drawing/2014/main" val="10000"/>
                  </a:ext>
                </a:extLst>
              </a:tr>
              <a:tr h="734187">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tcPr>
                </a:tc>
                <a:tc>
                  <a:txBody>
                    <a:bodyPr/>
                    <a:lstStyle/>
                    <a:p>
                      <a:pPr algn="ctr">
                        <a:lnSpc>
                          <a:spcPct val="100000"/>
                        </a:lnSpc>
                        <a:spcBef>
                          <a:spcPts val="1305"/>
                        </a:spcBef>
                      </a:pPr>
                      <a:r>
                        <a:rPr sz="1800" b="1" dirty="0">
                          <a:latin typeface="Calibri"/>
                          <a:cs typeface="Calibri"/>
                        </a:rPr>
                        <a:t>9</a:t>
                      </a:r>
                      <a:endParaRPr sz="1800">
                        <a:latin typeface="Calibri"/>
                        <a:cs typeface="Calibri"/>
                      </a:endParaRPr>
                    </a:p>
                  </a:txBody>
                  <a:tcPr marL="0" marR="0" marT="16573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marL="78105" marR="148590">
                        <a:lnSpc>
                          <a:spcPct val="100000"/>
                        </a:lnSpc>
                        <a:spcBef>
                          <a:spcPts val="610"/>
                        </a:spcBef>
                      </a:pPr>
                      <a:r>
                        <a:rPr sz="1800" dirty="0">
                          <a:latin typeface="Calibri"/>
                          <a:cs typeface="Calibri"/>
                        </a:rPr>
                        <a:t>Mampu </a:t>
                      </a:r>
                      <a:r>
                        <a:rPr sz="1800" b="1" spc="-5" dirty="0">
                          <a:solidFill>
                            <a:srgbClr val="C00000"/>
                          </a:solidFill>
                          <a:latin typeface="Calibri"/>
                          <a:cs typeface="Calibri"/>
                        </a:rPr>
                        <a:t>memecahkan permasalahan</a:t>
                      </a:r>
                      <a:r>
                        <a:rPr sz="1800" b="1" spc="-40" dirty="0">
                          <a:solidFill>
                            <a:srgbClr val="C00000"/>
                          </a:solidFill>
                          <a:latin typeface="Calibri"/>
                          <a:cs typeface="Calibri"/>
                        </a:rPr>
                        <a:t> </a:t>
                      </a:r>
                      <a:r>
                        <a:rPr sz="1800" spc="-5" dirty="0">
                          <a:latin typeface="Calibri"/>
                          <a:cs typeface="Calibri"/>
                        </a:rPr>
                        <a:t>sains, teknologi,</a:t>
                      </a:r>
                      <a:r>
                        <a:rPr sz="1800" spc="10" dirty="0">
                          <a:latin typeface="Calibri"/>
                          <a:cs typeface="Calibri"/>
                        </a:rPr>
                        <a:t> </a:t>
                      </a:r>
                      <a:r>
                        <a:rPr sz="1800" spc="-5" dirty="0">
                          <a:latin typeface="Calibri"/>
                          <a:cs typeface="Calibri"/>
                        </a:rPr>
                        <a:t>dan</a:t>
                      </a:r>
                      <a:r>
                        <a:rPr sz="1800" spc="20" dirty="0">
                          <a:latin typeface="Calibri"/>
                          <a:cs typeface="Calibri"/>
                        </a:rPr>
                        <a:t> </a:t>
                      </a:r>
                      <a:r>
                        <a:rPr sz="1800" spc="-15" dirty="0">
                          <a:latin typeface="Calibri"/>
                          <a:cs typeface="Calibri"/>
                        </a:rPr>
                        <a:t>atau</a:t>
                      </a:r>
                      <a:r>
                        <a:rPr sz="1800" spc="5" dirty="0">
                          <a:latin typeface="Calibri"/>
                          <a:cs typeface="Calibri"/>
                        </a:rPr>
                        <a:t> </a:t>
                      </a:r>
                      <a:r>
                        <a:rPr sz="1800" spc="-5" dirty="0">
                          <a:latin typeface="Calibri"/>
                          <a:cs typeface="Calibri"/>
                        </a:rPr>
                        <a:t>seni</a:t>
                      </a:r>
                      <a:r>
                        <a:rPr sz="1800" dirty="0">
                          <a:latin typeface="Calibri"/>
                          <a:cs typeface="Calibri"/>
                        </a:rPr>
                        <a:t> </a:t>
                      </a:r>
                      <a:r>
                        <a:rPr sz="1800" spc="-5" dirty="0">
                          <a:latin typeface="Calibri"/>
                          <a:cs typeface="Calibri"/>
                        </a:rPr>
                        <a:t>di</a:t>
                      </a:r>
                      <a:r>
                        <a:rPr sz="1800" spc="10" dirty="0">
                          <a:latin typeface="Calibri"/>
                          <a:cs typeface="Calibri"/>
                        </a:rPr>
                        <a:t> </a:t>
                      </a:r>
                      <a:r>
                        <a:rPr sz="1800" spc="-5" dirty="0">
                          <a:latin typeface="Calibri"/>
                          <a:cs typeface="Calibri"/>
                        </a:rPr>
                        <a:t>dalam </a:t>
                      </a:r>
                      <a:r>
                        <a:rPr sz="1800" spc="-395" dirty="0">
                          <a:latin typeface="Calibri"/>
                          <a:cs typeface="Calibri"/>
                        </a:rPr>
                        <a:t> </a:t>
                      </a:r>
                      <a:r>
                        <a:rPr sz="1800" spc="-5" dirty="0">
                          <a:latin typeface="Calibri"/>
                          <a:cs typeface="Calibri"/>
                        </a:rPr>
                        <a:t>bidang</a:t>
                      </a:r>
                      <a:r>
                        <a:rPr sz="1800" spc="20" dirty="0">
                          <a:latin typeface="Calibri"/>
                          <a:cs typeface="Calibri"/>
                        </a:rPr>
                        <a:t> </a:t>
                      </a:r>
                      <a:r>
                        <a:rPr sz="1800" spc="-15" dirty="0">
                          <a:latin typeface="Calibri"/>
                          <a:cs typeface="Calibri"/>
                        </a:rPr>
                        <a:t>keilmuannya</a:t>
                      </a:r>
                      <a:r>
                        <a:rPr sz="1800" spc="20" dirty="0">
                          <a:latin typeface="Calibri"/>
                          <a:cs typeface="Calibri"/>
                        </a:rPr>
                        <a:t> </a:t>
                      </a:r>
                      <a:r>
                        <a:rPr sz="1800" dirty="0">
                          <a:latin typeface="Calibri"/>
                          <a:cs typeface="Calibri"/>
                        </a:rPr>
                        <a:t>melalui</a:t>
                      </a:r>
                      <a:r>
                        <a:rPr sz="1800" spc="5" dirty="0">
                          <a:latin typeface="Calibri"/>
                          <a:cs typeface="Calibri"/>
                        </a:rPr>
                        <a:t> </a:t>
                      </a:r>
                      <a:r>
                        <a:rPr sz="1800" spc="-10" dirty="0">
                          <a:latin typeface="Calibri"/>
                          <a:cs typeface="Calibri"/>
                        </a:rPr>
                        <a:t>pendekatan</a:t>
                      </a:r>
                      <a:r>
                        <a:rPr sz="1800" spc="30" dirty="0">
                          <a:latin typeface="Calibri"/>
                          <a:cs typeface="Calibri"/>
                        </a:rPr>
                        <a:t> </a:t>
                      </a:r>
                      <a:r>
                        <a:rPr sz="1800" b="1" spc="-30" dirty="0">
                          <a:solidFill>
                            <a:srgbClr val="3333FF"/>
                          </a:solidFill>
                          <a:latin typeface="Calibri"/>
                          <a:cs typeface="Calibri"/>
                        </a:rPr>
                        <a:t>inter, </a:t>
                      </a:r>
                      <a:r>
                        <a:rPr sz="1800" b="1" spc="-5" dirty="0">
                          <a:solidFill>
                            <a:srgbClr val="3333FF"/>
                          </a:solidFill>
                          <a:latin typeface="Calibri"/>
                          <a:cs typeface="Calibri"/>
                        </a:rPr>
                        <a:t>multi</a:t>
                      </a:r>
                      <a:r>
                        <a:rPr sz="1800" b="1" spc="-10" dirty="0">
                          <a:solidFill>
                            <a:srgbClr val="3333FF"/>
                          </a:solidFill>
                          <a:latin typeface="Calibri"/>
                          <a:cs typeface="Calibri"/>
                        </a:rPr>
                        <a:t> atau</a:t>
                      </a:r>
                      <a:r>
                        <a:rPr sz="1800" b="1" spc="-5" dirty="0">
                          <a:solidFill>
                            <a:srgbClr val="3333FF"/>
                          </a:solidFill>
                          <a:latin typeface="Calibri"/>
                          <a:cs typeface="Calibri"/>
                        </a:rPr>
                        <a:t> </a:t>
                      </a:r>
                      <a:r>
                        <a:rPr sz="1800" b="1" spc="-10" dirty="0">
                          <a:solidFill>
                            <a:srgbClr val="3333FF"/>
                          </a:solidFill>
                          <a:latin typeface="Calibri"/>
                          <a:cs typeface="Calibri"/>
                        </a:rPr>
                        <a:t>transdisipliner</a:t>
                      </a:r>
                      <a:r>
                        <a:rPr sz="1800" spc="-10" dirty="0">
                          <a:latin typeface="Calibri"/>
                          <a:cs typeface="Calibri"/>
                        </a:rPr>
                        <a:t>.</a:t>
                      </a:r>
                      <a:endParaRPr sz="1800">
                        <a:latin typeface="Calibri"/>
                        <a:cs typeface="Calibri"/>
                      </a:endParaRPr>
                    </a:p>
                  </a:txBody>
                  <a:tcPr marL="0" marR="0" marT="7747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marL="2540" algn="ctr">
                        <a:lnSpc>
                          <a:spcPct val="100000"/>
                        </a:lnSpc>
                        <a:spcBef>
                          <a:spcPts val="1305"/>
                        </a:spcBef>
                      </a:pPr>
                      <a:r>
                        <a:rPr sz="1800" spc="-10" dirty="0">
                          <a:latin typeface="Calibri"/>
                          <a:cs typeface="Calibri"/>
                        </a:rPr>
                        <a:t>Doktor</a:t>
                      </a:r>
                      <a:endParaRPr sz="1800">
                        <a:latin typeface="Calibri"/>
                        <a:cs typeface="Calibri"/>
                      </a:endParaRPr>
                    </a:p>
                  </a:txBody>
                  <a:tcPr marL="0" marR="0" marT="16573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tcPr>
                </a:tc>
                <a:extLst>
                  <a:ext uri="{0D108BD9-81ED-4DB2-BD59-A6C34878D82A}">
                    <a16:rowId xmlns:a16="http://schemas.microsoft.com/office/drawing/2014/main" val="10001"/>
                  </a:ext>
                </a:extLst>
              </a:tr>
              <a:tr h="822960">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tcPr>
                </a:tc>
                <a:tc>
                  <a:txBody>
                    <a:bodyPr/>
                    <a:lstStyle/>
                    <a:p>
                      <a:pPr>
                        <a:lnSpc>
                          <a:spcPct val="100000"/>
                        </a:lnSpc>
                        <a:spcBef>
                          <a:spcPts val="45"/>
                        </a:spcBef>
                      </a:pPr>
                      <a:endParaRPr sz="1400">
                        <a:latin typeface="Times New Roman"/>
                        <a:cs typeface="Times New Roman"/>
                      </a:endParaRPr>
                    </a:p>
                    <a:p>
                      <a:pPr algn="ctr">
                        <a:lnSpc>
                          <a:spcPct val="100000"/>
                        </a:lnSpc>
                      </a:pPr>
                      <a:r>
                        <a:rPr sz="1800" b="1" dirty="0">
                          <a:latin typeface="Calibri"/>
                          <a:cs typeface="Calibri"/>
                        </a:rPr>
                        <a:t>8</a:t>
                      </a:r>
                      <a:endParaRPr sz="1800">
                        <a:latin typeface="Calibri"/>
                        <a:cs typeface="Calibri"/>
                      </a:endParaRPr>
                    </a:p>
                  </a:txBody>
                  <a:tcPr marL="0" marR="0" marT="571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marL="68580">
                        <a:lnSpc>
                          <a:spcPts val="2045"/>
                        </a:lnSpc>
                      </a:pPr>
                      <a:r>
                        <a:rPr sz="1800" b="1" dirty="0">
                          <a:solidFill>
                            <a:srgbClr val="C00000"/>
                          </a:solidFill>
                          <a:latin typeface="Calibri"/>
                          <a:cs typeface="Calibri"/>
                        </a:rPr>
                        <a:t>Mampu</a:t>
                      </a:r>
                      <a:r>
                        <a:rPr sz="1800" b="1" spc="-10" dirty="0">
                          <a:solidFill>
                            <a:srgbClr val="C00000"/>
                          </a:solidFill>
                          <a:latin typeface="Calibri"/>
                          <a:cs typeface="Calibri"/>
                        </a:rPr>
                        <a:t> memecahkan</a:t>
                      </a:r>
                      <a:r>
                        <a:rPr sz="1800" b="1" spc="-25" dirty="0">
                          <a:solidFill>
                            <a:srgbClr val="C00000"/>
                          </a:solidFill>
                          <a:latin typeface="Calibri"/>
                          <a:cs typeface="Calibri"/>
                        </a:rPr>
                        <a:t> </a:t>
                      </a:r>
                      <a:r>
                        <a:rPr sz="1800" b="1" spc="-5" dirty="0">
                          <a:solidFill>
                            <a:srgbClr val="C00000"/>
                          </a:solidFill>
                          <a:latin typeface="Calibri"/>
                          <a:cs typeface="Calibri"/>
                        </a:rPr>
                        <a:t>permasalahan</a:t>
                      </a:r>
                      <a:r>
                        <a:rPr sz="1800" b="1" dirty="0">
                          <a:solidFill>
                            <a:srgbClr val="C00000"/>
                          </a:solidFill>
                          <a:latin typeface="Calibri"/>
                          <a:cs typeface="Calibri"/>
                        </a:rPr>
                        <a:t> </a:t>
                      </a:r>
                      <a:r>
                        <a:rPr sz="1800" spc="-5" dirty="0">
                          <a:latin typeface="Calibri"/>
                          <a:cs typeface="Calibri"/>
                        </a:rPr>
                        <a:t>ilmu</a:t>
                      </a:r>
                      <a:r>
                        <a:rPr sz="1800" spc="-10" dirty="0">
                          <a:latin typeface="Calibri"/>
                          <a:cs typeface="Calibri"/>
                        </a:rPr>
                        <a:t> </a:t>
                      </a:r>
                      <a:r>
                        <a:rPr sz="1800" spc="-5" dirty="0">
                          <a:latin typeface="Calibri"/>
                          <a:cs typeface="Calibri"/>
                        </a:rPr>
                        <a:t>pengetahuan,</a:t>
                      </a:r>
                      <a:r>
                        <a:rPr sz="1800" spc="5" dirty="0">
                          <a:latin typeface="Calibri"/>
                          <a:cs typeface="Calibri"/>
                        </a:rPr>
                        <a:t> </a:t>
                      </a:r>
                      <a:r>
                        <a:rPr sz="1800" spc="-5" dirty="0">
                          <a:latin typeface="Calibri"/>
                          <a:cs typeface="Calibri"/>
                        </a:rPr>
                        <a:t>teknologi,</a:t>
                      </a:r>
                      <a:endParaRPr sz="1800">
                        <a:latin typeface="Calibri"/>
                        <a:cs typeface="Calibri"/>
                      </a:endParaRPr>
                    </a:p>
                    <a:p>
                      <a:pPr marL="68580">
                        <a:lnSpc>
                          <a:spcPct val="100000"/>
                        </a:lnSpc>
                      </a:pPr>
                      <a:r>
                        <a:rPr sz="1800" spc="-15" dirty="0">
                          <a:latin typeface="Calibri"/>
                          <a:cs typeface="Calibri"/>
                        </a:rPr>
                        <a:t>dan/atau</a:t>
                      </a:r>
                      <a:r>
                        <a:rPr sz="1800" spc="15" dirty="0">
                          <a:latin typeface="Calibri"/>
                          <a:cs typeface="Calibri"/>
                        </a:rPr>
                        <a:t> </a:t>
                      </a:r>
                      <a:r>
                        <a:rPr sz="1800" spc="-5" dirty="0">
                          <a:latin typeface="Calibri"/>
                          <a:cs typeface="Calibri"/>
                        </a:rPr>
                        <a:t>seni</a:t>
                      </a:r>
                      <a:r>
                        <a:rPr sz="1800" spc="5" dirty="0">
                          <a:latin typeface="Calibri"/>
                          <a:cs typeface="Calibri"/>
                        </a:rPr>
                        <a:t> </a:t>
                      </a:r>
                      <a:r>
                        <a:rPr sz="1800" spc="-5" dirty="0">
                          <a:latin typeface="Calibri"/>
                          <a:cs typeface="Calibri"/>
                        </a:rPr>
                        <a:t>di</a:t>
                      </a:r>
                      <a:r>
                        <a:rPr sz="1800" spc="10" dirty="0">
                          <a:latin typeface="Calibri"/>
                          <a:cs typeface="Calibri"/>
                        </a:rPr>
                        <a:t> </a:t>
                      </a:r>
                      <a:r>
                        <a:rPr sz="1800" spc="-5" dirty="0">
                          <a:latin typeface="Calibri"/>
                          <a:cs typeface="Calibri"/>
                        </a:rPr>
                        <a:t>dalam</a:t>
                      </a:r>
                      <a:r>
                        <a:rPr sz="1800" spc="20" dirty="0">
                          <a:latin typeface="Calibri"/>
                          <a:cs typeface="Calibri"/>
                        </a:rPr>
                        <a:t> </a:t>
                      </a:r>
                      <a:r>
                        <a:rPr sz="1800" spc="-5" dirty="0">
                          <a:latin typeface="Calibri"/>
                          <a:cs typeface="Calibri"/>
                        </a:rPr>
                        <a:t>bidang</a:t>
                      </a:r>
                      <a:r>
                        <a:rPr sz="1800" spc="20" dirty="0">
                          <a:latin typeface="Calibri"/>
                          <a:cs typeface="Calibri"/>
                        </a:rPr>
                        <a:t> </a:t>
                      </a:r>
                      <a:r>
                        <a:rPr sz="1800" spc="-15" dirty="0">
                          <a:latin typeface="Calibri"/>
                          <a:cs typeface="Calibri"/>
                        </a:rPr>
                        <a:t>keilmuannya</a:t>
                      </a:r>
                      <a:r>
                        <a:rPr sz="1800" spc="10" dirty="0">
                          <a:latin typeface="Calibri"/>
                          <a:cs typeface="Calibri"/>
                        </a:rPr>
                        <a:t> </a:t>
                      </a:r>
                      <a:r>
                        <a:rPr sz="1800" dirty="0">
                          <a:latin typeface="Calibri"/>
                          <a:cs typeface="Calibri"/>
                        </a:rPr>
                        <a:t>melalui</a:t>
                      </a:r>
                      <a:r>
                        <a:rPr sz="1800" spc="20" dirty="0">
                          <a:latin typeface="Calibri"/>
                          <a:cs typeface="Calibri"/>
                        </a:rPr>
                        <a:t> </a:t>
                      </a:r>
                      <a:r>
                        <a:rPr sz="1800" spc="-10" dirty="0">
                          <a:latin typeface="Calibri"/>
                          <a:cs typeface="Calibri"/>
                        </a:rPr>
                        <a:t>pendekatan</a:t>
                      </a:r>
                      <a:r>
                        <a:rPr sz="1800" spc="10" dirty="0">
                          <a:latin typeface="Calibri"/>
                          <a:cs typeface="Calibri"/>
                        </a:rPr>
                        <a:t> </a:t>
                      </a:r>
                      <a:r>
                        <a:rPr sz="1800" b="1" spc="-10" dirty="0">
                          <a:solidFill>
                            <a:srgbClr val="0000FF"/>
                          </a:solidFill>
                          <a:latin typeface="Calibri"/>
                          <a:cs typeface="Calibri"/>
                        </a:rPr>
                        <a:t>inter</a:t>
                      </a:r>
                      <a:r>
                        <a:rPr sz="1800" b="1" spc="-20" dirty="0">
                          <a:solidFill>
                            <a:srgbClr val="0000FF"/>
                          </a:solidFill>
                          <a:latin typeface="Calibri"/>
                          <a:cs typeface="Calibri"/>
                        </a:rPr>
                        <a:t> </a:t>
                      </a:r>
                      <a:r>
                        <a:rPr sz="1800" spc="-15" dirty="0">
                          <a:latin typeface="Calibri"/>
                          <a:cs typeface="Calibri"/>
                        </a:rPr>
                        <a:t>atau</a:t>
                      </a:r>
                      <a:endParaRPr sz="1800">
                        <a:latin typeface="Calibri"/>
                        <a:cs typeface="Calibri"/>
                      </a:endParaRPr>
                    </a:p>
                    <a:p>
                      <a:pPr marL="68580">
                        <a:lnSpc>
                          <a:spcPct val="100000"/>
                        </a:lnSpc>
                      </a:pPr>
                      <a:r>
                        <a:rPr sz="1800" b="1" spc="-5" dirty="0">
                          <a:solidFill>
                            <a:srgbClr val="0000FF"/>
                          </a:solidFill>
                          <a:latin typeface="Calibri"/>
                          <a:cs typeface="Calibri"/>
                        </a:rPr>
                        <a:t>multidisipliner</a:t>
                      </a:r>
                      <a:r>
                        <a:rPr sz="1800" spc="-5" dirty="0">
                          <a:latin typeface="Calibri"/>
                          <a:cs typeface="Calibri"/>
                        </a:rPr>
                        <a:t>.</a:t>
                      </a:r>
                      <a:endParaRPr sz="1800">
                        <a:latin typeface="Calibri"/>
                        <a:cs typeface="Calibri"/>
                      </a:endParaRPr>
                    </a:p>
                  </a:txBody>
                  <a:tcPr marL="0" marR="0" marT="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a:lnSpc>
                          <a:spcPct val="100000"/>
                        </a:lnSpc>
                        <a:spcBef>
                          <a:spcPts val="45"/>
                        </a:spcBef>
                      </a:pPr>
                      <a:endParaRPr sz="1400">
                        <a:latin typeface="Times New Roman"/>
                        <a:cs typeface="Times New Roman"/>
                      </a:endParaRPr>
                    </a:p>
                    <a:p>
                      <a:pPr marL="1270" algn="ctr">
                        <a:lnSpc>
                          <a:spcPct val="100000"/>
                        </a:lnSpc>
                      </a:pPr>
                      <a:r>
                        <a:rPr sz="1800" spc="-10" dirty="0">
                          <a:latin typeface="Calibri"/>
                          <a:cs typeface="Calibri"/>
                        </a:rPr>
                        <a:t>Magister</a:t>
                      </a:r>
                      <a:endParaRPr sz="1800">
                        <a:latin typeface="Calibri"/>
                        <a:cs typeface="Calibri"/>
                      </a:endParaRPr>
                    </a:p>
                  </a:txBody>
                  <a:tcPr marL="0" marR="0" marT="571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tcPr>
                </a:tc>
                <a:extLst>
                  <a:ext uri="{0D108BD9-81ED-4DB2-BD59-A6C34878D82A}">
                    <a16:rowId xmlns:a16="http://schemas.microsoft.com/office/drawing/2014/main" val="10002"/>
                  </a:ext>
                </a:extLst>
              </a:tr>
              <a:tr h="558291">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lnB w="76200">
                      <a:solidFill>
                        <a:srgbClr val="FF0000"/>
                      </a:solidFill>
                      <a:prstDash val="solid"/>
                    </a:lnB>
                  </a:tcPr>
                </a:tc>
                <a:tc>
                  <a:txBody>
                    <a:bodyPr/>
                    <a:lstStyle/>
                    <a:p>
                      <a:pPr algn="ctr">
                        <a:lnSpc>
                          <a:spcPct val="100000"/>
                        </a:lnSpc>
                        <a:spcBef>
                          <a:spcPts val="575"/>
                        </a:spcBef>
                      </a:pPr>
                      <a:r>
                        <a:rPr sz="1800" b="1" dirty="0">
                          <a:latin typeface="Calibri"/>
                          <a:cs typeface="Calibri"/>
                        </a:rPr>
                        <a:t>7</a:t>
                      </a:r>
                      <a:endParaRPr sz="1800">
                        <a:latin typeface="Calibri"/>
                        <a:cs typeface="Calibri"/>
                      </a:endParaRPr>
                    </a:p>
                  </a:txBody>
                  <a:tcPr marL="0" marR="0" marT="73025" marB="0">
                    <a:lnL w="12700">
                      <a:solidFill>
                        <a:srgbClr val="30859C"/>
                      </a:solidFill>
                      <a:prstDash val="solid"/>
                    </a:lnL>
                    <a:lnR w="12700">
                      <a:solidFill>
                        <a:srgbClr val="30859C"/>
                      </a:solidFill>
                      <a:prstDash val="solid"/>
                    </a:lnR>
                    <a:lnT w="12700">
                      <a:solidFill>
                        <a:srgbClr val="30859C"/>
                      </a:solidFill>
                      <a:prstDash val="solid"/>
                    </a:lnT>
                    <a:lnB w="76200">
                      <a:solidFill>
                        <a:srgbClr val="FF0000"/>
                      </a:solidFill>
                      <a:prstDash val="solid"/>
                    </a:lnB>
                    <a:solidFill>
                      <a:srgbClr val="E9F0F5"/>
                    </a:solidFill>
                  </a:tcPr>
                </a:tc>
                <a:tc>
                  <a:txBody>
                    <a:bodyPr/>
                    <a:lstStyle/>
                    <a:p>
                      <a:pPr marL="68580">
                        <a:lnSpc>
                          <a:spcPts val="2045"/>
                        </a:lnSpc>
                      </a:pPr>
                      <a:r>
                        <a:rPr sz="1800" dirty="0">
                          <a:latin typeface="Calibri"/>
                          <a:cs typeface="Calibri"/>
                        </a:rPr>
                        <a:t>Mampu </a:t>
                      </a:r>
                      <a:r>
                        <a:rPr sz="1800" b="1" spc="-5" dirty="0">
                          <a:solidFill>
                            <a:srgbClr val="3333FF"/>
                          </a:solidFill>
                          <a:latin typeface="Calibri"/>
                          <a:cs typeface="Calibri"/>
                        </a:rPr>
                        <a:t>memecahkan permasalahan</a:t>
                      </a:r>
                      <a:r>
                        <a:rPr sz="1800" b="1" spc="-40" dirty="0">
                          <a:solidFill>
                            <a:srgbClr val="3333FF"/>
                          </a:solidFill>
                          <a:latin typeface="Calibri"/>
                          <a:cs typeface="Calibri"/>
                        </a:rPr>
                        <a:t> </a:t>
                      </a:r>
                      <a:r>
                        <a:rPr sz="1800" spc="-5" dirty="0">
                          <a:latin typeface="Calibri"/>
                          <a:cs typeface="Calibri"/>
                        </a:rPr>
                        <a:t>sains, teknologi,</a:t>
                      </a:r>
                      <a:r>
                        <a:rPr sz="1800" spc="15" dirty="0">
                          <a:latin typeface="Calibri"/>
                          <a:cs typeface="Calibri"/>
                        </a:rPr>
                        <a:t> </a:t>
                      </a:r>
                      <a:r>
                        <a:rPr sz="1800" spc="-5" dirty="0">
                          <a:latin typeface="Calibri"/>
                          <a:cs typeface="Calibri"/>
                        </a:rPr>
                        <a:t>dan</a:t>
                      </a:r>
                      <a:r>
                        <a:rPr sz="1800" spc="15" dirty="0">
                          <a:latin typeface="Calibri"/>
                          <a:cs typeface="Calibri"/>
                        </a:rPr>
                        <a:t> </a:t>
                      </a:r>
                      <a:r>
                        <a:rPr sz="1800" spc="-15" dirty="0">
                          <a:latin typeface="Calibri"/>
                          <a:cs typeface="Calibri"/>
                        </a:rPr>
                        <a:t>atau</a:t>
                      </a:r>
                      <a:r>
                        <a:rPr sz="1800" spc="5" dirty="0">
                          <a:latin typeface="Calibri"/>
                          <a:cs typeface="Calibri"/>
                        </a:rPr>
                        <a:t> </a:t>
                      </a:r>
                      <a:r>
                        <a:rPr sz="1800" spc="-5" dirty="0">
                          <a:latin typeface="Calibri"/>
                          <a:cs typeface="Calibri"/>
                        </a:rPr>
                        <a:t>seni</a:t>
                      </a:r>
                      <a:r>
                        <a:rPr sz="1800" dirty="0">
                          <a:latin typeface="Calibri"/>
                          <a:cs typeface="Calibri"/>
                        </a:rPr>
                        <a:t> </a:t>
                      </a:r>
                      <a:r>
                        <a:rPr sz="1800" spc="-5" dirty="0">
                          <a:latin typeface="Calibri"/>
                          <a:cs typeface="Calibri"/>
                        </a:rPr>
                        <a:t>di</a:t>
                      </a:r>
                      <a:r>
                        <a:rPr sz="1800" spc="10" dirty="0">
                          <a:latin typeface="Calibri"/>
                          <a:cs typeface="Calibri"/>
                        </a:rPr>
                        <a:t> </a:t>
                      </a:r>
                      <a:r>
                        <a:rPr sz="1800" spc="-5" dirty="0">
                          <a:latin typeface="Calibri"/>
                          <a:cs typeface="Calibri"/>
                        </a:rPr>
                        <a:t>dalam</a:t>
                      </a:r>
                      <a:endParaRPr sz="1800">
                        <a:latin typeface="Calibri"/>
                        <a:cs typeface="Calibri"/>
                      </a:endParaRPr>
                    </a:p>
                    <a:p>
                      <a:pPr marL="68580">
                        <a:lnSpc>
                          <a:spcPct val="100000"/>
                        </a:lnSpc>
                      </a:pPr>
                      <a:r>
                        <a:rPr sz="1800" spc="-5" dirty="0">
                          <a:latin typeface="Calibri"/>
                          <a:cs typeface="Calibri"/>
                        </a:rPr>
                        <a:t>bidang</a:t>
                      </a:r>
                      <a:r>
                        <a:rPr sz="1800" spc="10" dirty="0">
                          <a:latin typeface="Calibri"/>
                          <a:cs typeface="Calibri"/>
                        </a:rPr>
                        <a:t> </a:t>
                      </a:r>
                      <a:r>
                        <a:rPr sz="1800" spc="-15" dirty="0">
                          <a:latin typeface="Calibri"/>
                          <a:cs typeface="Calibri"/>
                        </a:rPr>
                        <a:t>keilmuannya</a:t>
                      </a:r>
                      <a:r>
                        <a:rPr sz="1800" spc="10" dirty="0">
                          <a:latin typeface="Calibri"/>
                          <a:cs typeface="Calibri"/>
                        </a:rPr>
                        <a:t> </a:t>
                      </a:r>
                      <a:r>
                        <a:rPr sz="1800" spc="-5" dirty="0">
                          <a:latin typeface="Calibri"/>
                          <a:cs typeface="Calibri"/>
                        </a:rPr>
                        <a:t>melalui</a:t>
                      </a:r>
                      <a:r>
                        <a:rPr sz="1800" spc="5" dirty="0">
                          <a:latin typeface="Calibri"/>
                          <a:cs typeface="Calibri"/>
                        </a:rPr>
                        <a:t> </a:t>
                      </a:r>
                      <a:r>
                        <a:rPr sz="1800" spc="-10" dirty="0">
                          <a:latin typeface="Calibri"/>
                          <a:cs typeface="Calibri"/>
                        </a:rPr>
                        <a:t>pendekatan</a:t>
                      </a:r>
                      <a:r>
                        <a:rPr sz="1800" spc="20" dirty="0">
                          <a:latin typeface="Calibri"/>
                          <a:cs typeface="Calibri"/>
                        </a:rPr>
                        <a:t> </a:t>
                      </a:r>
                      <a:r>
                        <a:rPr sz="1800" b="1" spc="-5" dirty="0">
                          <a:solidFill>
                            <a:srgbClr val="3333FF"/>
                          </a:solidFill>
                          <a:latin typeface="Calibri"/>
                          <a:cs typeface="Calibri"/>
                        </a:rPr>
                        <a:t>monodisipliner</a:t>
                      </a:r>
                      <a:r>
                        <a:rPr sz="1800" spc="-5" dirty="0">
                          <a:latin typeface="Calibri"/>
                          <a:cs typeface="Calibri"/>
                        </a:rPr>
                        <a:t>.</a:t>
                      </a:r>
                      <a:endParaRPr sz="1800">
                        <a:latin typeface="Calibri"/>
                        <a:cs typeface="Calibri"/>
                      </a:endParaRPr>
                    </a:p>
                  </a:txBody>
                  <a:tcPr marL="0" marR="0" marT="0" marB="0">
                    <a:lnL w="12700">
                      <a:solidFill>
                        <a:srgbClr val="30859C"/>
                      </a:solidFill>
                      <a:prstDash val="solid"/>
                    </a:lnL>
                    <a:lnR w="12700">
                      <a:solidFill>
                        <a:srgbClr val="30859C"/>
                      </a:solidFill>
                      <a:prstDash val="solid"/>
                    </a:lnR>
                    <a:lnT w="12700">
                      <a:solidFill>
                        <a:srgbClr val="30859C"/>
                      </a:solidFill>
                      <a:prstDash val="solid"/>
                    </a:lnT>
                    <a:lnB w="76200">
                      <a:solidFill>
                        <a:srgbClr val="FF0000"/>
                      </a:solidFill>
                      <a:prstDash val="solid"/>
                    </a:lnB>
                    <a:solidFill>
                      <a:srgbClr val="E9F0F5"/>
                    </a:solidFill>
                  </a:tcPr>
                </a:tc>
                <a:tc>
                  <a:txBody>
                    <a:bodyPr/>
                    <a:lstStyle/>
                    <a:p>
                      <a:pPr marL="2540" algn="ctr">
                        <a:lnSpc>
                          <a:spcPct val="100000"/>
                        </a:lnSpc>
                        <a:spcBef>
                          <a:spcPts val="575"/>
                        </a:spcBef>
                      </a:pPr>
                      <a:r>
                        <a:rPr sz="1800" spc="-15" dirty="0">
                          <a:latin typeface="Calibri"/>
                          <a:cs typeface="Calibri"/>
                        </a:rPr>
                        <a:t>Profesi</a:t>
                      </a:r>
                      <a:endParaRPr sz="1800">
                        <a:latin typeface="Calibri"/>
                        <a:cs typeface="Calibri"/>
                      </a:endParaRPr>
                    </a:p>
                  </a:txBody>
                  <a:tcPr marL="0" marR="0" marT="73025" marB="0">
                    <a:lnL w="12700">
                      <a:solidFill>
                        <a:srgbClr val="30859C"/>
                      </a:solidFill>
                      <a:prstDash val="solid"/>
                    </a:lnL>
                    <a:lnR w="12700">
                      <a:solidFill>
                        <a:srgbClr val="30859C"/>
                      </a:solidFill>
                      <a:prstDash val="solid"/>
                    </a:lnR>
                    <a:lnT w="12700">
                      <a:solidFill>
                        <a:srgbClr val="30859C"/>
                      </a:solidFill>
                      <a:prstDash val="solid"/>
                    </a:lnT>
                    <a:lnB w="76200">
                      <a:solidFill>
                        <a:srgbClr val="FF0000"/>
                      </a:solidFill>
                      <a:prstDash val="solid"/>
                    </a:lnB>
                    <a:solidFill>
                      <a:srgbClr val="E9F0F5"/>
                    </a:solidFill>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lnB w="76200">
                      <a:solidFill>
                        <a:srgbClr val="FF0000"/>
                      </a:solidFill>
                      <a:prstDash val="solid"/>
                    </a:lnB>
                  </a:tcPr>
                </a:tc>
                <a:extLst>
                  <a:ext uri="{0D108BD9-81ED-4DB2-BD59-A6C34878D82A}">
                    <a16:rowId xmlns:a16="http://schemas.microsoft.com/office/drawing/2014/main" val="10003"/>
                  </a:ext>
                </a:extLst>
              </a:tr>
              <a:tr h="1121092">
                <a:tc>
                  <a:txBody>
                    <a:bodyPr/>
                    <a:lstStyle/>
                    <a:p>
                      <a:pPr>
                        <a:lnSpc>
                          <a:spcPct val="100000"/>
                        </a:lnSpc>
                      </a:pPr>
                      <a:endParaRPr sz="1800">
                        <a:latin typeface="Times New Roman"/>
                        <a:cs typeface="Times New Roman"/>
                      </a:endParaRPr>
                    </a:p>
                  </a:txBody>
                  <a:tcPr marL="0" marR="0" marT="0" marB="0">
                    <a:lnL w="95529">
                      <a:solidFill>
                        <a:srgbClr val="FF0000"/>
                      </a:solidFill>
                      <a:prstDash val="solid"/>
                    </a:lnL>
                    <a:lnR w="12700">
                      <a:solidFill>
                        <a:srgbClr val="30859C"/>
                      </a:solidFill>
                      <a:prstDash val="solid"/>
                    </a:lnR>
                    <a:lnT w="76200">
                      <a:solidFill>
                        <a:srgbClr val="FF0000"/>
                      </a:solidFill>
                      <a:prstDash val="solid"/>
                    </a:lnT>
                    <a:lnB w="76200">
                      <a:solidFill>
                        <a:srgbClr val="FF0000"/>
                      </a:solidFill>
                      <a:prstDash val="solid"/>
                    </a:lnB>
                  </a:tcPr>
                </a:tc>
                <a:tc>
                  <a:txBody>
                    <a:bodyPr/>
                    <a:lstStyle/>
                    <a:p>
                      <a:pPr>
                        <a:lnSpc>
                          <a:spcPct val="100000"/>
                        </a:lnSpc>
                        <a:spcBef>
                          <a:spcPts val="20"/>
                        </a:spcBef>
                      </a:pPr>
                      <a:endParaRPr sz="2100">
                        <a:latin typeface="Times New Roman"/>
                        <a:cs typeface="Times New Roman"/>
                      </a:endParaRPr>
                    </a:p>
                    <a:p>
                      <a:pPr algn="ctr">
                        <a:lnSpc>
                          <a:spcPct val="100000"/>
                        </a:lnSpc>
                      </a:pPr>
                      <a:r>
                        <a:rPr sz="2000" b="1" dirty="0">
                          <a:latin typeface="Calibri"/>
                          <a:cs typeface="Calibri"/>
                        </a:rPr>
                        <a:t>6</a:t>
                      </a:r>
                      <a:endParaRPr sz="2000">
                        <a:latin typeface="Calibri"/>
                        <a:cs typeface="Calibri"/>
                      </a:endParaRPr>
                    </a:p>
                  </a:txBody>
                  <a:tcPr marL="0" marR="0" marT="2540" marB="0">
                    <a:lnL w="12700">
                      <a:solidFill>
                        <a:srgbClr val="30859C"/>
                      </a:solidFill>
                      <a:prstDash val="solid"/>
                    </a:lnL>
                    <a:lnR w="12700">
                      <a:solidFill>
                        <a:srgbClr val="30859C"/>
                      </a:solidFill>
                      <a:prstDash val="solid"/>
                    </a:lnR>
                    <a:lnT w="76200">
                      <a:solidFill>
                        <a:srgbClr val="FF0000"/>
                      </a:solidFill>
                      <a:prstDash val="solid"/>
                    </a:lnT>
                    <a:lnB w="79628">
                      <a:solidFill>
                        <a:srgbClr val="FF0000"/>
                      </a:solidFill>
                      <a:prstDash val="solid"/>
                    </a:lnB>
                  </a:tcPr>
                </a:tc>
                <a:tc>
                  <a:txBody>
                    <a:bodyPr/>
                    <a:lstStyle/>
                    <a:p>
                      <a:pPr marL="68580">
                        <a:lnSpc>
                          <a:spcPts val="1970"/>
                        </a:lnSpc>
                      </a:pPr>
                      <a:r>
                        <a:rPr sz="1800" b="1" spc="-5" dirty="0">
                          <a:solidFill>
                            <a:srgbClr val="FF0000"/>
                          </a:solidFill>
                          <a:latin typeface="Calibri"/>
                          <a:cs typeface="Calibri"/>
                        </a:rPr>
                        <a:t>Menguasai</a:t>
                      </a:r>
                      <a:r>
                        <a:rPr sz="1800" b="1" spc="-10" dirty="0">
                          <a:solidFill>
                            <a:srgbClr val="FF0000"/>
                          </a:solidFill>
                          <a:latin typeface="Calibri"/>
                          <a:cs typeface="Calibri"/>
                        </a:rPr>
                        <a:t> </a:t>
                      </a:r>
                      <a:r>
                        <a:rPr sz="1800" b="1" spc="-15" dirty="0">
                          <a:solidFill>
                            <a:srgbClr val="FF0000"/>
                          </a:solidFill>
                          <a:latin typeface="Calibri"/>
                          <a:cs typeface="Calibri"/>
                        </a:rPr>
                        <a:t>konsep</a:t>
                      </a:r>
                      <a:r>
                        <a:rPr sz="1800" b="1" spc="-5" dirty="0">
                          <a:solidFill>
                            <a:srgbClr val="FF0000"/>
                          </a:solidFill>
                          <a:latin typeface="Calibri"/>
                          <a:cs typeface="Calibri"/>
                        </a:rPr>
                        <a:t> </a:t>
                      </a:r>
                      <a:r>
                        <a:rPr sz="1800" b="1" spc="-10" dirty="0">
                          <a:solidFill>
                            <a:srgbClr val="FF0000"/>
                          </a:solidFill>
                          <a:latin typeface="Calibri"/>
                          <a:cs typeface="Calibri"/>
                        </a:rPr>
                        <a:t>teoritis</a:t>
                      </a:r>
                      <a:r>
                        <a:rPr sz="1800" b="1" spc="-30" dirty="0">
                          <a:solidFill>
                            <a:srgbClr val="FF0000"/>
                          </a:solidFill>
                          <a:latin typeface="Calibri"/>
                          <a:cs typeface="Calibri"/>
                        </a:rPr>
                        <a:t> </a:t>
                      </a:r>
                      <a:r>
                        <a:rPr sz="1800" spc="-5" dirty="0">
                          <a:latin typeface="Calibri"/>
                          <a:cs typeface="Calibri"/>
                        </a:rPr>
                        <a:t>bidang</a:t>
                      </a:r>
                      <a:r>
                        <a:rPr sz="1800" spc="15" dirty="0">
                          <a:latin typeface="Calibri"/>
                          <a:cs typeface="Calibri"/>
                        </a:rPr>
                        <a:t> </a:t>
                      </a:r>
                      <a:r>
                        <a:rPr sz="1800" spc="-5" dirty="0">
                          <a:latin typeface="Calibri"/>
                          <a:cs typeface="Calibri"/>
                        </a:rPr>
                        <a:t>pengetahuan</a:t>
                      </a:r>
                      <a:r>
                        <a:rPr sz="1800" spc="25" dirty="0">
                          <a:latin typeface="Calibri"/>
                          <a:cs typeface="Calibri"/>
                        </a:rPr>
                        <a:t> </a:t>
                      </a:r>
                      <a:r>
                        <a:rPr sz="1800" spc="-10" dirty="0">
                          <a:latin typeface="Calibri"/>
                          <a:cs typeface="Calibri"/>
                        </a:rPr>
                        <a:t>tertentu</a:t>
                      </a:r>
                      <a:r>
                        <a:rPr sz="1800" dirty="0">
                          <a:latin typeface="Calibri"/>
                          <a:cs typeface="Calibri"/>
                        </a:rPr>
                        <a:t> </a:t>
                      </a:r>
                      <a:r>
                        <a:rPr sz="1800" spc="-10" dirty="0">
                          <a:latin typeface="Calibri"/>
                          <a:cs typeface="Calibri"/>
                        </a:rPr>
                        <a:t>secara</a:t>
                      </a:r>
                      <a:r>
                        <a:rPr sz="1800" spc="5" dirty="0">
                          <a:latin typeface="Calibri"/>
                          <a:cs typeface="Calibri"/>
                        </a:rPr>
                        <a:t> </a:t>
                      </a:r>
                      <a:r>
                        <a:rPr sz="1800" spc="-5" dirty="0">
                          <a:latin typeface="Calibri"/>
                          <a:cs typeface="Calibri"/>
                        </a:rPr>
                        <a:t>umum</a:t>
                      </a:r>
                      <a:r>
                        <a:rPr sz="1800" dirty="0">
                          <a:latin typeface="Calibri"/>
                          <a:cs typeface="Calibri"/>
                        </a:rPr>
                        <a:t> </a:t>
                      </a:r>
                      <a:r>
                        <a:rPr sz="1800" spc="-5" dirty="0">
                          <a:latin typeface="Calibri"/>
                          <a:cs typeface="Calibri"/>
                        </a:rPr>
                        <a:t>dan</a:t>
                      </a:r>
                      <a:endParaRPr sz="1800">
                        <a:latin typeface="Calibri"/>
                        <a:cs typeface="Calibri"/>
                      </a:endParaRPr>
                    </a:p>
                    <a:p>
                      <a:pPr marL="68580" marR="485140">
                        <a:lnSpc>
                          <a:spcPct val="100000"/>
                        </a:lnSpc>
                      </a:pPr>
                      <a:r>
                        <a:rPr sz="1800" spc="-15" dirty="0">
                          <a:latin typeface="Calibri"/>
                          <a:cs typeface="Calibri"/>
                        </a:rPr>
                        <a:t>konsep</a:t>
                      </a:r>
                      <a:r>
                        <a:rPr sz="1800" dirty="0">
                          <a:latin typeface="Calibri"/>
                          <a:cs typeface="Calibri"/>
                        </a:rPr>
                        <a:t> </a:t>
                      </a:r>
                      <a:r>
                        <a:rPr sz="1800" spc="-10" dirty="0">
                          <a:latin typeface="Calibri"/>
                          <a:cs typeface="Calibri"/>
                        </a:rPr>
                        <a:t>teoritis</a:t>
                      </a:r>
                      <a:r>
                        <a:rPr sz="1800" spc="15" dirty="0">
                          <a:latin typeface="Calibri"/>
                          <a:cs typeface="Calibri"/>
                        </a:rPr>
                        <a:t> </a:t>
                      </a:r>
                      <a:r>
                        <a:rPr sz="1800" spc="-5" dirty="0">
                          <a:latin typeface="Calibri"/>
                          <a:cs typeface="Calibri"/>
                        </a:rPr>
                        <a:t>bagian</a:t>
                      </a:r>
                      <a:r>
                        <a:rPr sz="1800" spc="15" dirty="0">
                          <a:latin typeface="Calibri"/>
                          <a:cs typeface="Calibri"/>
                        </a:rPr>
                        <a:t> </a:t>
                      </a:r>
                      <a:r>
                        <a:rPr sz="1800" dirty="0">
                          <a:latin typeface="Calibri"/>
                          <a:cs typeface="Calibri"/>
                        </a:rPr>
                        <a:t>khusus</a:t>
                      </a:r>
                      <a:r>
                        <a:rPr sz="1800" spc="-10" dirty="0">
                          <a:latin typeface="Calibri"/>
                          <a:cs typeface="Calibri"/>
                        </a:rPr>
                        <a:t> </a:t>
                      </a:r>
                      <a:r>
                        <a:rPr sz="1800" spc="-5" dirty="0">
                          <a:latin typeface="Calibri"/>
                          <a:cs typeface="Calibri"/>
                        </a:rPr>
                        <a:t>dalam</a:t>
                      </a:r>
                      <a:r>
                        <a:rPr sz="1800" dirty="0">
                          <a:latin typeface="Calibri"/>
                          <a:cs typeface="Calibri"/>
                        </a:rPr>
                        <a:t> </a:t>
                      </a:r>
                      <a:r>
                        <a:rPr sz="1800" spc="-5" dirty="0">
                          <a:latin typeface="Calibri"/>
                          <a:cs typeface="Calibri"/>
                        </a:rPr>
                        <a:t>bidang</a:t>
                      </a:r>
                      <a:r>
                        <a:rPr sz="1800" spc="25" dirty="0">
                          <a:latin typeface="Calibri"/>
                          <a:cs typeface="Calibri"/>
                        </a:rPr>
                        <a:t> </a:t>
                      </a:r>
                      <a:r>
                        <a:rPr sz="1800" spc="-5" dirty="0">
                          <a:latin typeface="Calibri"/>
                          <a:cs typeface="Calibri"/>
                        </a:rPr>
                        <a:t>pengetahuan</a:t>
                      </a:r>
                      <a:r>
                        <a:rPr sz="1800" spc="15" dirty="0">
                          <a:latin typeface="Calibri"/>
                          <a:cs typeface="Calibri"/>
                        </a:rPr>
                        <a:t> </a:t>
                      </a:r>
                      <a:r>
                        <a:rPr sz="1800" spc="-10" dirty="0">
                          <a:latin typeface="Calibri"/>
                          <a:cs typeface="Calibri"/>
                        </a:rPr>
                        <a:t>tersebut</a:t>
                      </a:r>
                      <a:r>
                        <a:rPr sz="1800" spc="15" dirty="0">
                          <a:latin typeface="Calibri"/>
                          <a:cs typeface="Calibri"/>
                        </a:rPr>
                        <a:t> </a:t>
                      </a:r>
                      <a:r>
                        <a:rPr sz="1800" spc="-10" dirty="0">
                          <a:latin typeface="Calibri"/>
                          <a:cs typeface="Calibri"/>
                        </a:rPr>
                        <a:t>secara </a:t>
                      </a:r>
                      <a:r>
                        <a:rPr sz="1800" spc="-395" dirty="0">
                          <a:latin typeface="Calibri"/>
                          <a:cs typeface="Calibri"/>
                        </a:rPr>
                        <a:t> </a:t>
                      </a:r>
                      <a:r>
                        <a:rPr sz="1800" spc="-5" dirty="0">
                          <a:latin typeface="Calibri"/>
                          <a:cs typeface="Calibri"/>
                        </a:rPr>
                        <a:t>mendalam,</a:t>
                      </a:r>
                      <a:r>
                        <a:rPr sz="1800" spc="5" dirty="0">
                          <a:latin typeface="Calibri"/>
                          <a:cs typeface="Calibri"/>
                        </a:rPr>
                        <a:t> </a:t>
                      </a:r>
                      <a:r>
                        <a:rPr sz="1800" spc="-10" dirty="0">
                          <a:latin typeface="Calibri"/>
                          <a:cs typeface="Calibri"/>
                        </a:rPr>
                        <a:t>serta</a:t>
                      </a:r>
                      <a:r>
                        <a:rPr sz="1800" spc="5" dirty="0">
                          <a:latin typeface="Calibri"/>
                          <a:cs typeface="Calibri"/>
                        </a:rPr>
                        <a:t> </a:t>
                      </a:r>
                      <a:r>
                        <a:rPr sz="1800" b="1" spc="-5" dirty="0">
                          <a:solidFill>
                            <a:srgbClr val="FF0000"/>
                          </a:solidFill>
                          <a:latin typeface="Calibri"/>
                          <a:cs typeface="Calibri"/>
                        </a:rPr>
                        <a:t>mampu</a:t>
                      </a:r>
                      <a:r>
                        <a:rPr sz="1800" b="1" spc="-10" dirty="0">
                          <a:solidFill>
                            <a:srgbClr val="FF0000"/>
                          </a:solidFill>
                          <a:latin typeface="Calibri"/>
                          <a:cs typeface="Calibri"/>
                        </a:rPr>
                        <a:t> </a:t>
                      </a:r>
                      <a:r>
                        <a:rPr sz="1800" b="1" spc="-5" dirty="0">
                          <a:solidFill>
                            <a:srgbClr val="FF0000"/>
                          </a:solidFill>
                          <a:latin typeface="Calibri"/>
                          <a:cs typeface="Calibri"/>
                        </a:rPr>
                        <a:t>memformulasikan</a:t>
                      </a:r>
                      <a:r>
                        <a:rPr sz="1800" b="1" spc="-45" dirty="0">
                          <a:solidFill>
                            <a:srgbClr val="FF0000"/>
                          </a:solidFill>
                          <a:latin typeface="Calibri"/>
                          <a:cs typeface="Calibri"/>
                        </a:rPr>
                        <a:t> </a:t>
                      </a:r>
                      <a:r>
                        <a:rPr sz="1800" spc="-10" dirty="0">
                          <a:latin typeface="Calibri"/>
                          <a:cs typeface="Calibri"/>
                        </a:rPr>
                        <a:t>penyelesaian</a:t>
                      </a:r>
                      <a:r>
                        <a:rPr sz="1800" spc="20" dirty="0">
                          <a:latin typeface="Calibri"/>
                          <a:cs typeface="Calibri"/>
                        </a:rPr>
                        <a:t> </a:t>
                      </a:r>
                      <a:r>
                        <a:rPr sz="1800" b="1" spc="-5" dirty="0">
                          <a:solidFill>
                            <a:srgbClr val="3333FF"/>
                          </a:solidFill>
                          <a:latin typeface="Calibri"/>
                          <a:cs typeface="Calibri"/>
                        </a:rPr>
                        <a:t>masalah </a:t>
                      </a:r>
                      <a:r>
                        <a:rPr sz="1800" b="1" dirty="0">
                          <a:solidFill>
                            <a:srgbClr val="3333FF"/>
                          </a:solidFill>
                          <a:latin typeface="Calibri"/>
                          <a:cs typeface="Calibri"/>
                        </a:rPr>
                        <a:t> </a:t>
                      </a:r>
                      <a:r>
                        <a:rPr sz="1800" b="1" spc="-10" dirty="0">
                          <a:solidFill>
                            <a:srgbClr val="3333FF"/>
                          </a:solidFill>
                          <a:latin typeface="Calibri"/>
                          <a:cs typeface="Calibri"/>
                        </a:rPr>
                        <a:t>prosedural</a:t>
                      </a:r>
                      <a:r>
                        <a:rPr sz="1800" spc="-10" dirty="0">
                          <a:latin typeface="Calibri"/>
                          <a:cs typeface="Calibri"/>
                        </a:rPr>
                        <a:t>.</a:t>
                      </a:r>
                      <a:endParaRPr sz="1800">
                        <a:latin typeface="Calibri"/>
                        <a:cs typeface="Calibri"/>
                      </a:endParaRPr>
                    </a:p>
                  </a:txBody>
                  <a:tcPr marL="0" marR="0" marT="0" marB="0">
                    <a:lnL w="12700">
                      <a:solidFill>
                        <a:srgbClr val="30859C"/>
                      </a:solidFill>
                      <a:prstDash val="solid"/>
                    </a:lnL>
                    <a:lnR w="12700">
                      <a:solidFill>
                        <a:srgbClr val="30859C"/>
                      </a:solidFill>
                      <a:prstDash val="solid"/>
                    </a:lnR>
                    <a:lnT w="76200">
                      <a:solidFill>
                        <a:srgbClr val="FF0000"/>
                      </a:solidFill>
                      <a:prstDash val="solid"/>
                    </a:lnT>
                    <a:lnB w="79628">
                      <a:solidFill>
                        <a:srgbClr val="FF0000"/>
                      </a:solidFill>
                      <a:prstDash val="solid"/>
                    </a:lnB>
                  </a:tcPr>
                </a:tc>
                <a:tc>
                  <a:txBody>
                    <a:bodyPr/>
                    <a:lstStyle/>
                    <a:p>
                      <a:pPr>
                        <a:lnSpc>
                          <a:spcPct val="100000"/>
                        </a:lnSpc>
                        <a:spcBef>
                          <a:spcPts val="20"/>
                        </a:spcBef>
                      </a:pPr>
                      <a:endParaRPr sz="2100">
                        <a:latin typeface="Times New Roman"/>
                        <a:cs typeface="Times New Roman"/>
                      </a:endParaRPr>
                    </a:p>
                    <a:p>
                      <a:pPr algn="ctr">
                        <a:lnSpc>
                          <a:spcPct val="100000"/>
                        </a:lnSpc>
                      </a:pPr>
                      <a:r>
                        <a:rPr sz="2000" spc="-5" dirty="0">
                          <a:latin typeface="Calibri"/>
                          <a:cs typeface="Calibri"/>
                        </a:rPr>
                        <a:t>Sarjana</a:t>
                      </a:r>
                      <a:endParaRPr sz="2000">
                        <a:latin typeface="Calibri"/>
                        <a:cs typeface="Calibri"/>
                      </a:endParaRPr>
                    </a:p>
                  </a:txBody>
                  <a:tcPr marL="0" marR="0" marT="2540" marB="0">
                    <a:lnL w="12700">
                      <a:solidFill>
                        <a:srgbClr val="30859C"/>
                      </a:solidFill>
                      <a:prstDash val="solid"/>
                    </a:lnL>
                    <a:lnR w="12700">
                      <a:solidFill>
                        <a:srgbClr val="30859C"/>
                      </a:solidFill>
                      <a:prstDash val="solid"/>
                    </a:lnR>
                    <a:lnT w="76200">
                      <a:solidFill>
                        <a:srgbClr val="FF0000"/>
                      </a:solidFill>
                      <a:prstDash val="solid"/>
                    </a:lnT>
                    <a:lnB w="79628">
                      <a:solidFill>
                        <a:srgbClr val="FF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lnR w="95504">
                      <a:solidFill>
                        <a:srgbClr val="FF0000"/>
                      </a:solidFill>
                      <a:prstDash val="solid"/>
                    </a:lnR>
                    <a:lnT w="76200">
                      <a:solidFill>
                        <a:srgbClr val="FF0000"/>
                      </a:solidFill>
                      <a:prstDash val="solid"/>
                    </a:lnT>
                    <a:lnB w="76200">
                      <a:solidFill>
                        <a:srgbClr val="FF0000"/>
                      </a:solidFill>
                      <a:prstDash val="solid"/>
                    </a:lnB>
                  </a:tcPr>
                </a:tc>
                <a:extLst>
                  <a:ext uri="{0D108BD9-81ED-4DB2-BD59-A6C34878D82A}">
                    <a16:rowId xmlns:a16="http://schemas.microsoft.com/office/drawing/2014/main" val="10004"/>
                  </a:ext>
                </a:extLst>
              </a:tr>
              <a:tr h="515175">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lnT w="76200">
                      <a:solidFill>
                        <a:srgbClr val="FF0000"/>
                      </a:solidFill>
                      <a:prstDash val="solid"/>
                    </a:lnT>
                  </a:tcPr>
                </a:tc>
                <a:tc>
                  <a:txBody>
                    <a:bodyPr/>
                    <a:lstStyle/>
                    <a:p>
                      <a:pPr algn="ctr">
                        <a:lnSpc>
                          <a:spcPct val="100000"/>
                        </a:lnSpc>
                        <a:spcBef>
                          <a:spcPts val="315"/>
                        </a:spcBef>
                      </a:pPr>
                      <a:r>
                        <a:rPr sz="1800" b="1" dirty="0">
                          <a:latin typeface="Calibri"/>
                          <a:cs typeface="Calibri"/>
                        </a:rPr>
                        <a:t>5</a:t>
                      </a:r>
                      <a:endParaRPr sz="1800">
                        <a:latin typeface="Calibri"/>
                        <a:cs typeface="Calibri"/>
                      </a:endParaRPr>
                    </a:p>
                  </a:txBody>
                  <a:tcPr marL="0" marR="0" marT="40005" marB="0">
                    <a:lnL w="12700">
                      <a:solidFill>
                        <a:srgbClr val="30859C"/>
                      </a:solidFill>
                      <a:prstDash val="solid"/>
                    </a:lnL>
                    <a:lnR w="12700">
                      <a:solidFill>
                        <a:srgbClr val="30859C"/>
                      </a:solidFill>
                      <a:prstDash val="solid"/>
                    </a:lnR>
                    <a:lnT w="79628">
                      <a:solidFill>
                        <a:srgbClr val="FF0000"/>
                      </a:solidFill>
                      <a:prstDash val="solid"/>
                    </a:lnT>
                    <a:lnB w="12700">
                      <a:solidFill>
                        <a:srgbClr val="30859C"/>
                      </a:solidFill>
                      <a:prstDash val="solid"/>
                    </a:lnB>
                    <a:solidFill>
                      <a:srgbClr val="E9F0F5"/>
                    </a:solidFill>
                  </a:tcPr>
                </a:tc>
                <a:tc>
                  <a:txBody>
                    <a:bodyPr/>
                    <a:lstStyle/>
                    <a:p>
                      <a:pPr marL="68580">
                        <a:lnSpc>
                          <a:spcPts val="1780"/>
                        </a:lnSpc>
                      </a:pPr>
                      <a:r>
                        <a:rPr sz="1800" b="1" spc="-5" dirty="0">
                          <a:solidFill>
                            <a:srgbClr val="C00000"/>
                          </a:solidFill>
                          <a:latin typeface="Calibri"/>
                          <a:cs typeface="Calibri"/>
                        </a:rPr>
                        <a:t>Menguasai </a:t>
                      </a:r>
                      <a:r>
                        <a:rPr sz="1800" b="1" spc="-15" dirty="0">
                          <a:solidFill>
                            <a:srgbClr val="C00000"/>
                          </a:solidFill>
                          <a:latin typeface="Calibri"/>
                          <a:cs typeface="Calibri"/>
                        </a:rPr>
                        <a:t>konsep</a:t>
                      </a:r>
                      <a:r>
                        <a:rPr sz="1800" b="1" dirty="0">
                          <a:solidFill>
                            <a:srgbClr val="C00000"/>
                          </a:solidFill>
                          <a:latin typeface="Calibri"/>
                          <a:cs typeface="Calibri"/>
                        </a:rPr>
                        <a:t> </a:t>
                      </a:r>
                      <a:r>
                        <a:rPr sz="1800" b="1" spc="-10" dirty="0">
                          <a:solidFill>
                            <a:srgbClr val="C00000"/>
                          </a:solidFill>
                          <a:latin typeface="Calibri"/>
                          <a:cs typeface="Calibri"/>
                        </a:rPr>
                        <a:t>teoritis</a:t>
                      </a:r>
                      <a:r>
                        <a:rPr sz="1800" b="1" spc="-30" dirty="0">
                          <a:solidFill>
                            <a:srgbClr val="C00000"/>
                          </a:solidFill>
                          <a:latin typeface="Calibri"/>
                          <a:cs typeface="Calibri"/>
                        </a:rPr>
                        <a:t> </a:t>
                      </a:r>
                      <a:r>
                        <a:rPr sz="1800" spc="-5" dirty="0">
                          <a:latin typeface="Calibri"/>
                          <a:cs typeface="Calibri"/>
                        </a:rPr>
                        <a:t>bidang</a:t>
                      </a:r>
                      <a:r>
                        <a:rPr sz="1800" spc="20" dirty="0">
                          <a:latin typeface="Calibri"/>
                          <a:cs typeface="Calibri"/>
                        </a:rPr>
                        <a:t> </a:t>
                      </a:r>
                      <a:r>
                        <a:rPr sz="1800" spc="-5" dirty="0">
                          <a:latin typeface="Calibri"/>
                          <a:cs typeface="Calibri"/>
                        </a:rPr>
                        <a:t>pengetahuan</a:t>
                      </a:r>
                      <a:r>
                        <a:rPr sz="1800" spc="25" dirty="0">
                          <a:latin typeface="Calibri"/>
                          <a:cs typeface="Calibri"/>
                        </a:rPr>
                        <a:t> </a:t>
                      </a:r>
                      <a:r>
                        <a:rPr sz="1800" spc="-10" dirty="0">
                          <a:latin typeface="Calibri"/>
                          <a:cs typeface="Calibri"/>
                        </a:rPr>
                        <a:t>tertentu</a:t>
                      </a:r>
                      <a:r>
                        <a:rPr sz="1800" spc="5" dirty="0">
                          <a:latin typeface="Calibri"/>
                          <a:cs typeface="Calibri"/>
                        </a:rPr>
                        <a:t> </a:t>
                      </a:r>
                      <a:r>
                        <a:rPr sz="1800" spc="-10" dirty="0">
                          <a:latin typeface="Calibri"/>
                          <a:cs typeface="Calibri"/>
                        </a:rPr>
                        <a:t>secara</a:t>
                      </a:r>
                      <a:r>
                        <a:rPr sz="1800" spc="5" dirty="0">
                          <a:latin typeface="Calibri"/>
                          <a:cs typeface="Calibri"/>
                        </a:rPr>
                        <a:t> </a:t>
                      </a:r>
                      <a:r>
                        <a:rPr sz="1800" spc="-5" dirty="0">
                          <a:latin typeface="Calibri"/>
                          <a:cs typeface="Calibri"/>
                        </a:rPr>
                        <a:t>umum,</a:t>
                      </a:r>
                      <a:r>
                        <a:rPr sz="1800" spc="5" dirty="0">
                          <a:latin typeface="Calibri"/>
                          <a:cs typeface="Calibri"/>
                        </a:rPr>
                        <a:t> </a:t>
                      </a:r>
                      <a:r>
                        <a:rPr sz="1800" spc="-10" dirty="0">
                          <a:latin typeface="Calibri"/>
                          <a:cs typeface="Calibri"/>
                        </a:rPr>
                        <a:t>serta</a:t>
                      </a:r>
                      <a:endParaRPr sz="1800">
                        <a:latin typeface="Calibri"/>
                        <a:cs typeface="Calibri"/>
                      </a:endParaRPr>
                    </a:p>
                    <a:p>
                      <a:pPr marL="68580">
                        <a:lnSpc>
                          <a:spcPct val="100000"/>
                        </a:lnSpc>
                      </a:pPr>
                      <a:r>
                        <a:rPr sz="1800" b="1" spc="-5" dirty="0">
                          <a:solidFill>
                            <a:srgbClr val="C00000"/>
                          </a:solidFill>
                          <a:latin typeface="Calibri"/>
                          <a:cs typeface="Calibri"/>
                        </a:rPr>
                        <a:t>mampu</a:t>
                      </a:r>
                      <a:r>
                        <a:rPr sz="1800" b="1" spc="-25" dirty="0">
                          <a:solidFill>
                            <a:srgbClr val="C00000"/>
                          </a:solidFill>
                          <a:latin typeface="Calibri"/>
                          <a:cs typeface="Calibri"/>
                        </a:rPr>
                        <a:t> </a:t>
                      </a:r>
                      <a:r>
                        <a:rPr sz="1800" b="1" spc="-5" dirty="0">
                          <a:solidFill>
                            <a:srgbClr val="C00000"/>
                          </a:solidFill>
                          <a:latin typeface="Calibri"/>
                          <a:cs typeface="Calibri"/>
                        </a:rPr>
                        <a:t>memformulasikan</a:t>
                      </a:r>
                      <a:r>
                        <a:rPr sz="1800" b="1" spc="-55" dirty="0">
                          <a:solidFill>
                            <a:srgbClr val="C00000"/>
                          </a:solidFill>
                          <a:latin typeface="Calibri"/>
                          <a:cs typeface="Calibri"/>
                        </a:rPr>
                        <a:t> </a:t>
                      </a:r>
                      <a:r>
                        <a:rPr sz="1800" spc="-5" dirty="0">
                          <a:latin typeface="Calibri"/>
                          <a:cs typeface="Calibri"/>
                        </a:rPr>
                        <a:t>penyelesaian</a:t>
                      </a:r>
                      <a:r>
                        <a:rPr sz="1800" spc="5" dirty="0">
                          <a:latin typeface="Calibri"/>
                          <a:cs typeface="Calibri"/>
                        </a:rPr>
                        <a:t> </a:t>
                      </a:r>
                      <a:r>
                        <a:rPr sz="1800" b="1" spc="-5" dirty="0">
                          <a:solidFill>
                            <a:srgbClr val="3333FF"/>
                          </a:solidFill>
                          <a:latin typeface="Calibri"/>
                          <a:cs typeface="Calibri"/>
                        </a:rPr>
                        <a:t>masalah</a:t>
                      </a:r>
                      <a:r>
                        <a:rPr sz="1800" b="1" spc="-20" dirty="0">
                          <a:solidFill>
                            <a:srgbClr val="3333FF"/>
                          </a:solidFill>
                          <a:latin typeface="Calibri"/>
                          <a:cs typeface="Calibri"/>
                        </a:rPr>
                        <a:t> </a:t>
                      </a:r>
                      <a:r>
                        <a:rPr sz="1800" b="1" spc="-10" dirty="0">
                          <a:solidFill>
                            <a:srgbClr val="3333FF"/>
                          </a:solidFill>
                          <a:latin typeface="Calibri"/>
                          <a:cs typeface="Calibri"/>
                        </a:rPr>
                        <a:t>prosedural</a:t>
                      </a:r>
                      <a:r>
                        <a:rPr sz="1800" spc="-10" dirty="0">
                          <a:latin typeface="Calibri"/>
                          <a:cs typeface="Calibri"/>
                        </a:rPr>
                        <a:t>.</a:t>
                      </a:r>
                      <a:endParaRPr sz="1800">
                        <a:latin typeface="Calibri"/>
                        <a:cs typeface="Calibri"/>
                      </a:endParaRPr>
                    </a:p>
                  </a:txBody>
                  <a:tcPr marL="0" marR="0" marT="0" marB="0">
                    <a:lnL w="12700">
                      <a:solidFill>
                        <a:srgbClr val="30859C"/>
                      </a:solidFill>
                      <a:prstDash val="solid"/>
                    </a:lnL>
                    <a:lnR w="12700">
                      <a:solidFill>
                        <a:srgbClr val="30859C"/>
                      </a:solidFill>
                      <a:prstDash val="solid"/>
                    </a:lnR>
                    <a:lnT w="79628">
                      <a:solidFill>
                        <a:srgbClr val="FF0000"/>
                      </a:solidFill>
                      <a:prstDash val="solid"/>
                    </a:lnT>
                    <a:lnB w="12700">
                      <a:solidFill>
                        <a:srgbClr val="30859C"/>
                      </a:solidFill>
                      <a:prstDash val="solid"/>
                    </a:lnB>
                    <a:solidFill>
                      <a:srgbClr val="E9F0F5"/>
                    </a:solidFill>
                  </a:tcPr>
                </a:tc>
                <a:tc>
                  <a:txBody>
                    <a:bodyPr/>
                    <a:lstStyle/>
                    <a:p>
                      <a:pPr marL="2540" algn="ctr">
                        <a:lnSpc>
                          <a:spcPct val="100000"/>
                        </a:lnSpc>
                        <a:spcBef>
                          <a:spcPts val="315"/>
                        </a:spcBef>
                      </a:pPr>
                      <a:r>
                        <a:rPr sz="1800" spc="-5" dirty="0">
                          <a:latin typeface="Calibri"/>
                          <a:cs typeface="Calibri"/>
                        </a:rPr>
                        <a:t>Diploma</a:t>
                      </a:r>
                      <a:r>
                        <a:rPr sz="1800" spc="-15" dirty="0">
                          <a:latin typeface="Calibri"/>
                          <a:cs typeface="Calibri"/>
                        </a:rPr>
                        <a:t> </a:t>
                      </a:r>
                      <a:r>
                        <a:rPr sz="1800" dirty="0">
                          <a:latin typeface="Calibri"/>
                          <a:cs typeface="Calibri"/>
                        </a:rPr>
                        <a:t>3</a:t>
                      </a:r>
                      <a:endParaRPr sz="1800">
                        <a:latin typeface="Calibri"/>
                        <a:cs typeface="Calibri"/>
                      </a:endParaRPr>
                    </a:p>
                  </a:txBody>
                  <a:tcPr marL="0" marR="0" marT="40005" marB="0">
                    <a:lnL w="12700">
                      <a:solidFill>
                        <a:srgbClr val="30859C"/>
                      </a:solidFill>
                      <a:prstDash val="solid"/>
                    </a:lnL>
                    <a:lnR w="12700">
                      <a:solidFill>
                        <a:srgbClr val="30859C"/>
                      </a:solidFill>
                      <a:prstDash val="solid"/>
                    </a:lnR>
                    <a:lnT w="79628">
                      <a:solidFill>
                        <a:srgbClr val="FF0000"/>
                      </a:solidFill>
                      <a:prstDash val="solid"/>
                    </a:lnT>
                    <a:lnB w="12700">
                      <a:solidFill>
                        <a:srgbClr val="30859C"/>
                      </a:solidFill>
                      <a:prstDash val="solid"/>
                    </a:lnB>
                    <a:solidFill>
                      <a:srgbClr val="E9F0F5"/>
                    </a:solidFill>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lnT w="76200">
                      <a:solidFill>
                        <a:srgbClr val="FF0000"/>
                      </a:solidFill>
                      <a:prstDash val="solid"/>
                    </a:lnT>
                  </a:tcPr>
                </a:tc>
                <a:extLst>
                  <a:ext uri="{0D108BD9-81ED-4DB2-BD59-A6C34878D82A}">
                    <a16:rowId xmlns:a16="http://schemas.microsoft.com/office/drawing/2014/main" val="10005"/>
                  </a:ext>
                </a:extLst>
              </a:tr>
              <a:tr h="743470">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tcPr>
                </a:tc>
                <a:tc>
                  <a:txBody>
                    <a:bodyPr/>
                    <a:lstStyle/>
                    <a:p>
                      <a:pPr algn="ctr">
                        <a:lnSpc>
                          <a:spcPct val="100000"/>
                        </a:lnSpc>
                        <a:spcBef>
                          <a:spcPts val="1345"/>
                        </a:spcBef>
                      </a:pPr>
                      <a:r>
                        <a:rPr sz="1800" b="1" dirty="0">
                          <a:latin typeface="Calibri"/>
                          <a:cs typeface="Calibri"/>
                        </a:rPr>
                        <a:t>4</a:t>
                      </a:r>
                      <a:endParaRPr sz="1800">
                        <a:latin typeface="Calibri"/>
                        <a:cs typeface="Calibri"/>
                      </a:endParaRPr>
                    </a:p>
                  </a:txBody>
                  <a:tcPr marL="0" marR="0" marT="17081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marL="68580">
                        <a:lnSpc>
                          <a:spcPct val="100000"/>
                        </a:lnSpc>
                        <a:spcBef>
                          <a:spcPts val="650"/>
                        </a:spcBef>
                      </a:pPr>
                      <a:r>
                        <a:rPr sz="1800" b="1" spc="-5" dirty="0">
                          <a:solidFill>
                            <a:srgbClr val="C00000"/>
                          </a:solidFill>
                          <a:latin typeface="Calibri"/>
                          <a:cs typeface="Calibri"/>
                        </a:rPr>
                        <a:t>Menguasai </a:t>
                      </a:r>
                      <a:r>
                        <a:rPr sz="1800" b="1" spc="-15" dirty="0">
                          <a:solidFill>
                            <a:srgbClr val="C00000"/>
                          </a:solidFill>
                          <a:latin typeface="Calibri"/>
                          <a:cs typeface="Calibri"/>
                        </a:rPr>
                        <a:t>beberapa</a:t>
                      </a:r>
                      <a:r>
                        <a:rPr sz="1800" b="1" spc="-30" dirty="0">
                          <a:solidFill>
                            <a:srgbClr val="C00000"/>
                          </a:solidFill>
                          <a:latin typeface="Calibri"/>
                          <a:cs typeface="Calibri"/>
                        </a:rPr>
                        <a:t> </a:t>
                      </a:r>
                      <a:r>
                        <a:rPr sz="1800" b="1" spc="-5" dirty="0">
                          <a:solidFill>
                            <a:srgbClr val="C00000"/>
                          </a:solidFill>
                          <a:latin typeface="Calibri"/>
                          <a:cs typeface="Calibri"/>
                        </a:rPr>
                        <a:t>prinsip</a:t>
                      </a:r>
                      <a:r>
                        <a:rPr sz="1800" b="1" spc="5" dirty="0">
                          <a:solidFill>
                            <a:srgbClr val="C00000"/>
                          </a:solidFill>
                          <a:latin typeface="Calibri"/>
                          <a:cs typeface="Calibri"/>
                        </a:rPr>
                        <a:t> </a:t>
                      </a:r>
                      <a:r>
                        <a:rPr sz="1800" b="1" spc="-5" dirty="0">
                          <a:solidFill>
                            <a:srgbClr val="C00000"/>
                          </a:solidFill>
                          <a:latin typeface="Calibri"/>
                          <a:cs typeface="Calibri"/>
                        </a:rPr>
                        <a:t>dasar</a:t>
                      </a:r>
                      <a:r>
                        <a:rPr sz="1800" b="1" spc="-25" dirty="0">
                          <a:solidFill>
                            <a:srgbClr val="C00000"/>
                          </a:solidFill>
                          <a:latin typeface="Calibri"/>
                          <a:cs typeface="Calibri"/>
                        </a:rPr>
                        <a:t> </a:t>
                      </a:r>
                      <a:r>
                        <a:rPr sz="1800" spc="-5" dirty="0">
                          <a:latin typeface="Calibri"/>
                          <a:cs typeface="Calibri"/>
                        </a:rPr>
                        <a:t>bidang</a:t>
                      </a:r>
                      <a:r>
                        <a:rPr sz="1800" spc="30" dirty="0">
                          <a:latin typeface="Calibri"/>
                          <a:cs typeface="Calibri"/>
                        </a:rPr>
                        <a:t> </a:t>
                      </a:r>
                      <a:r>
                        <a:rPr sz="1800" spc="-10" dirty="0">
                          <a:latin typeface="Calibri"/>
                          <a:cs typeface="Calibri"/>
                        </a:rPr>
                        <a:t>keahlian</a:t>
                      </a:r>
                      <a:r>
                        <a:rPr sz="1800" spc="15" dirty="0">
                          <a:latin typeface="Calibri"/>
                          <a:cs typeface="Calibri"/>
                        </a:rPr>
                        <a:t> </a:t>
                      </a:r>
                      <a:r>
                        <a:rPr sz="1800" spc="-10" dirty="0">
                          <a:latin typeface="Calibri"/>
                          <a:cs typeface="Calibri"/>
                        </a:rPr>
                        <a:t>tertentu</a:t>
                      </a:r>
                      <a:r>
                        <a:rPr sz="1800" spc="5" dirty="0">
                          <a:latin typeface="Calibri"/>
                          <a:cs typeface="Calibri"/>
                        </a:rPr>
                        <a:t> </a:t>
                      </a:r>
                      <a:r>
                        <a:rPr sz="1800" spc="-5" dirty="0">
                          <a:latin typeface="Calibri"/>
                          <a:cs typeface="Calibri"/>
                        </a:rPr>
                        <a:t>dan</a:t>
                      </a:r>
                      <a:r>
                        <a:rPr sz="1800" spc="25" dirty="0">
                          <a:latin typeface="Calibri"/>
                          <a:cs typeface="Calibri"/>
                        </a:rPr>
                        <a:t> </a:t>
                      </a:r>
                      <a:r>
                        <a:rPr sz="1800" b="1" spc="-5" dirty="0">
                          <a:solidFill>
                            <a:srgbClr val="C00000"/>
                          </a:solidFill>
                          <a:latin typeface="Calibri"/>
                          <a:cs typeface="Calibri"/>
                        </a:rPr>
                        <a:t>mampu</a:t>
                      </a:r>
                      <a:endParaRPr sz="1800">
                        <a:latin typeface="Calibri"/>
                        <a:cs typeface="Calibri"/>
                      </a:endParaRPr>
                    </a:p>
                    <a:p>
                      <a:pPr marL="68580">
                        <a:lnSpc>
                          <a:spcPct val="100000"/>
                        </a:lnSpc>
                      </a:pPr>
                      <a:r>
                        <a:rPr sz="1800" b="1" spc="-15" dirty="0">
                          <a:solidFill>
                            <a:srgbClr val="C00000"/>
                          </a:solidFill>
                          <a:latin typeface="Calibri"/>
                          <a:cs typeface="Calibri"/>
                        </a:rPr>
                        <a:t>menyelaraskan</a:t>
                      </a:r>
                      <a:r>
                        <a:rPr sz="1800" b="1" dirty="0">
                          <a:solidFill>
                            <a:srgbClr val="C00000"/>
                          </a:solidFill>
                          <a:latin typeface="Calibri"/>
                          <a:cs typeface="Calibri"/>
                        </a:rPr>
                        <a:t> </a:t>
                      </a:r>
                      <a:r>
                        <a:rPr sz="1800" spc="-10" dirty="0">
                          <a:latin typeface="Calibri"/>
                          <a:cs typeface="Calibri"/>
                        </a:rPr>
                        <a:t>dengan</a:t>
                      </a:r>
                      <a:r>
                        <a:rPr sz="1800" spc="-5" dirty="0">
                          <a:latin typeface="Calibri"/>
                          <a:cs typeface="Calibri"/>
                        </a:rPr>
                        <a:t> permasalahan</a:t>
                      </a:r>
                      <a:r>
                        <a:rPr sz="1800" dirty="0">
                          <a:latin typeface="Calibri"/>
                          <a:cs typeface="Calibri"/>
                        </a:rPr>
                        <a:t> </a:t>
                      </a:r>
                      <a:r>
                        <a:rPr sz="1800" spc="-10" dirty="0">
                          <a:latin typeface="Calibri"/>
                          <a:cs typeface="Calibri"/>
                        </a:rPr>
                        <a:t>faktual</a:t>
                      </a:r>
                      <a:r>
                        <a:rPr sz="1800" spc="15" dirty="0">
                          <a:latin typeface="Calibri"/>
                          <a:cs typeface="Calibri"/>
                        </a:rPr>
                        <a:t> </a:t>
                      </a:r>
                      <a:r>
                        <a:rPr sz="1800" spc="-5" dirty="0">
                          <a:latin typeface="Calibri"/>
                          <a:cs typeface="Calibri"/>
                        </a:rPr>
                        <a:t>di</a:t>
                      </a:r>
                      <a:r>
                        <a:rPr sz="1800" spc="10" dirty="0">
                          <a:latin typeface="Calibri"/>
                          <a:cs typeface="Calibri"/>
                        </a:rPr>
                        <a:t> </a:t>
                      </a:r>
                      <a:r>
                        <a:rPr sz="1800" spc="-5" dirty="0">
                          <a:latin typeface="Calibri"/>
                          <a:cs typeface="Calibri"/>
                        </a:rPr>
                        <a:t>bidang</a:t>
                      </a:r>
                      <a:r>
                        <a:rPr sz="1800" spc="20" dirty="0">
                          <a:latin typeface="Calibri"/>
                          <a:cs typeface="Calibri"/>
                        </a:rPr>
                        <a:t> </a:t>
                      </a:r>
                      <a:r>
                        <a:rPr sz="1800" spc="-15" dirty="0">
                          <a:latin typeface="Calibri"/>
                          <a:cs typeface="Calibri"/>
                        </a:rPr>
                        <a:t>kerjanya.</a:t>
                      </a:r>
                      <a:endParaRPr sz="1800">
                        <a:latin typeface="Calibri"/>
                        <a:cs typeface="Calibri"/>
                      </a:endParaRPr>
                    </a:p>
                  </a:txBody>
                  <a:tcPr marL="0" marR="0" marT="8255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marL="2540" algn="ctr">
                        <a:lnSpc>
                          <a:spcPct val="100000"/>
                        </a:lnSpc>
                        <a:spcBef>
                          <a:spcPts val="1345"/>
                        </a:spcBef>
                      </a:pPr>
                      <a:r>
                        <a:rPr sz="1800" spc="-5" dirty="0">
                          <a:latin typeface="Calibri"/>
                          <a:cs typeface="Calibri"/>
                        </a:rPr>
                        <a:t>Diploma</a:t>
                      </a:r>
                      <a:r>
                        <a:rPr sz="1800" spc="-15" dirty="0">
                          <a:latin typeface="Calibri"/>
                          <a:cs typeface="Calibri"/>
                        </a:rPr>
                        <a:t> </a:t>
                      </a:r>
                      <a:r>
                        <a:rPr sz="1800" dirty="0">
                          <a:latin typeface="Calibri"/>
                          <a:cs typeface="Calibri"/>
                        </a:rPr>
                        <a:t>2</a:t>
                      </a:r>
                      <a:endParaRPr sz="1800">
                        <a:latin typeface="Calibri"/>
                        <a:cs typeface="Calibri"/>
                      </a:endParaRPr>
                    </a:p>
                  </a:txBody>
                  <a:tcPr marL="0" marR="0" marT="17081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tcPr>
                </a:tc>
                <a:extLst>
                  <a:ext uri="{0D108BD9-81ED-4DB2-BD59-A6C34878D82A}">
                    <a16:rowId xmlns:a16="http://schemas.microsoft.com/office/drawing/2014/main" val="10006"/>
                  </a:ext>
                </a:extLst>
              </a:tr>
              <a:tr h="1097277">
                <a:tc>
                  <a:txBody>
                    <a:bodyPr/>
                    <a:lstStyle/>
                    <a:p>
                      <a:pPr>
                        <a:lnSpc>
                          <a:spcPct val="100000"/>
                        </a:lnSpc>
                      </a:pPr>
                      <a:endParaRPr sz="1800">
                        <a:latin typeface="Times New Roman"/>
                        <a:cs typeface="Times New Roman"/>
                      </a:endParaRPr>
                    </a:p>
                  </a:txBody>
                  <a:tcPr marL="0" marR="0" marT="0" marB="0">
                    <a:lnR w="12700">
                      <a:solidFill>
                        <a:srgbClr val="30859C"/>
                      </a:solidFill>
                      <a:prstDash val="solid"/>
                    </a:lnR>
                  </a:tcPr>
                </a:tc>
                <a:tc>
                  <a:txBody>
                    <a:bodyPr/>
                    <a:lstStyle/>
                    <a:p>
                      <a:pPr>
                        <a:lnSpc>
                          <a:spcPct val="100000"/>
                        </a:lnSpc>
                        <a:spcBef>
                          <a:spcPts val="35"/>
                        </a:spcBef>
                      </a:pPr>
                      <a:endParaRPr sz="2350">
                        <a:latin typeface="Times New Roman"/>
                        <a:cs typeface="Times New Roman"/>
                      </a:endParaRPr>
                    </a:p>
                    <a:p>
                      <a:pPr algn="ctr">
                        <a:lnSpc>
                          <a:spcPct val="100000"/>
                        </a:lnSpc>
                        <a:spcBef>
                          <a:spcPts val="5"/>
                        </a:spcBef>
                      </a:pPr>
                      <a:r>
                        <a:rPr sz="1800" b="1" dirty="0">
                          <a:latin typeface="Calibri"/>
                          <a:cs typeface="Calibri"/>
                        </a:rPr>
                        <a:t>3</a:t>
                      </a:r>
                      <a:endParaRPr sz="1800">
                        <a:latin typeface="Calibri"/>
                        <a:cs typeface="Calibri"/>
                      </a:endParaRPr>
                    </a:p>
                  </a:txBody>
                  <a:tcPr marL="0" marR="0" marT="444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marL="68580" algn="just">
                        <a:lnSpc>
                          <a:spcPts val="2050"/>
                        </a:lnSpc>
                      </a:pPr>
                      <a:r>
                        <a:rPr sz="1800" b="1" dirty="0">
                          <a:solidFill>
                            <a:srgbClr val="C00000"/>
                          </a:solidFill>
                          <a:latin typeface="Calibri"/>
                          <a:cs typeface="Calibri"/>
                        </a:rPr>
                        <a:t>Memiliki</a:t>
                      </a:r>
                      <a:r>
                        <a:rPr sz="1800" b="1" spc="-30" dirty="0">
                          <a:solidFill>
                            <a:srgbClr val="C00000"/>
                          </a:solidFill>
                          <a:latin typeface="Calibri"/>
                          <a:cs typeface="Calibri"/>
                        </a:rPr>
                        <a:t> </a:t>
                      </a:r>
                      <a:r>
                        <a:rPr sz="1800" b="1" spc="-10" dirty="0">
                          <a:solidFill>
                            <a:srgbClr val="C00000"/>
                          </a:solidFill>
                          <a:latin typeface="Calibri"/>
                          <a:cs typeface="Calibri"/>
                        </a:rPr>
                        <a:t>pengetahuan</a:t>
                      </a:r>
                      <a:r>
                        <a:rPr sz="1800" b="1" spc="-40" dirty="0">
                          <a:solidFill>
                            <a:srgbClr val="C00000"/>
                          </a:solidFill>
                          <a:latin typeface="Calibri"/>
                          <a:cs typeface="Calibri"/>
                        </a:rPr>
                        <a:t> </a:t>
                      </a:r>
                      <a:r>
                        <a:rPr sz="1800" b="1" spc="-5" dirty="0">
                          <a:solidFill>
                            <a:srgbClr val="C00000"/>
                          </a:solidFill>
                          <a:latin typeface="Calibri"/>
                          <a:cs typeface="Calibri"/>
                        </a:rPr>
                        <a:t>operasional</a:t>
                      </a:r>
                      <a:r>
                        <a:rPr sz="1800" b="1" spc="370" dirty="0">
                          <a:solidFill>
                            <a:srgbClr val="C00000"/>
                          </a:solidFill>
                          <a:latin typeface="Calibri"/>
                          <a:cs typeface="Calibri"/>
                        </a:rPr>
                        <a:t> </a:t>
                      </a:r>
                      <a:r>
                        <a:rPr sz="1800" spc="-10" dirty="0">
                          <a:latin typeface="Calibri"/>
                          <a:cs typeface="Calibri"/>
                        </a:rPr>
                        <a:t>yang</a:t>
                      </a:r>
                      <a:r>
                        <a:rPr sz="1800" spc="10" dirty="0">
                          <a:latin typeface="Calibri"/>
                          <a:cs typeface="Calibri"/>
                        </a:rPr>
                        <a:t> </a:t>
                      </a:r>
                      <a:r>
                        <a:rPr sz="1800" spc="-5" dirty="0">
                          <a:latin typeface="Calibri"/>
                          <a:cs typeface="Calibri"/>
                        </a:rPr>
                        <a:t>lengkap,</a:t>
                      </a:r>
                      <a:r>
                        <a:rPr sz="1800" spc="10" dirty="0">
                          <a:latin typeface="Calibri"/>
                          <a:cs typeface="Calibri"/>
                        </a:rPr>
                        <a:t> </a:t>
                      </a:r>
                      <a:r>
                        <a:rPr sz="1800" spc="-5" dirty="0">
                          <a:latin typeface="Calibri"/>
                          <a:cs typeface="Calibri"/>
                        </a:rPr>
                        <a:t>prinsip-prinsip</a:t>
                      </a:r>
                      <a:r>
                        <a:rPr sz="1800" spc="30" dirty="0">
                          <a:latin typeface="Calibri"/>
                          <a:cs typeface="Calibri"/>
                        </a:rPr>
                        <a:t> </a:t>
                      </a:r>
                      <a:r>
                        <a:rPr sz="1800" spc="-10" dirty="0">
                          <a:latin typeface="Calibri"/>
                          <a:cs typeface="Calibri"/>
                        </a:rPr>
                        <a:t>serta</a:t>
                      </a:r>
                      <a:endParaRPr sz="1800">
                        <a:latin typeface="Calibri"/>
                        <a:cs typeface="Calibri"/>
                      </a:endParaRPr>
                    </a:p>
                    <a:p>
                      <a:pPr marL="68580" marR="261620" algn="just">
                        <a:lnSpc>
                          <a:spcPct val="100000"/>
                        </a:lnSpc>
                      </a:pPr>
                      <a:r>
                        <a:rPr sz="1800" spc="-15" dirty="0">
                          <a:latin typeface="Calibri"/>
                          <a:cs typeface="Calibri"/>
                        </a:rPr>
                        <a:t>konsep </a:t>
                      </a:r>
                      <a:r>
                        <a:rPr sz="1800" spc="-5" dirty="0">
                          <a:latin typeface="Calibri"/>
                          <a:cs typeface="Calibri"/>
                        </a:rPr>
                        <a:t>umum </a:t>
                      </a:r>
                      <a:r>
                        <a:rPr sz="1800" spc="-10" dirty="0">
                          <a:latin typeface="Calibri"/>
                          <a:cs typeface="Calibri"/>
                        </a:rPr>
                        <a:t>yang terkait dengan </a:t>
                      </a:r>
                      <a:r>
                        <a:rPr sz="1800" spc="-20" dirty="0">
                          <a:latin typeface="Calibri"/>
                          <a:cs typeface="Calibri"/>
                        </a:rPr>
                        <a:t>fakta </a:t>
                      </a:r>
                      <a:r>
                        <a:rPr sz="1800" spc="-5" dirty="0">
                          <a:latin typeface="Calibri"/>
                          <a:cs typeface="Calibri"/>
                        </a:rPr>
                        <a:t>bidang </a:t>
                      </a:r>
                      <a:r>
                        <a:rPr sz="1800" spc="-10" dirty="0">
                          <a:latin typeface="Calibri"/>
                          <a:cs typeface="Calibri"/>
                        </a:rPr>
                        <a:t>keahlian tertentu, </a:t>
                      </a:r>
                      <a:r>
                        <a:rPr sz="1800" spc="-5" dirty="0">
                          <a:latin typeface="Calibri"/>
                          <a:cs typeface="Calibri"/>
                        </a:rPr>
                        <a:t>sehingga </a:t>
                      </a:r>
                      <a:r>
                        <a:rPr sz="1800" dirty="0">
                          <a:latin typeface="Calibri"/>
                          <a:cs typeface="Calibri"/>
                        </a:rPr>
                        <a:t> </a:t>
                      </a:r>
                      <a:r>
                        <a:rPr sz="1800" b="1" spc="-5" dirty="0">
                          <a:solidFill>
                            <a:srgbClr val="C00000"/>
                          </a:solidFill>
                          <a:latin typeface="Calibri"/>
                          <a:cs typeface="Calibri"/>
                        </a:rPr>
                        <a:t>mampu</a:t>
                      </a:r>
                      <a:r>
                        <a:rPr sz="1800" b="1" dirty="0">
                          <a:solidFill>
                            <a:srgbClr val="C00000"/>
                          </a:solidFill>
                          <a:latin typeface="Calibri"/>
                          <a:cs typeface="Calibri"/>
                        </a:rPr>
                        <a:t> </a:t>
                      </a:r>
                      <a:r>
                        <a:rPr sz="1800" b="1" spc="-10" dirty="0">
                          <a:solidFill>
                            <a:srgbClr val="C00000"/>
                          </a:solidFill>
                          <a:latin typeface="Calibri"/>
                          <a:cs typeface="Calibri"/>
                        </a:rPr>
                        <a:t>menyelesaikan</a:t>
                      </a:r>
                      <a:r>
                        <a:rPr sz="1800" b="1" spc="-5" dirty="0">
                          <a:solidFill>
                            <a:srgbClr val="C00000"/>
                          </a:solidFill>
                          <a:latin typeface="Calibri"/>
                          <a:cs typeface="Calibri"/>
                        </a:rPr>
                        <a:t> </a:t>
                      </a:r>
                      <a:r>
                        <a:rPr sz="1800" b="1" spc="-10" dirty="0">
                          <a:solidFill>
                            <a:srgbClr val="C00000"/>
                          </a:solidFill>
                          <a:latin typeface="Calibri"/>
                          <a:cs typeface="Calibri"/>
                        </a:rPr>
                        <a:t>berbagai </a:t>
                      </a:r>
                      <a:r>
                        <a:rPr sz="1800" dirty="0">
                          <a:latin typeface="Calibri"/>
                          <a:cs typeface="Calibri"/>
                        </a:rPr>
                        <a:t>masalah </a:t>
                      </a:r>
                      <a:r>
                        <a:rPr sz="1800" spc="-10" dirty="0">
                          <a:latin typeface="Calibri"/>
                          <a:cs typeface="Calibri"/>
                        </a:rPr>
                        <a:t>yang </a:t>
                      </a:r>
                      <a:r>
                        <a:rPr sz="1800" spc="-5" dirty="0">
                          <a:latin typeface="Calibri"/>
                          <a:cs typeface="Calibri"/>
                        </a:rPr>
                        <a:t>lazim </a:t>
                      </a:r>
                      <a:r>
                        <a:rPr sz="1800" spc="-10" dirty="0">
                          <a:latin typeface="Calibri"/>
                          <a:cs typeface="Calibri"/>
                        </a:rPr>
                        <a:t>dengan metode yang </a:t>
                      </a:r>
                      <a:r>
                        <a:rPr sz="1800" spc="-395" dirty="0">
                          <a:latin typeface="Calibri"/>
                          <a:cs typeface="Calibri"/>
                        </a:rPr>
                        <a:t> </a:t>
                      </a:r>
                      <a:r>
                        <a:rPr sz="1800" dirty="0">
                          <a:latin typeface="Calibri"/>
                          <a:cs typeface="Calibri"/>
                        </a:rPr>
                        <a:t>sesuai.</a:t>
                      </a:r>
                      <a:endParaRPr sz="1800">
                        <a:latin typeface="Calibri"/>
                        <a:cs typeface="Calibri"/>
                      </a:endParaRPr>
                    </a:p>
                  </a:txBody>
                  <a:tcPr marL="0" marR="0" marT="0"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a:lnSpc>
                          <a:spcPct val="100000"/>
                        </a:lnSpc>
                        <a:spcBef>
                          <a:spcPts val="35"/>
                        </a:spcBef>
                      </a:pPr>
                      <a:endParaRPr sz="2350">
                        <a:latin typeface="Times New Roman"/>
                        <a:cs typeface="Times New Roman"/>
                      </a:endParaRPr>
                    </a:p>
                    <a:p>
                      <a:pPr marL="2540" algn="ctr">
                        <a:lnSpc>
                          <a:spcPct val="100000"/>
                        </a:lnSpc>
                        <a:spcBef>
                          <a:spcPts val="5"/>
                        </a:spcBef>
                      </a:pPr>
                      <a:r>
                        <a:rPr sz="1800" spc="-5" dirty="0">
                          <a:latin typeface="Calibri"/>
                          <a:cs typeface="Calibri"/>
                        </a:rPr>
                        <a:t>Diploma</a:t>
                      </a:r>
                      <a:r>
                        <a:rPr sz="1800" spc="-15" dirty="0">
                          <a:latin typeface="Calibri"/>
                          <a:cs typeface="Calibri"/>
                        </a:rPr>
                        <a:t> </a:t>
                      </a:r>
                      <a:r>
                        <a:rPr sz="1800" dirty="0">
                          <a:latin typeface="Calibri"/>
                          <a:cs typeface="Calibri"/>
                        </a:rPr>
                        <a:t>1</a:t>
                      </a:r>
                      <a:endParaRPr sz="1800">
                        <a:latin typeface="Calibri"/>
                        <a:cs typeface="Calibri"/>
                      </a:endParaRPr>
                    </a:p>
                  </a:txBody>
                  <a:tcPr marL="0" marR="0" marT="4445" marB="0">
                    <a:lnL w="12700">
                      <a:solidFill>
                        <a:srgbClr val="30859C"/>
                      </a:solidFill>
                      <a:prstDash val="solid"/>
                    </a:lnL>
                    <a:lnR w="12700">
                      <a:solidFill>
                        <a:srgbClr val="30859C"/>
                      </a:solidFill>
                      <a:prstDash val="solid"/>
                    </a:lnR>
                    <a:lnT w="12700">
                      <a:solidFill>
                        <a:srgbClr val="30859C"/>
                      </a:solidFill>
                      <a:prstDash val="solid"/>
                    </a:lnT>
                    <a:lnB w="12700">
                      <a:solidFill>
                        <a:srgbClr val="30859C"/>
                      </a:solidFill>
                      <a:prstDash val="solid"/>
                    </a:lnB>
                    <a:solidFill>
                      <a:srgbClr val="E9F0F5"/>
                    </a:solidFill>
                  </a:tcPr>
                </a:tc>
                <a:tc>
                  <a:txBody>
                    <a:bodyPr/>
                    <a:lstStyle/>
                    <a:p>
                      <a:pPr>
                        <a:lnSpc>
                          <a:spcPct val="100000"/>
                        </a:lnSpc>
                      </a:pPr>
                      <a:endParaRPr sz="1800">
                        <a:latin typeface="Times New Roman"/>
                        <a:cs typeface="Times New Roman"/>
                      </a:endParaRPr>
                    </a:p>
                  </a:txBody>
                  <a:tcPr marL="0" marR="0" marT="0" marB="0">
                    <a:lnL w="12700">
                      <a:solidFill>
                        <a:srgbClr val="30859C"/>
                      </a:solidFill>
                      <a:prstDash val="solid"/>
                    </a:lnL>
                  </a:tcPr>
                </a:tc>
                <a:extLst>
                  <a:ext uri="{0D108BD9-81ED-4DB2-BD59-A6C34878D82A}">
                    <a16:rowId xmlns:a16="http://schemas.microsoft.com/office/drawing/2014/main" val="10007"/>
                  </a:ext>
                </a:extLst>
              </a:tr>
            </a:tbl>
          </a:graphicData>
        </a:graphic>
      </p:graphicFrame>
      <p:sp>
        <p:nvSpPr>
          <p:cNvPr id="3" name="object 3"/>
          <p:cNvSpPr txBox="1">
            <a:spLocks noGrp="1"/>
          </p:cNvSpPr>
          <p:nvPr>
            <p:ph type="title"/>
          </p:nvPr>
        </p:nvSpPr>
        <p:spPr>
          <a:xfrm>
            <a:off x="807516" y="31495"/>
            <a:ext cx="5171440" cy="452120"/>
          </a:xfrm>
          <a:prstGeom prst="rect">
            <a:avLst/>
          </a:prstGeom>
        </p:spPr>
        <p:txBody>
          <a:bodyPr vert="horz" wrap="square" lIns="0" tIns="12065" rIns="0" bIns="0" rtlCol="0">
            <a:spAutoFit/>
          </a:bodyPr>
          <a:lstStyle/>
          <a:p>
            <a:pPr marL="12700">
              <a:lnSpc>
                <a:spcPct val="100000"/>
              </a:lnSpc>
              <a:spcBef>
                <a:spcPts val="95"/>
              </a:spcBef>
            </a:pPr>
            <a:r>
              <a:rPr sz="2800" spc="-10" dirty="0">
                <a:solidFill>
                  <a:srgbClr val="000000"/>
                </a:solidFill>
                <a:latin typeface="Impact"/>
                <a:cs typeface="Impact"/>
              </a:rPr>
              <a:t>Acuan</a:t>
            </a:r>
            <a:r>
              <a:rPr sz="2800" spc="5" dirty="0">
                <a:solidFill>
                  <a:srgbClr val="000000"/>
                </a:solidFill>
                <a:latin typeface="Impact"/>
                <a:cs typeface="Impact"/>
              </a:rPr>
              <a:t> </a:t>
            </a:r>
            <a:r>
              <a:rPr sz="2800" spc="-5" dirty="0">
                <a:solidFill>
                  <a:srgbClr val="000000"/>
                </a:solidFill>
                <a:latin typeface="Impact"/>
                <a:cs typeface="Impact"/>
              </a:rPr>
              <a:t>KKNI: Rumusan</a:t>
            </a:r>
            <a:r>
              <a:rPr sz="2800" spc="-15" dirty="0">
                <a:solidFill>
                  <a:srgbClr val="000000"/>
                </a:solidFill>
                <a:latin typeface="Impact"/>
                <a:cs typeface="Impact"/>
              </a:rPr>
              <a:t> </a:t>
            </a:r>
            <a:r>
              <a:rPr sz="2800" spc="-5" dirty="0">
                <a:solidFill>
                  <a:srgbClr val="000000"/>
                </a:solidFill>
                <a:latin typeface="Impact"/>
                <a:cs typeface="Impact"/>
              </a:rPr>
              <a:t>Pengetahuan</a:t>
            </a:r>
            <a:endParaRPr sz="2800">
              <a:latin typeface="Impact"/>
              <a:cs typeface="Impac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50393" y="478536"/>
          <a:ext cx="12012928" cy="6270240"/>
        </p:xfrm>
        <a:graphic>
          <a:graphicData uri="http://schemas.openxmlformats.org/drawingml/2006/table">
            <a:tbl>
              <a:tblPr firstRow="1" bandRow="1">
                <a:tableStyleId>{2D5ABB26-0587-4C30-8999-92F81FD0307C}</a:tableStyleId>
              </a:tblPr>
              <a:tblGrid>
                <a:gridCol w="93980">
                  <a:extLst>
                    <a:ext uri="{9D8B030D-6E8A-4147-A177-3AD203B41FA5}">
                      <a16:colId xmlns:a16="http://schemas.microsoft.com/office/drawing/2014/main" val="20000"/>
                    </a:ext>
                  </a:extLst>
                </a:gridCol>
                <a:gridCol w="1279525">
                  <a:extLst>
                    <a:ext uri="{9D8B030D-6E8A-4147-A177-3AD203B41FA5}">
                      <a16:colId xmlns:a16="http://schemas.microsoft.com/office/drawing/2014/main" val="20001"/>
                    </a:ext>
                  </a:extLst>
                </a:gridCol>
                <a:gridCol w="9241790">
                  <a:extLst>
                    <a:ext uri="{9D8B030D-6E8A-4147-A177-3AD203B41FA5}">
                      <a16:colId xmlns:a16="http://schemas.microsoft.com/office/drawing/2014/main" val="20002"/>
                    </a:ext>
                  </a:extLst>
                </a:gridCol>
                <a:gridCol w="1259204">
                  <a:extLst>
                    <a:ext uri="{9D8B030D-6E8A-4147-A177-3AD203B41FA5}">
                      <a16:colId xmlns:a16="http://schemas.microsoft.com/office/drawing/2014/main" val="20003"/>
                    </a:ext>
                  </a:extLst>
                </a:gridCol>
                <a:gridCol w="138429">
                  <a:extLst>
                    <a:ext uri="{9D8B030D-6E8A-4147-A177-3AD203B41FA5}">
                      <a16:colId xmlns:a16="http://schemas.microsoft.com/office/drawing/2014/main" val="20004"/>
                    </a:ext>
                  </a:extLst>
                </a:gridCol>
              </a:tblGrid>
              <a:tr h="653161">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tcPr>
                </a:tc>
                <a:tc>
                  <a:txBody>
                    <a:bodyPr/>
                    <a:lstStyle/>
                    <a:p>
                      <a:pPr marL="125095" marR="118745" indent="269240">
                        <a:lnSpc>
                          <a:spcPct val="100000"/>
                        </a:lnSpc>
                        <a:spcBef>
                          <a:spcPts val="550"/>
                        </a:spcBef>
                      </a:pPr>
                      <a:r>
                        <a:rPr sz="1600" b="1" spc="-5" dirty="0">
                          <a:solidFill>
                            <a:srgbClr val="FFFFFF"/>
                          </a:solidFill>
                          <a:latin typeface="Calibri"/>
                          <a:cs typeface="Calibri"/>
                        </a:rPr>
                        <a:t>LEVEL </a:t>
                      </a:r>
                      <a:r>
                        <a:rPr sz="1600" b="1" dirty="0">
                          <a:solidFill>
                            <a:srgbClr val="FFFFFF"/>
                          </a:solidFill>
                          <a:latin typeface="Calibri"/>
                          <a:cs typeface="Calibri"/>
                        </a:rPr>
                        <a:t> </a:t>
                      </a:r>
                      <a:r>
                        <a:rPr sz="1600" b="1" spc="-25" dirty="0">
                          <a:solidFill>
                            <a:srgbClr val="FFFFFF"/>
                          </a:solidFill>
                          <a:latin typeface="Calibri"/>
                          <a:cs typeface="Calibri"/>
                        </a:rPr>
                        <a:t>K</a:t>
                      </a:r>
                      <a:r>
                        <a:rPr sz="1600" b="1" spc="-50" dirty="0">
                          <a:solidFill>
                            <a:srgbClr val="FFFFFF"/>
                          </a:solidFill>
                          <a:latin typeface="Calibri"/>
                          <a:cs typeface="Calibri"/>
                        </a:rPr>
                        <a:t>U</a:t>
                      </a:r>
                      <a:r>
                        <a:rPr sz="1600" b="1" dirty="0">
                          <a:solidFill>
                            <a:srgbClr val="FFFFFF"/>
                          </a:solidFill>
                          <a:latin typeface="Calibri"/>
                          <a:cs typeface="Calibri"/>
                        </a:rPr>
                        <a:t>AL</a:t>
                      </a:r>
                      <a:r>
                        <a:rPr sz="1600" b="1" spc="-10" dirty="0">
                          <a:solidFill>
                            <a:srgbClr val="FFFFFF"/>
                          </a:solidFill>
                          <a:latin typeface="Calibri"/>
                          <a:cs typeface="Calibri"/>
                        </a:rPr>
                        <a:t>I</a:t>
                      </a:r>
                      <a:r>
                        <a:rPr sz="1600" b="1" dirty="0">
                          <a:solidFill>
                            <a:srgbClr val="FFFFFF"/>
                          </a:solidFill>
                          <a:latin typeface="Calibri"/>
                          <a:cs typeface="Calibri"/>
                        </a:rPr>
                        <a:t>F</a:t>
                      </a:r>
                      <a:r>
                        <a:rPr sz="1600" b="1" spc="-10" dirty="0">
                          <a:solidFill>
                            <a:srgbClr val="FFFFFF"/>
                          </a:solidFill>
                          <a:latin typeface="Calibri"/>
                          <a:cs typeface="Calibri"/>
                        </a:rPr>
                        <a:t>I</a:t>
                      </a:r>
                      <a:r>
                        <a:rPr sz="1600" b="1" dirty="0">
                          <a:solidFill>
                            <a:srgbClr val="FFFFFF"/>
                          </a:solidFill>
                          <a:latin typeface="Calibri"/>
                          <a:cs typeface="Calibri"/>
                        </a:rPr>
                        <a:t>K</a:t>
                      </a:r>
                      <a:r>
                        <a:rPr sz="1600" b="1" spc="5" dirty="0">
                          <a:solidFill>
                            <a:srgbClr val="FFFFFF"/>
                          </a:solidFill>
                          <a:latin typeface="Calibri"/>
                          <a:cs typeface="Calibri"/>
                        </a:rPr>
                        <a:t>A</a:t>
                      </a:r>
                      <a:r>
                        <a:rPr sz="1600" b="1" dirty="0">
                          <a:solidFill>
                            <a:srgbClr val="FFFFFF"/>
                          </a:solidFill>
                          <a:latin typeface="Calibri"/>
                          <a:cs typeface="Calibri"/>
                        </a:rPr>
                        <a:t>SI</a:t>
                      </a:r>
                      <a:endParaRPr sz="1600">
                        <a:latin typeface="Calibri"/>
                        <a:cs typeface="Calibri"/>
                      </a:endParaRPr>
                    </a:p>
                  </a:txBody>
                  <a:tcPr marL="0" marR="0" marT="6985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205868"/>
                    </a:solidFill>
                  </a:tcPr>
                </a:tc>
                <a:tc>
                  <a:txBody>
                    <a:bodyPr/>
                    <a:lstStyle/>
                    <a:p>
                      <a:pPr marL="1270" algn="ctr">
                        <a:lnSpc>
                          <a:spcPct val="100000"/>
                        </a:lnSpc>
                        <a:spcBef>
                          <a:spcPts val="1370"/>
                        </a:spcBef>
                      </a:pPr>
                      <a:r>
                        <a:rPr sz="1800" b="1" spc="-75" dirty="0">
                          <a:solidFill>
                            <a:srgbClr val="FFFFFF"/>
                          </a:solidFill>
                          <a:latin typeface="Calibri"/>
                          <a:cs typeface="Calibri"/>
                        </a:rPr>
                        <a:t>KATA</a:t>
                      </a:r>
                      <a:r>
                        <a:rPr sz="1800" b="1" spc="-5" dirty="0">
                          <a:solidFill>
                            <a:srgbClr val="FFFFFF"/>
                          </a:solidFill>
                          <a:latin typeface="Calibri"/>
                          <a:cs typeface="Calibri"/>
                        </a:rPr>
                        <a:t> KUNCI</a:t>
                      </a:r>
                      <a:r>
                        <a:rPr sz="1800" b="1" dirty="0">
                          <a:solidFill>
                            <a:srgbClr val="FFFFFF"/>
                          </a:solidFill>
                          <a:latin typeface="Calibri"/>
                          <a:cs typeface="Calibri"/>
                        </a:rPr>
                        <a:t> </a:t>
                      </a:r>
                      <a:r>
                        <a:rPr sz="1800" b="1" spc="-10" dirty="0">
                          <a:solidFill>
                            <a:srgbClr val="FFFFFF"/>
                          </a:solidFill>
                          <a:latin typeface="Calibri"/>
                          <a:cs typeface="Calibri"/>
                        </a:rPr>
                        <a:t>KEMAMPUAN</a:t>
                      </a:r>
                      <a:r>
                        <a:rPr sz="1800" b="1" spc="-5" dirty="0">
                          <a:solidFill>
                            <a:srgbClr val="FFFFFF"/>
                          </a:solidFill>
                          <a:latin typeface="Calibri"/>
                          <a:cs typeface="Calibri"/>
                        </a:rPr>
                        <a:t> </a:t>
                      </a:r>
                      <a:r>
                        <a:rPr sz="1800" b="1" spc="-10" dirty="0">
                          <a:solidFill>
                            <a:srgbClr val="FFFFFF"/>
                          </a:solidFill>
                          <a:latin typeface="Calibri"/>
                          <a:cs typeface="Calibri"/>
                        </a:rPr>
                        <a:t>KERJA</a:t>
                      </a:r>
                      <a:r>
                        <a:rPr sz="1800" b="1" spc="-5" dirty="0">
                          <a:solidFill>
                            <a:srgbClr val="FFFFFF"/>
                          </a:solidFill>
                          <a:latin typeface="Calibri"/>
                          <a:cs typeface="Calibri"/>
                        </a:rPr>
                        <a:t> </a:t>
                      </a:r>
                      <a:r>
                        <a:rPr sz="1800" b="1" spc="-10" dirty="0">
                          <a:solidFill>
                            <a:srgbClr val="FFFFFF"/>
                          </a:solidFill>
                          <a:latin typeface="Calibri"/>
                          <a:cs typeface="Calibri"/>
                        </a:rPr>
                        <a:t>DALAM</a:t>
                      </a:r>
                      <a:r>
                        <a:rPr sz="1800" b="1" dirty="0">
                          <a:solidFill>
                            <a:srgbClr val="FFFFFF"/>
                          </a:solidFill>
                          <a:latin typeface="Calibri"/>
                          <a:cs typeface="Calibri"/>
                        </a:rPr>
                        <a:t> KKNI</a:t>
                      </a:r>
                      <a:endParaRPr sz="1800">
                        <a:latin typeface="Calibri"/>
                        <a:cs typeface="Calibri"/>
                      </a:endParaRPr>
                    </a:p>
                  </a:txBody>
                  <a:tcPr marL="0" marR="0" marT="17399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205868"/>
                    </a:solidFill>
                  </a:tcPr>
                </a:tc>
                <a:tc>
                  <a:txBody>
                    <a:bodyPr/>
                    <a:lstStyle/>
                    <a:p>
                      <a:pPr marL="178435" marR="67310" indent="-102235">
                        <a:lnSpc>
                          <a:spcPct val="100000"/>
                        </a:lnSpc>
                        <a:spcBef>
                          <a:spcPts val="550"/>
                        </a:spcBef>
                      </a:pPr>
                      <a:r>
                        <a:rPr sz="1600" b="1" dirty="0">
                          <a:solidFill>
                            <a:srgbClr val="FFFFFF"/>
                          </a:solidFill>
                          <a:latin typeface="Calibri"/>
                          <a:cs typeface="Calibri"/>
                        </a:rPr>
                        <a:t>K</a:t>
                      </a:r>
                      <a:r>
                        <a:rPr sz="1600" b="1" spc="-10" dirty="0">
                          <a:solidFill>
                            <a:srgbClr val="FFFFFF"/>
                          </a:solidFill>
                          <a:latin typeface="Calibri"/>
                          <a:cs typeface="Calibri"/>
                        </a:rPr>
                        <a:t>E</a:t>
                      </a:r>
                      <a:r>
                        <a:rPr sz="1600" b="1" dirty="0">
                          <a:solidFill>
                            <a:srgbClr val="FFFFFF"/>
                          </a:solidFill>
                          <a:latin typeface="Calibri"/>
                          <a:cs typeface="Calibri"/>
                        </a:rPr>
                        <a:t>SE</a:t>
                      </a:r>
                      <a:r>
                        <a:rPr sz="1600" b="1" spc="-120" dirty="0">
                          <a:solidFill>
                            <a:srgbClr val="FFFFFF"/>
                          </a:solidFill>
                          <a:latin typeface="Calibri"/>
                          <a:cs typeface="Calibri"/>
                        </a:rPr>
                        <a:t>T</a:t>
                      </a:r>
                      <a:r>
                        <a:rPr sz="1600" b="1" dirty="0">
                          <a:solidFill>
                            <a:srgbClr val="FFFFFF"/>
                          </a:solidFill>
                          <a:latin typeface="Calibri"/>
                          <a:cs typeface="Calibri"/>
                        </a:rPr>
                        <a:t>ARAAN  </a:t>
                      </a:r>
                      <a:r>
                        <a:rPr sz="1600" b="1" spc="-10" dirty="0">
                          <a:solidFill>
                            <a:srgbClr val="FFFFFF"/>
                          </a:solidFill>
                          <a:latin typeface="Calibri"/>
                          <a:cs typeface="Calibri"/>
                        </a:rPr>
                        <a:t>PROGRAM</a:t>
                      </a:r>
                      <a:endParaRPr sz="1600">
                        <a:latin typeface="Calibri"/>
                        <a:cs typeface="Calibri"/>
                      </a:endParaRPr>
                    </a:p>
                  </a:txBody>
                  <a:tcPr marL="0" marR="0" marT="6985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205868"/>
                    </a:solidFill>
                  </a:tcPr>
                </a:tc>
                <a:tc rowSpan="4">
                  <a:txBody>
                    <a:bodyPr/>
                    <a:lstStyle/>
                    <a:p>
                      <a:pPr>
                        <a:lnSpc>
                          <a:spcPct val="100000"/>
                        </a:lnSpc>
                      </a:pPr>
                      <a:endParaRPr sz="1700">
                        <a:latin typeface="Times New Roman"/>
                        <a:cs typeface="Times New Roman"/>
                      </a:endParaRPr>
                    </a:p>
                  </a:txBody>
                  <a:tcPr marL="0" marR="0" marT="0" marB="0">
                    <a:lnL w="12700">
                      <a:solidFill>
                        <a:srgbClr val="974707"/>
                      </a:solidFill>
                      <a:prstDash val="solid"/>
                    </a:lnL>
                    <a:lnB w="76200">
                      <a:solidFill>
                        <a:srgbClr val="3333FF"/>
                      </a:solidFill>
                      <a:prstDash val="solid"/>
                    </a:lnB>
                  </a:tcPr>
                </a:tc>
                <a:extLst>
                  <a:ext uri="{0D108BD9-81ED-4DB2-BD59-A6C34878D82A}">
                    <a16:rowId xmlns:a16="http://schemas.microsoft.com/office/drawing/2014/main" val="10000"/>
                  </a:ext>
                </a:extLst>
              </a:tr>
              <a:tr h="822959">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tcPr>
                </a:tc>
                <a:tc>
                  <a:txBody>
                    <a:bodyPr/>
                    <a:lstStyle/>
                    <a:p>
                      <a:pPr>
                        <a:lnSpc>
                          <a:spcPct val="100000"/>
                        </a:lnSpc>
                        <a:spcBef>
                          <a:spcPts val="40"/>
                        </a:spcBef>
                      </a:pPr>
                      <a:endParaRPr sz="1400">
                        <a:latin typeface="Times New Roman"/>
                        <a:cs typeface="Times New Roman"/>
                      </a:endParaRPr>
                    </a:p>
                    <a:p>
                      <a:pPr marL="580390">
                        <a:lnSpc>
                          <a:spcPct val="100000"/>
                        </a:lnSpc>
                        <a:spcBef>
                          <a:spcPts val="5"/>
                        </a:spcBef>
                      </a:pPr>
                      <a:r>
                        <a:rPr sz="1800" b="1" dirty="0">
                          <a:latin typeface="Calibri"/>
                          <a:cs typeface="Calibri"/>
                        </a:rPr>
                        <a:t>9</a:t>
                      </a:r>
                      <a:endParaRPr sz="1800">
                        <a:latin typeface="Calibri"/>
                        <a:cs typeface="Calibri"/>
                      </a:endParaRPr>
                    </a:p>
                  </a:txBody>
                  <a:tcPr marL="0" marR="0" marT="508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a:txBody>
                    <a:bodyPr/>
                    <a:lstStyle/>
                    <a:p>
                      <a:pPr marL="140335">
                        <a:lnSpc>
                          <a:spcPts val="2045"/>
                        </a:lnSpc>
                      </a:pPr>
                      <a:r>
                        <a:rPr sz="1800" b="1" dirty="0">
                          <a:solidFill>
                            <a:srgbClr val="C00000"/>
                          </a:solidFill>
                          <a:latin typeface="Calibri"/>
                          <a:cs typeface="Calibri"/>
                        </a:rPr>
                        <a:t>Mampu</a:t>
                      </a:r>
                      <a:r>
                        <a:rPr sz="1800" b="1" spc="-5" dirty="0">
                          <a:solidFill>
                            <a:srgbClr val="C00000"/>
                          </a:solidFill>
                          <a:latin typeface="Calibri"/>
                          <a:cs typeface="Calibri"/>
                        </a:rPr>
                        <a:t> </a:t>
                      </a:r>
                      <a:r>
                        <a:rPr sz="1800" b="1" spc="-10" dirty="0">
                          <a:solidFill>
                            <a:srgbClr val="C00000"/>
                          </a:solidFill>
                          <a:latin typeface="Calibri"/>
                          <a:cs typeface="Calibri"/>
                        </a:rPr>
                        <a:t>mengembangkan</a:t>
                      </a:r>
                      <a:r>
                        <a:rPr sz="1800" b="1" spc="5" dirty="0">
                          <a:solidFill>
                            <a:srgbClr val="C00000"/>
                          </a:solidFill>
                          <a:latin typeface="Calibri"/>
                          <a:cs typeface="Calibri"/>
                        </a:rPr>
                        <a:t> </a:t>
                      </a:r>
                      <a:r>
                        <a:rPr sz="1800" spc="-5" dirty="0">
                          <a:latin typeface="Calibri"/>
                          <a:cs typeface="Calibri"/>
                        </a:rPr>
                        <a:t>pengetahuan,</a:t>
                      </a:r>
                      <a:r>
                        <a:rPr sz="1800" spc="-10" dirty="0">
                          <a:latin typeface="Calibri"/>
                          <a:cs typeface="Calibri"/>
                        </a:rPr>
                        <a:t> </a:t>
                      </a:r>
                      <a:r>
                        <a:rPr sz="1800" spc="-5" dirty="0">
                          <a:latin typeface="Calibri"/>
                          <a:cs typeface="Calibri"/>
                        </a:rPr>
                        <a:t>teknologi,</a:t>
                      </a:r>
                      <a:r>
                        <a:rPr sz="1800" spc="10" dirty="0">
                          <a:latin typeface="Calibri"/>
                          <a:cs typeface="Calibri"/>
                        </a:rPr>
                        <a:t> </a:t>
                      </a:r>
                      <a:r>
                        <a:rPr sz="1800" spc="-15" dirty="0">
                          <a:latin typeface="Calibri"/>
                          <a:cs typeface="Calibri"/>
                        </a:rPr>
                        <a:t>dan/atau</a:t>
                      </a:r>
                      <a:r>
                        <a:rPr sz="1800" spc="15" dirty="0">
                          <a:latin typeface="Calibri"/>
                          <a:cs typeface="Calibri"/>
                        </a:rPr>
                        <a:t> </a:t>
                      </a:r>
                      <a:r>
                        <a:rPr sz="1800" spc="-5" dirty="0">
                          <a:latin typeface="Calibri"/>
                          <a:cs typeface="Calibri"/>
                        </a:rPr>
                        <a:t>seni</a:t>
                      </a:r>
                      <a:r>
                        <a:rPr sz="1800" dirty="0">
                          <a:latin typeface="Calibri"/>
                          <a:cs typeface="Calibri"/>
                        </a:rPr>
                        <a:t> </a:t>
                      </a:r>
                      <a:r>
                        <a:rPr sz="1800" spc="-5" dirty="0">
                          <a:latin typeface="Calibri"/>
                          <a:cs typeface="Calibri"/>
                        </a:rPr>
                        <a:t>baru</a:t>
                      </a:r>
                      <a:r>
                        <a:rPr sz="1800" spc="10" dirty="0">
                          <a:latin typeface="Calibri"/>
                          <a:cs typeface="Calibri"/>
                        </a:rPr>
                        <a:t> </a:t>
                      </a:r>
                      <a:r>
                        <a:rPr sz="1800" spc="-5" dirty="0">
                          <a:latin typeface="Calibri"/>
                          <a:cs typeface="Calibri"/>
                        </a:rPr>
                        <a:t>di</a:t>
                      </a:r>
                      <a:r>
                        <a:rPr sz="1800" spc="35" dirty="0">
                          <a:latin typeface="Calibri"/>
                          <a:cs typeface="Calibri"/>
                        </a:rPr>
                        <a:t> </a:t>
                      </a:r>
                      <a:r>
                        <a:rPr sz="1800" spc="-5" dirty="0">
                          <a:latin typeface="Calibri"/>
                          <a:cs typeface="Calibri"/>
                        </a:rPr>
                        <a:t>dalam</a:t>
                      </a:r>
                      <a:r>
                        <a:rPr sz="1800" spc="10" dirty="0">
                          <a:latin typeface="Calibri"/>
                          <a:cs typeface="Calibri"/>
                        </a:rPr>
                        <a:t> </a:t>
                      </a:r>
                      <a:r>
                        <a:rPr sz="1800" spc="-5" dirty="0">
                          <a:latin typeface="Calibri"/>
                          <a:cs typeface="Calibri"/>
                        </a:rPr>
                        <a:t>bidang</a:t>
                      </a:r>
                      <a:endParaRPr sz="1800">
                        <a:latin typeface="Calibri"/>
                        <a:cs typeface="Calibri"/>
                      </a:endParaRPr>
                    </a:p>
                    <a:p>
                      <a:pPr marL="140335" marR="680720">
                        <a:lnSpc>
                          <a:spcPct val="100000"/>
                        </a:lnSpc>
                      </a:pPr>
                      <a:r>
                        <a:rPr sz="1800" spc="-15" dirty="0">
                          <a:latin typeface="Calibri"/>
                          <a:cs typeface="Calibri"/>
                        </a:rPr>
                        <a:t>keilmuannya</a:t>
                      </a:r>
                      <a:r>
                        <a:rPr sz="1800" spc="20" dirty="0">
                          <a:latin typeface="Calibri"/>
                          <a:cs typeface="Calibri"/>
                        </a:rPr>
                        <a:t> </a:t>
                      </a:r>
                      <a:r>
                        <a:rPr sz="1800" spc="-15" dirty="0">
                          <a:latin typeface="Calibri"/>
                          <a:cs typeface="Calibri"/>
                        </a:rPr>
                        <a:t>atau</a:t>
                      </a:r>
                      <a:r>
                        <a:rPr sz="1800" spc="15" dirty="0">
                          <a:latin typeface="Calibri"/>
                          <a:cs typeface="Calibri"/>
                        </a:rPr>
                        <a:t> </a:t>
                      </a:r>
                      <a:r>
                        <a:rPr sz="1800" spc="-15" dirty="0">
                          <a:latin typeface="Calibri"/>
                          <a:cs typeface="Calibri"/>
                        </a:rPr>
                        <a:t>praktek</a:t>
                      </a:r>
                      <a:r>
                        <a:rPr sz="1800" spc="15" dirty="0">
                          <a:latin typeface="Calibri"/>
                          <a:cs typeface="Calibri"/>
                        </a:rPr>
                        <a:t> </a:t>
                      </a:r>
                      <a:r>
                        <a:rPr sz="1800" spc="-15" dirty="0">
                          <a:latin typeface="Calibri"/>
                          <a:cs typeface="Calibri"/>
                        </a:rPr>
                        <a:t>profesionalnya</a:t>
                      </a:r>
                      <a:r>
                        <a:rPr sz="1800" spc="40" dirty="0">
                          <a:latin typeface="Calibri"/>
                          <a:cs typeface="Calibri"/>
                        </a:rPr>
                        <a:t> </a:t>
                      </a:r>
                      <a:r>
                        <a:rPr sz="1800" b="1" dirty="0">
                          <a:solidFill>
                            <a:srgbClr val="C00000"/>
                          </a:solidFill>
                          <a:latin typeface="Calibri"/>
                          <a:cs typeface="Calibri"/>
                        </a:rPr>
                        <a:t>melalui</a:t>
                      </a:r>
                      <a:r>
                        <a:rPr sz="1800" b="1" spc="-5" dirty="0">
                          <a:solidFill>
                            <a:srgbClr val="C00000"/>
                          </a:solidFill>
                          <a:latin typeface="Calibri"/>
                          <a:cs typeface="Calibri"/>
                        </a:rPr>
                        <a:t> </a:t>
                      </a:r>
                      <a:r>
                        <a:rPr sz="1800" b="1" spc="-10" dirty="0">
                          <a:solidFill>
                            <a:srgbClr val="C00000"/>
                          </a:solidFill>
                          <a:latin typeface="Calibri"/>
                          <a:cs typeface="Calibri"/>
                        </a:rPr>
                        <a:t>riset</a:t>
                      </a:r>
                      <a:r>
                        <a:rPr sz="1800" spc="-10" dirty="0">
                          <a:latin typeface="Calibri"/>
                          <a:cs typeface="Calibri"/>
                        </a:rPr>
                        <a:t>,</a:t>
                      </a:r>
                      <a:r>
                        <a:rPr sz="1800" spc="-15" dirty="0">
                          <a:latin typeface="Calibri"/>
                          <a:cs typeface="Calibri"/>
                        </a:rPr>
                        <a:t> </a:t>
                      </a:r>
                      <a:r>
                        <a:rPr sz="1800" spc="-10" dirty="0">
                          <a:latin typeface="Calibri"/>
                          <a:cs typeface="Calibri"/>
                        </a:rPr>
                        <a:t>hingga</a:t>
                      </a:r>
                      <a:r>
                        <a:rPr sz="1800" spc="45" dirty="0">
                          <a:latin typeface="Calibri"/>
                          <a:cs typeface="Calibri"/>
                        </a:rPr>
                        <a:t> </a:t>
                      </a:r>
                      <a:r>
                        <a:rPr sz="1800" b="1" spc="-10" dirty="0">
                          <a:solidFill>
                            <a:srgbClr val="0000FF"/>
                          </a:solidFill>
                          <a:latin typeface="Calibri"/>
                          <a:cs typeface="Calibri"/>
                        </a:rPr>
                        <a:t>menghasilkan</a:t>
                      </a:r>
                      <a:r>
                        <a:rPr sz="1800" b="1" spc="5" dirty="0">
                          <a:solidFill>
                            <a:srgbClr val="0000FF"/>
                          </a:solidFill>
                          <a:latin typeface="Calibri"/>
                          <a:cs typeface="Calibri"/>
                        </a:rPr>
                        <a:t> </a:t>
                      </a:r>
                      <a:r>
                        <a:rPr sz="1800" b="1" spc="-10" dirty="0">
                          <a:solidFill>
                            <a:srgbClr val="0000FF"/>
                          </a:solidFill>
                          <a:latin typeface="Calibri"/>
                          <a:cs typeface="Calibri"/>
                        </a:rPr>
                        <a:t>karya</a:t>
                      </a:r>
                      <a:r>
                        <a:rPr sz="1800" b="1" spc="-25" dirty="0">
                          <a:solidFill>
                            <a:srgbClr val="0000FF"/>
                          </a:solidFill>
                          <a:latin typeface="Calibri"/>
                          <a:cs typeface="Calibri"/>
                        </a:rPr>
                        <a:t> </a:t>
                      </a:r>
                      <a:r>
                        <a:rPr sz="1800" b="1" spc="-20" dirty="0">
                          <a:solidFill>
                            <a:srgbClr val="0000FF"/>
                          </a:solidFill>
                          <a:latin typeface="Calibri"/>
                          <a:cs typeface="Calibri"/>
                        </a:rPr>
                        <a:t>kreatif, </a:t>
                      </a:r>
                      <a:r>
                        <a:rPr sz="1800" b="1" spc="-390" dirty="0">
                          <a:solidFill>
                            <a:srgbClr val="0000FF"/>
                          </a:solidFill>
                          <a:latin typeface="Calibri"/>
                          <a:cs typeface="Calibri"/>
                        </a:rPr>
                        <a:t> </a:t>
                      </a:r>
                      <a:r>
                        <a:rPr sz="1800" b="1" dirty="0">
                          <a:solidFill>
                            <a:srgbClr val="0000FF"/>
                          </a:solidFill>
                          <a:latin typeface="Calibri"/>
                          <a:cs typeface="Calibri"/>
                        </a:rPr>
                        <a:t>original,</a:t>
                      </a:r>
                      <a:r>
                        <a:rPr sz="1800" b="1" spc="-15" dirty="0">
                          <a:solidFill>
                            <a:srgbClr val="0000FF"/>
                          </a:solidFill>
                          <a:latin typeface="Calibri"/>
                          <a:cs typeface="Calibri"/>
                        </a:rPr>
                        <a:t> </a:t>
                      </a:r>
                      <a:r>
                        <a:rPr sz="1800" b="1" dirty="0">
                          <a:solidFill>
                            <a:srgbClr val="0000FF"/>
                          </a:solidFill>
                          <a:latin typeface="Calibri"/>
                          <a:cs typeface="Calibri"/>
                        </a:rPr>
                        <a:t>dan</a:t>
                      </a:r>
                      <a:r>
                        <a:rPr sz="1800" b="1" spc="-45" dirty="0">
                          <a:solidFill>
                            <a:srgbClr val="0000FF"/>
                          </a:solidFill>
                          <a:latin typeface="Calibri"/>
                          <a:cs typeface="Calibri"/>
                        </a:rPr>
                        <a:t> </a:t>
                      </a:r>
                      <a:r>
                        <a:rPr sz="1800" b="1" spc="-5" dirty="0">
                          <a:solidFill>
                            <a:srgbClr val="0000FF"/>
                          </a:solidFill>
                          <a:latin typeface="Calibri"/>
                          <a:cs typeface="Calibri"/>
                        </a:rPr>
                        <a:t>teruji</a:t>
                      </a:r>
                      <a:r>
                        <a:rPr sz="1800" spc="-5" dirty="0">
                          <a:latin typeface="Calibri"/>
                          <a:cs typeface="Calibri"/>
                        </a:rPr>
                        <a:t>.</a:t>
                      </a:r>
                      <a:endParaRPr sz="1800">
                        <a:latin typeface="Calibri"/>
                        <a:cs typeface="Calibri"/>
                      </a:endParaRPr>
                    </a:p>
                  </a:txBody>
                  <a:tcPr marL="0" marR="0" marT="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a:txBody>
                    <a:bodyPr/>
                    <a:lstStyle/>
                    <a:p>
                      <a:pPr>
                        <a:lnSpc>
                          <a:spcPct val="100000"/>
                        </a:lnSpc>
                        <a:spcBef>
                          <a:spcPts val="40"/>
                        </a:spcBef>
                      </a:pPr>
                      <a:endParaRPr sz="1400">
                        <a:latin typeface="Times New Roman"/>
                        <a:cs typeface="Times New Roman"/>
                      </a:endParaRPr>
                    </a:p>
                    <a:p>
                      <a:pPr marL="1270" algn="ctr">
                        <a:lnSpc>
                          <a:spcPct val="100000"/>
                        </a:lnSpc>
                        <a:spcBef>
                          <a:spcPts val="5"/>
                        </a:spcBef>
                      </a:pPr>
                      <a:r>
                        <a:rPr sz="1800" spc="-10" dirty="0">
                          <a:latin typeface="Calibri"/>
                          <a:cs typeface="Calibri"/>
                        </a:rPr>
                        <a:t>Doktor</a:t>
                      </a:r>
                      <a:endParaRPr sz="1800">
                        <a:latin typeface="Calibri"/>
                        <a:cs typeface="Calibri"/>
                      </a:endParaRPr>
                    </a:p>
                  </a:txBody>
                  <a:tcPr marL="0" marR="0" marT="508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vMerge="1">
                  <a:txBody>
                    <a:bodyPr/>
                    <a:lstStyle/>
                    <a:p>
                      <a:endParaRPr/>
                    </a:p>
                  </a:txBody>
                  <a:tcPr marL="0" marR="0" marT="0" marB="0">
                    <a:lnL w="12700">
                      <a:solidFill>
                        <a:srgbClr val="974707"/>
                      </a:solidFill>
                      <a:prstDash val="solid"/>
                    </a:lnL>
                    <a:lnB w="76200">
                      <a:solidFill>
                        <a:srgbClr val="3333FF"/>
                      </a:solidFill>
                      <a:prstDash val="solid"/>
                    </a:lnB>
                  </a:tcPr>
                </a:tc>
                <a:extLst>
                  <a:ext uri="{0D108BD9-81ED-4DB2-BD59-A6C34878D82A}">
                    <a16:rowId xmlns:a16="http://schemas.microsoft.com/office/drawing/2014/main" val="10001"/>
                  </a:ext>
                </a:extLst>
              </a:tr>
              <a:tr h="573278">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tcPr>
                </a:tc>
                <a:tc>
                  <a:txBody>
                    <a:bodyPr/>
                    <a:lstStyle/>
                    <a:p>
                      <a:pPr marL="580390">
                        <a:lnSpc>
                          <a:spcPct val="100000"/>
                        </a:lnSpc>
                        <a:spcBef>
                          <a:spcPts val="670"/>
                        </a:spcBef>
                      </a:pPr>
                      <a:r>
                        <a:rPr sz="1800" b="1" dirty="0">
                          <a:latin typeface="Calibri"/>
                          <a:cs typeface="Calibri"/>
                        </a:rPr>
                        <a:t>8</a:t>
                      </a:r>
                      <a:endParaRPr sz="1800">
                        <a:latin typeface="Calibri"/>
                        <a:cs typeface="Calibri"/>
                      </a:endParaRPr>
                    </a:p>
                  </a:txBody>
                  <a:tcPr marL="0" marR="0" marT="8509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a:txBody>
                    <a:bodyPr/>
                    <a:lstStyle/>
                    <a:p>
                      <a:pPr marL="140335" marR="257810">
                        <a:lnSpc>
                          <a:spcPts val="2160"/>
                        </a:lnSpc>
                        <a:spcBef>
                          <a:spcPts val="50"/>
                        </a:spcBef>
                      </a:pPr>
                      <a:r>
                        <a:rPr sz="1800" b="1" dirty="0">
                          <a:solidFill>
                            <a:srgbClr val="C00000"/>
                          </a:solidFill>
                          <a:latin typeface="Calibri"/>
                          <a:cs typeface="Calibri"/>
                        </a:rPr>
                        <a:t>Mampu</a:t>
                      </a:r>
                      <a:r>
                        <a:rPr sz="1800" b="1" spc="-5" dirty="0">
                          <a:solidFill>
                            <a:srgbClr val="C00000"/>
                          </a:solidFill>
                          <a:latin typeface="Calibri"/>
                          <a:cs typeface="Calibri"/>
                        </a:rPr>
                        <a:t> </a:t>
                      </a:r>
                      <a:r>
                        <a:rPr sz="1800" b="1" spc="-10" dirty="0">
                          <a:solidFill>
                            <a:srgbClr val="C00000"/>
                          </a:solidFill>
                          <a:latin typeface="Calibri"/>
                          <a:cs typeface="Calibri"/>
                        </a:rPr>
                        <a:t>mengembangkan</a:t>
                      </a:r>
                      <a:r>
                        <a:rPr sz="1800" b="1" spc="5" dirty="0">
                          <a:solidFill>
                            <a:srgbClr val="C00000"/>
                          </a:solidFill>
                          <a:latin typeface="Calibri"/>
                          <a:cs typeface="Calibri"/>
                        </a:rPr>
                        <a:t> </a:t>
                      </a:r>
                      <a:r>
                        <a:rPr sz="1800" spc="-5" dirty="0">
                          <a:latin typeface="Calibri"/>
                          <a:cs typeface="Calibri"/>
                        </a:rPr>
                        <a:t>pengetahuan,</a:t>
                      </a:r>
                      <a:r>
                        <a:rPr sz="1800" spc="-15" dirty="0">
                          <a:latin typeface="Calibri"/>
                          <a:cs typeface="Calibri"/>
                        </a:rPr>
                        <a:t> </a:t>
                      </a:r>
                      <a:r>
                        <a:rPr sz="1800" spc="-5" dirty="0">
                          <a:latin typeface="Calibri"/>
                          <a:cs typeface="Calibri"/>
                        </a:rPr>
                        <a:t>teknologi,</a:t>
                      </a:r>
                      <a:r>
                        <a:rPr sz="1800" spc="20" dirty="0">
                          <a:latin typeface="Calibri"/>
                          <a:cs typeface="Calibri"/>
                        </a:rPr>
                        <a:t> </a:t>
                      </a:r>
                      <a:r>
                        <a:rPr sz="1800" spc="-15" dirty="0">
                          <a:latin typeface="Calibri"/>
                          <a:cs typeface="Calibri"/>
                        </a:rPr>
                        <a:t>dan/atau</a:t>
                      </a:r>
                      <a:r>
                        <a:rPr sz="1800" spc="20" dirty="0">
                          <a:latin typeface="Calibri"/>
                          <a:cs typeface="Calibri"/>
                        </a:rPr>
                        <a:t> </a:t>
                      </a:r>
                      <a:r>
                        <a:rPr sz="1800" spc="-5" dirty="0">
                          <a:latin typeface="Calibri"/>
                          <a:cs typeface="Calibri"/>
                        </a:rPr>
                        <a:t>seni</a:t>
                      </a:r>
                      <a:r>
                        <a:rPr sz="1800" spc="5" dirty="0">
                          <a:latin typeface="Calibri"/>
                          <a:cs typeface="Calibri"/>
                        </a:rPr>
                        <a:t> </a:t>
                      </a:r>
                      <a:r>
                        <a:rPr sz="1800" spc="-5" dirty="0">
                          <a:latin typeface="Calibri"/>
                          <a:cs typeface="Calibri"/>
                        </a:rPr>
                        <a:t>di</a:t>
                      </a:r>
                      <a:r>
                        <a:rPr sz="1800" spc="15" dirty="0">
                          <a:latin typeface="Calibri"/>
                          <a:cs typeface="Calibri"/>
                        </a:rPr>
                        <a:t> </a:t>
                      </a:r>
                      <a:r>
                        <a:rPr sz="1800" spc="-5" dirty="0">
                          <a:latin typeface="Calibri"/>
                          <a:cs typeface="Calibri"/>
                        </a:rPr>
                        <a:t>dalam</a:t>
                      </a:r>
                      <a:r>
                        <a:rPr sz="1800" spc="20" dirty="0">
                          <a:latin typeface="Calibri"/>
                          <a:cs typeface="Calibri"/>
                        </a:rPr>
                        <a:t> </a:t>
                      </a:r>
                      <a:r>
                        <a:rPr sz="1800" spc="-5" dirty="0">
                          <a:latin typeface="Calibri"/>
                          <a:cs typeface="Calibri"/>
                        </a:rPr>
                        <a:t>bidang</a:t>
                      </a:r>
                      <a:r>
                        <a:rPr sz="1800" spc="30" dirty="0">
                          <a:latin typeface="Calibri"/>
                          <a:cs typeface="Calibri"/>
                        </a:rPr>
                        <a:t> </a:t>
                      </a:r>
                      <a:r>
                        <a:rPr sz="1800" spc="-15" dirty="0">
                          <a:latin typeface="Calibri"/>
                          <a:cs typeface="Calibri"/>
                        </a:rPr>
                        <a:t>keilmuannya </a:t>
                      </a:r>
                      <a:r>
                        <a:rPr sz="1800" spc="-390" dirty="0">
                          <a:latin typeface="Calibri"/>
                          <a:cs typeface="Calibri"/>
                        </a:rPr>
                        <a:t> </a:t>
                      </a:r>
                      <a:r>
                        <a:rPr sz="1800" spc="-15" dirty="0">
                          <a:latin typeface="Calibri"/>
                          <a:cs typeface="Calibri"/>
                        </a:rPr>
                        <a:t>atau</a:t>
                      </a:r>
                      <a:r>
                        <a:rPr sz="1800" spc="5" dirty="0">
                          <a:latin typeface="Calibri"/>
                          <a:cs typeface="Calibri"/>
                        </a:rPr>
                        <a:t> </a:t>
                      </a:r>
                      <a:r>
                        <a:rPr sz="1800" spc="-15" dirty="0">
                          <a:latin typeface="Calibri"/>
                          <a:cs typeface="Calibri"/>
                        </a:rPr>
                        <a:t>praktek</a:t>
                      </a:r>
                      <a:r>
                        <a:rPr sz="1800" spc="15" dirty="0">
                          <a:latin typeface="Calibri"/>
                          <a:cs typeface="Calibri"/>
                        </a:rPr>
                        <a:t> </a:t>
                      </a:r>
                      <a:r>
                        <a:rPr sz="1800" spc="-15" dirty="0">
                          <a:latin typeface="Calibri"/>
                          <a:cs typeface="Calibri"/>
                        </a:rPr>
                        <a:t>profesionalnya</a:t>
                      </a:r>
                      <a:r>
                        <a:rPr sz="1800" spc="10" dirty="0">
                          <a:latin typeface="Calibri"/>
                          <a:cs typeface="Calibri"/>
                        </a:rPr>
                        <a:t> </a:t>
                      </a:r>
                      <a:r>
                        <a:rPr sz="1800" b="1" dirty="0">
                          <a:solidFill>
                            <a:srgbClr val="C00000"/>
                          </a:solidFill>
                          <a:latin typeface="Calibri"/>
                          <a:cs typeface="Calibri"/>
                        </a:rPr>
                        <a:t>melalui</a:t>
                      </a:r>
                      <a:r>
                        <a:rPr sz="1800" b="1" spc="-10" dirty="0">
                          <a:solidFill>
                            <a:srgbClr val="C00000"/>
                          </a:solidFill>
                          <a:latin typeface="Calibri"/>
                          <a:cs typeface="Calibri"/>
                        </a:rPr>
                        <a:t> riset</a:t>
                      </a:r>
                      <a:r>
                        <a:rPr sz="1800" spc="-10" dirty="0">
                          <a:latin typeface="Calibri"/>
                          <a:cs typeface="Calibri"/>
                        </a:rPr>
                        <a:t>,</a:t>
                      </a:r>
                      <a:r>
                        <a:rPr sz="1800" spc="-25" dirty="0">
                          <a:latin typeface="Calibri"/>
                          <a:cs typeface="Calibri"/>
                        </a:rPr>
                        <a:t> </a:t>
                      </a:r>
                      <a:r>
                        <a:rPr sz="1800" spc="-10" dirty="0">
                          <a:latin typeface="Calibri"/>
                          <a:cs typeface="Calibri"/>
                        </a:rPr>
                        <a:t>hingga</a:t>
                      </a:r>
                      <a:r>
                        <a:rPr sz="1800" spc="20" dirty="0">
                          <a:latin typeface="Calibri"/>
                          <a:cs typeface="Calibri"/>
                        </a:rPr>
                        <a:t> </a:t>
                      </a:r>
                      <a:r>
                        <a:rPr sz="1800" b="1" spc="-5" dirty="0">
                          <a:solidFill>
                            <a:srgbClr val="0000FF"/>
                          </a:solidFill>
                          <a:latin typeface="Calibri"/>
                          <a:cs typeface="Calibri"/>
                        </a:rPr>
                        <a:t>menghasilkan</a:t>
                      </a:r>
                      <a:r>
                        <a:rPr sz="1800" b="1" dirty="0">
                          <a:solidFill>
                            <a:srgbClr val="0000FF"/>
                          </a:solidFill>
                          <a:latin typeface="Calibri"/>
                          <a:cs typeface="Calibri"/>
                        </a:rPr>
                        <a:t> </a:t>
                      </a:r>
                      <a:r>
                        <a:rPr sz="1800" b="1" spc="-10" dirty="0">
                          <a:solidFill>
                            <a:srgbClr val="0000FF"/>
                          </a:solidFill>
                          <a:latin typeface="Calibri"/>
                          <a:cs typeface="Calibri"/>
                        </a:rPr>
                        <a:t>karya</a:t>
                      </a:r>
                      <a:r>
                        <a:rPr sz="1800" b="1" spc="-25" dirty="0">
                          <a:solidFill>
                            <a:srgbClr val="0000FF"/>
                          </a:solidFill>
                          <a:latin typeface="Calibri"/>
                          <a:cs typeface="Calibri"/>
                        </a:rPr>
                        <a:t> </a:t>
                      </a:r>
                      <a:r>
                        <a:rPr sz="1800" b="1" spc="-5" dirty="0">
                          <a:solidFill>
                            <a:srgbClr val="0000FF"/>
                          </a:solidFill>
                          <a:latin typeface="Calibri"/>
                          <a:cs typeface="Calibri"/>
                        </a:rPr>
                        <a:t>inovatif</a:t>
                      </a:r>
                      <a:r>
                        <a:rPr sz="1800" b="1" spc="-20" dirty="0">
                          <a:solidFill>
                            <a:srgbClr val="0000FF"/>
                          </a:solidFill>
                          <a:latin typeface="Calibri"/>
                          <a:cs typeface="Calibri"/>
                        </a:rPr>
                        <a:t> </a:t>
                      </a:r>
                      <a:r>
                        <a:rPr sz="1800" b="1" dirty="0">
                          <a:solidFill>
                            <a:srgbClr val="0000FF"/>
                          </a:solidFill>
                          <a:latin typeface="Calibri"/>
                          <a:cs typeface="Calibri"/>
                        </a:rPr>
                        <a:t>dan</a:t>
                      </a:r>
                      <a:r>
                        <a:rPr sz="1800" b="1" spc="-5" dirty="0">
                          <a:solidFill>
                            <a:srgbClr val="0000FF"/>
                          </a:solidFill>
                          <a:latin typeface="Calibri"/>
                          <a:cs typeface="Calibri"/>
                        </a:rPr>
                        <a:t> </a:t>
                      </a:r>
                      <a:r>
                        <a:rPr sz="1800" b="1" spc="-10" dirty="0">
                          <a:solidFill>
                            <a:srgbClr val="0000FF"/>
                          </a:solidFill>
                          <a:latin typeface="Calibri"/>
                          <a:cs typeface="Calibri"/>
                        </a:rPr>
                        <a:t>teruji</a:t>
                      </a:r>
                      <a:r>
                        <a:rPr sz="1800" spc="-10" dirty="0">
                          <a:latin typeface="Calibri"/>
                          <a:cs typeface="Calibri"/>
                        </a:rPr>
                        <a:t>.</a:t>
                      </a:r>
                      <a:endParaRPr sz="1800">
                        <a:latin typeface="Calibri"/>
                        <a:cs typeface="Calibri"/>
                      </a:endParaRPr>
                    </a:p>
                  </a:txBody>
                  <a:tcPr marL="0" marR="0" marT="635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a:txBody>
                    <a:bodyPr/>
                    <a:lstStyle/>
                    <a:p>
                      <a:pPr marL="1905" algn="ctr">
                        <a:lnSpc>
                          <a:spcPct val="100000"/>
                        </a:lnSpc>
                        <a:spcBef>
                          <a:spcPts val="670"/>
                        </a:spcBef>
                      </a:pPr>
                      <a:r>
                        <a:rPr sz="1800" spc="-10" dirty="0">
                          <a:latin typeface="Calibri"/>
                          <a:cs typeface="Calibri"/>
                        </a:rPr>
                        <a:t>Magister</a:t>
                      </a:r>
                      <a:endParaRPr sz="1800">
                        <a:latin typeface="Calibri"/>
                        <a:cs typeface="Calibri"/>
                      </a:endParaRPr>
                    </a:p>
                  </a:txBody>
                  <a:tcPr marL="0" marR="0" marT="8509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vMerge="1">
                  <a:txBody>
                    <a:bodyPr/>
                    <a:lstStyle/>
                    <a:p>
                      <a:endParaRPr/>
                    </a:p>
                  </a:txBody>
                  <a:tcPr marL="0" marR="0" marT="0" marB="0">
                    <a:lnL w="12700">
                      <a:solidFill>
                        <a:srgbClr val="974707"/>
                      </a:solidFill>
                      <a:prstDash val="solid"/>
                    </a:lnL>
                    <a:lnB w="76200">
                      <a:solidFill>
                        <a:srgbClr val="3333FF"/>
                      </a:solidFill>
                      <a:prstDash val="solid"/>
                    </a:lnB>
                  </a:tcPr>
                </a:tc>
                <a:extLst>
                  <a:ext uri="{0D108BD9-81ED-4DB2-BD59-A6C34878D82A}">
                    <a16:rowId xmlns:a16="http://schemas.microsoft.com/office/drawing/2014/main" val="10002"/>
                  </a:ext>
                </a:extLst>
              </a:tr>
              <a:tr h="1083690">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lnB w="76200">
                      <a:solidFill>
                        <a:srgbClr val="3333FF"/>
                      </a:solidFill>
                      <a:prstDash val="solid"/>
                    </a:lnB>
                  </a:tcPr>
                </a:tc>
                <a:tc>
                  <a:txBody>
                    <a:bodyPr/>
                    <a:lstStyle/>
                    <a:p>
                      <a:pPr>
                        <a:lnSpc>
                          <a:spcPct val="100000"/>
                        </a:lnSpc>
                        <a:spcBef>
                          <a:spcPts val="30"/>
                        </a:spcBef>
                      </a:pPr>
                      <a:endParaRPr sz="2350">
                        <a:latin typeface="Times New Roman"/>
                        <a:cs typeface="Times New Roman"/>
                      </a:endParaRPr>
                    </a:p>
                    <a:p>
                      <a:pPr marL="580390">
                        <a:lnSpc>
                          <a:spcPct val="100000"/>
                        </a:lnSpc>
                        <a:spcBef>
                          <a:spcPts val="5"/>
                        </a:spcBef>
                      </a:pPr>
                      <a:r>
                        <a:rPr sz="1800" b="1" dirty="0">
                          <a:latin typeface="Calibri"/>
                          <a:cs typeface="Calibri"/>
                        </a:rPr>
                        <a:t>7</a:t>
                      </a:r>
                      <a:endParaRPr sz="1800">
                        <a:latin typeface="Calibri"/>
                        <a:cs typeface="Calibri"/>
                      </a:endParaRPr>
                    </a:p>
                  </a:txBody>
                  <a:tcPr marL="0" marR="0" marT="3810" marB="0">
                    <a:lnL w="12700">
                      <a:solidFill>
                        <a:srgbClr val="974707"/>
                      </a:solidFill>
                      <a:prstDash val="solid"/>
                    </a:lnL>
                    <a:lnR w="12700">
                      <a:solidFill>
                        <a:srgbClr val="974707"/>
                      </a:solidFill>
                      <a:prstDash val="solid"/>
                    </a:lnR>
                    <a:lnT w="12700">
                      <a:solidFill>
                        <a:srgbClr val="974707"/>
                      </a:solidFill>
                      <a:prstDash val="solid"/>
                    </a:lnT>
                    <a:lnB w="76200">
                      <a:solidFill>
                        <a:srgbClr val="3333FF"/>
                      </a:solidFill>
                      <a:prstDash val="solid"/>
                    </a:lnB>
                  </a:tcPr>
                </a:tc>
                <a:tc>
                  <a:txBody>
                    <a:bodyPr/>
                    <a:lstStyle/>
                    <a:p>
                      <a:pPr marL="140335" algn="just">
                        <a:lnSpc>
                          <a:spcPts val="2045"/>
                        </a:lnSpc>
                      </a:pPr>
                      <a:r>
                        <a:rPr sz="1800" b="1" dirty="0">
                          <a:solidFill>
                            <a:srgbClr val="C00000"/>
                          </a:solidFill>
                          <a:latin typeface="Calibri"/>
                          <a:cs typeface="Calibri"/>
                        </a:rPr>
                        <a:t>Mampu</a:t>
                      </a:r>
                      <a:r>
                        <a:rPr sz="1800" b="1" spc="-5" dirty="0">
                          <a:solidFill>
                            <a:srgbClr val="C00000"/>
                          </a:solidFill>
                          <a:latin typeface="Calibri"/>
                          <a:cs typeface="Calibri"/>
                        </a:rPr>
                        <a:t> </a:t>
                      </a:r>
                      <a:r>
                        <a:rPr sz="1800" b="1" spc="-10" dirty="0">
                          <a:solidFill>
                            <a:srgbClr val="C00000"/>
                          </a:solidFill>
                          <a:latin typeface="Calibri"/>
                          <a:cs typeface="Calibri"/>
                        </a:rPr>
                        <a:t>merencanakan</a:t>
                      </a:r>
                      <a:r>
                        <a:rPr sz="1800" b="1" dirty="0">
                          <a:solidFill>
                            <a:srgbClr val="C00000"/>
                          </a:solidFill>
                          <a:latin typeface="Calibri"/>
                          <a:cs typeface="Calibri"/>
                        </a:rPr>
                        <a:t> dan</a:t>
                      </a:r>
                      <a:r>
                        <a:rPr sz="1800" b="1" spc="-5" dirty="0">
                          <a:solidFill>
                            <a:srgbClr val="C00000"/>
                          </a:solidFill>
                          <a:latin typeface="Calibri"/>
                          <a:cs typeface="Calibri"/>
                        </a:rPr>
                        <a:t> </a:t>
                      </a:r>
                      <a:r>
                        <a:rPr sz="1800" b="1" spc="-10" dirty="0">
                          <a:solidFill>
                            <a:srgbClr val="C00000"/>
                          </a:solidFill>
                          <a:latin typeface="Calibri"/>
                          <a:cs typeface="Calibri"/>
                        </a:rPr>
                        <a:t>mengelola</a:t>
                      </a:r>
                      <a:r>
                        <a:rPr sz="1800" b="1" spc="-30" dirty="0">
                          <a:solidFill>
                            <a:srgbClr val="C00000"/>
                          </a:solidFill>
                          <a:latin typeface="Calibri"/>
                          <a:cs typeface="Calibri"/>
                        </a:rPr>
                        <a:t> </a:t>
                      </a:r>
                      <a:r>
                        <a:rPr sz="1800" spc="-10" dirty="0">
                          <a:latin typeface="Calibri"/>
                          <a:cs typeface="Calibri"/>
                        </a:rPr>
                        <a:t>sumberdaya</a:t>
                      </a:r>
                      <a:r>
                        <a:rPr sz="1800" spc="10" dirty="0">
                          <a:latin typeface="Calibri"/>
                          <a:cs typeface="Calibri"/>
                        </a:rPr>
                        <a:t> </a:t>
                      </a:r>
                      <a:r>
                        <a:rPr sz="1800" spc="-5" dirty="0">
                          <a:latin typeface="Calibri"/>
                          <a:cs typeface="Calibri"/>
                        </a:rPr>
                        <a:t>di</a:t>
                      </a:r>
                      <a:r>
                        <a:rPr sz="1800" spc="10" dirty="0">
                          <a:latin typeface="Calibri"/>
                          <a:cs typeface="Calibri"/>
                        </a:rPr>
                        <a:t> </a:t>
                      </a:r>
                      <a:r>
                        <a:rPr sz="1800" spc="-10" dirty="0">
                          <a:latin typeface="Calibri"/>
                          <a:cs typeface="Calibri"/>
                        </a:rPr>
                        <a:t>bawah</a:t>
                      </a:r>
                      <a:r>
                        <a:rPr sz="1800" spc="20" dirty="0">
                          <a:latin typeface="Calibri"/>
                          <a:cs typeface="Calibri"/>
                        </a:rPr>
                        <a:t> </a:t>
                      </a:r>
                      <a:r>
                        <a:rPr sz="1800" spc="-5" dirty="0">
                          <a:latin typeface="Calibri"/>
                          <a:cs typeface="Calibri"/>
                        </a:rPr>
                        <a:t>tanggung</a:t>
                      </a:r>
                      <a:r>
                        <a:rPr sz="1800" spc="15" dirty="0">
                          <a:latin typeface="Calibri"/>
                          <a:cs typeface="Calibri"/>
                        </a:rPr>
                        <a:t> </a:t>
                      </a:r>
                      <a:r>
                        <a:rPr sz="1800" spc="-15" dirty="0">
                          <a:latin typeface="Calibri"/>
                          <a:cs typeface="Calibri"/>
                        </a:rPr>
                        <a:t>jawabnya,</a:t>
                      </a:r>
                      <a:r>
                        <a:rPr sz="1800" spc="10" dirty="0">
                          <a:latin typeface="Calibri"/>
                          <a:cs typeface="Calibri"/>
                        </a:rPr>
                        <a:t> </a:t>
                      </a:r>
                      <a:r>
                        <a:rPr sz="1800" spc="-5" dirty="0">
                          <a:latin typeface="Calibri"/>
                          <a:cs typeface="Calibri"/>
                        </a:rPr>
                        <a:t>dan</a:t>
                      </a:r>
                      <a:endParaRPr sz="1800">
                        <a:latin typeface="Calibri"/>
                        <a:cs typeface="Calibri"/>
                      </a:endParaRPr>
                    </a:p>
                    <a:p>
                      <a:pPr marL="140335" marR="1026160" algn="just">
                        <a:lnSpc>
                          <a:spcPct val="100000"/>
                        </a:lnSpc>
                      </a:pPr>
                      <a:r>
                        <a:rPr sz="1800" spc="-5" dirty="0">
                          <a:latin typeface="Calibri"/>
                          <a:cs typeface="Calibri"/>
                        </a:rPr>
                        <a:t>mengevaluasi </a:t>
                      </a:r>
                      <a:r>
                        <a:rPr sz="1800" spc="-10" dirty="0">
                          <a:latin typeface="Calibri"/>
                          <a:cs typeface="Calibri"/>
                        </a:rPr>
                        <a:t>secara komprehensif </a:t>
                      </a:r>
                      <a:r>
                        <a:rPr sz="1800" spc="-15" dirty="0">
                          <a:latin typeface="Calibri"/>
                          <a:cs typeface="Calibri"/>
                        </a:rPr>
                        <a:t>kerjanya </a:t>
                      </a:r>
                      <a:r>
                        <a:rPr sz="1800" spc="-10" dirty="0">
                          <a:latin typeface="Calibri"/>
                          <a:cs typeface="Calibri"/>
                        </a:rPr>
                        <a:t>dengan memanfaatkan </a:t>
                      </a:r>
                      <a:r>
                        <a:rPr sz="1800" spc="-5" dirty="0">
                          <a:latin typeface="Calibri"/>
                          <a:cs typeface="Calibri"/>
                        </a:rPr>
                        <a:t>ilmu pengetahuan, </a:t>
                      </a:r>
                      <a:r>
                        <a:rPr sz="1800" spc="-395" dirty="0">
                          <a:latin typeface="Calibri"/>
                          <a:cs typeface="Calibri"/>
                        </a:rPr>
                        <a:t> </a:t>
                      </a:r>
                      <a:r>
                        <a:rPr sz="1800" spc="-5" dirty="0">
                          <a:latin typeface="Calibri"/>
                          <a:cs typeface="Calibri"/>
                        </a:rPr>
                        <a:t>teknologi, </a:t>
                      </a:r>
                      <a:r>
                        <a:rPr sz="1800" spc="-15" dirty="0">
                          <a:latin typeface="Calibri"/>
                          <a:cs typeface="Calibri"/>
                        </a:rPr>
                        <a:t>dan/atau </a:t>
                      </a:r>
                      <a:r>
                        <a:rPr sz="1800" spc="-5" dirty="0">
                          <a:latin typeface="Calibri"/>
                          <a:cs typeface="Calibri"/>
                        </a:rPr>
                        <a:t>seni untuk menghasilkan langkah-langkah </a:t>
                      </a:r>
                      <a:r>
                        <a:rPr sz="1800" spc="-10" dirty="0">
                          <a:latin typeface="Calibri"/>
                          <a:cs typeface="Calibri"/>
                        </a:rPr>
                        <a:t>pengembangan </a:t>
                      </a:r>
                      <a:r>
                        <a:rPr sz="1800" spc="-15" dirty="0">
                          <a:latin typeface="Calibri"/>
                          <a:cs typeface="Calibri"/>
                        </a:rPr>
                        <a:t>strategis </a:t>
                      </a:r>
                      <a:r>
                        <a:rPr sz="1800" spc="-395" dirty="0">
                          <a:latin typeface="Calibri"/>
                          <a:cs typeface="Calibri"/>
                        </a:rPr>
                        <a:t> </a:t>
                      </a:r>
                      <a:r>
                        <a:rPr sz="1800" spc="-10" dirty="0">
                          <a:latin typeface="Calibri"/>
                          <a:cs typeface="Calibri"/>
                        </a:rPr>
                        <a:t>organisasi.</a:t>
                      </a:r>
                      <a:endParaRPr sz="1800">
                        <a:latin typeface="Calibri"/>
                        <a:cs typeface="Calibri"/>
                      </a:endParaRPr>
                    </a:p>
                  </a:txBody>
                  <a:tcPr marL="0" marR="0" marT="0" marB="0">
                    <a:lnL w="12700">
                      <a:solidFill>
                        <a:srgbClr val="974707"/>
                      </a:solidFill>
                      <a:prstDash val="solid"/>
                    </a:lnL>
                    <a:lnR w="12700">
                      <a:solidFill>
                        <a:srgbClr val="974707"/>
                      </a:solidFill>
                      <a:prstDash val="solid"/>
                    </a:lnR>
                    <a:lnT w="12700">
                      <a:solidFill>
                        <a:srgbClr val="974707"/>
                      </a:solidFill>
                      <a:prstDash val="solid"/>
                    </a:lnT>
                    <a:lnB w="76200">
                      <a:solidFill>
                        <a:srgbClr val="3333FF"/>
                      </a:solidFill>
                      <a:prstDash val="solid"/>
                    </a:lnB>
                  </a:tcPr>
                </a:tc>
                <a:tc>
                  <a:txBody>
                    <a:bodyPr/>
                    <a:lstStyle/>
                    <a:p>
                      <a:pPr>
                        <a:lnSpc>
                          <a:spcPct val="100000"/>
                        </a:lnSpc>
                        <a:spcBef>
                          <a:spcPts val="30"/>
                        </a:spcBef>
                      </a:pPr>
                      <a:endParaRPr sz="2350">
                        <a:latin typeface="Times New Roman"/>
                        <a:cs typeface="Times New Roman"/>
                      </a:endParaRPr>
                    </a:p>
                    <a:p>
                      <a:pPr marL="635" algn="ctr">
                        <a:lnSpc>
                          <a:spcPct val="100000"/>
                        </a:lnSpc>
                        <a:spcBef>
                          <a:spcPts val="5"/>
                        </a:spcBef>
                      </a:pPr>
                      <a:r>
                        <a:rPr sz="1800" spc="-15" dirty="0">
                          <a:latin typeface="Calibri"/>
                          <a:cs typeface="Calibri"/>
                        </a:rPr>
                        <a:t>Profesi</a:t>
                      </a:r>
                      <a:endParaRPr sz="1800">
                        <a:latin typeface="Calibri"/>
                        <a:cs typeface="Calibri"/>
                      </a:endParaRPr>
                    </a:p>
                  </a:txBody>
                  <a:tcPr marL="0" marR="0" marT="3810" marB="0">
                    <a:lnL w="12700">
                      <a:solidFill>
                        <a:srgbClr val="974707"/>
                      </a:solidFill>
                      <a:prstDash val="solid"/>
                    </a:lnL>
                    <a:lnR w="12700">
                      <a:solidFill>
                        <a:srgbClr val="974707"/>
                      </a:solidFill>
                      <a:prstDash val="solid"/>
                    </a:lnR>
                    <a:lnT w="12700">
                      <a:solidFill>
                        <a:srgbClr val="974707"/>
                      </a:solidFill>
                      <a:prstDash val="solid"/>
                    </a:lnT>
                    <a:lnB w="76200">
                      <a:solidFill>
                        <a:srgbClr val="3333FF"/>
                      </a:solidFill>
                      <a:prstDash val="solid"/>
                    </a:lnB>
                  </a:tcPr>
                </a:tc>
                <a:tc vMerge="1">
                  <a:txBody>
                    <a:bodyPr/>
                    <a:lstStyle/>
                    <a:p>
                      <a:endParaRPr/>
                    </a:p>
                  </a:txBody>
                  <a:tcPr marL="0" marR="0" marT="0" marB="0">
                    <a:lnL w="12700">
                      <a:solidFill>
                        <a:srgbClr val="974707"/>
                      </a:solidFill>
                      <a:prstDash val="solid"/>
                    </a:lnL>
                    <a:lnB w="76200">
                      <a:solidFill>
                        <a:srgbClr val="3333FF"/>
                      </a:solidFill>
                      <a:prstDash val="solid"/>
                    </a:lnB>
                  </a:tcPr>
                </a:tc>
                <a:extLst>
                  <a:ext uri="{0D108BD9-81ED-4DB2-BD59-A6C34878D82A}">
                    <a16:rowId xmlns:a16="http://schemas.microsoft.com/office/drawing/2014/main" val="10003"/>
                  </a:ext>
                </a:extLst>
              </a:tr>
              <a:tr h="826007">
                <a:tc>
                  <a:txBody>
                    <a:bodyPr/>
                    <a:lstStyle/>
                    <a:p>
                      <a:pPr>
                        <a:lnSpc>
                          <a:spcPct val="100000"/>
                        </a:lnSpc>
                      </a:pPr>
                      <a:endParaRPr sz="1700">
                        <a:latin typeface="Times New Roman"/>
                        <a:cs typeface="Times New Roman"/>
                      </a:endParaRPr>
                    </a:p>
                  </a:txBody>
                  <a:tcPr marL="0" marR="0" marT="0" marB="0">
                    <a:lnL w="85140">
                      <a:solidFill>
                        <a:srgbClr val="3333FF"/>
                      </a:solidFill>
                      <a:prstDash val="solid"/>
                    </a:lnL>
                    <a:lnR w="12700">
                      <a:solidFill>
                        <a:srgbClr val="974707"/>
                      </a:solidFill>
                      <a:prstDash val="solid"/>
                    </a:lnR>
                    <a:lnT w="76200">
                      <a:solidFill>
                        <a:srgbClr val="3333FF"/>
                      </a:solidFill>
                      <a:prstDash val="solid"/>
                    </a:lnT>
                    <a:lnB w="76200">
                      <a:solidFill>
                        <a:srgbClr val="3333FF"/>
                      </a:solidFill>
                      <a:prstDash val="solid"/>
                    </a:lnB>
                  </a:tcPr>
                </a:tc>
                <a:tc>
                  <a:txBody>
                    <a:bodyPr/>
                    <a:lstStyle/>
                    <a:p>
                      <a:pPr marL="574675">
                        <a:lnSpc>
                          <a:spcPct val="100000"/>
                        </a:lnSpc>
                        <a:spcBef>
                          <a:spcPts val="1540"/>
                        </a:spcBef>
                      </a:pPr>
                      <a:r>
                        <a:rPr sz="2000" b="1" dirty="0">
                          <a:latin typeface="Calibri"/>
                          <a:cs typeface="Calibri"/>
                        </a:rPr>
                        <a:t>6</a:t>
                      </a:r>
                      <a:endParaRPr sz="2000">
                        <a:latin typeface="Calibri"/>
                        <a:cs typeface="Calibri"/>
                      </a:endParaRPr>
                    </a:p>
                  </a:txBody>
                  <a:tcPr marL="0" marR="0" marT="195580" marB="0">
                    <a:lnL w="12700">
                      <a:solidFill>
                        <a:srgbClr val="974707"/>
                      </a:solidFill>
                      <a:prstDash val="solid"/>
                    </a:lnL>
                    <a:lnR w="12700">
                      <a:solidFill>
                        <a:srgbClr val="974707"/>
                      </a:solidFill>
                      <a:prstDash val="solid"/>
                    </a:lnR>
                    <a:lnT w="76200">
                      <a:solidFill>
                        <a:srgbClr val="3333FF"/>
                      </a:solidFill>
                      <a:prstDash val="solid"/>
                    </a:lnT>
                    <a:lnB w="76200">
                      <a:solidFill>
                        <a:srgbClr val="3333FF"/>
                      </a:solidFill>
                      <a:prstDash val="solid"/>
                    </a:lnB>
                    <a:solidFill>
                      <a:srgbClr val="EDEBE0"/>
                    </a:solidFill>
                  </a:tcPr>
                </a:tc>
                <a:tc>
                  <a:txBody>
                    <a:bodyPr/>
                    <a:lstStyle/>
                    <a:p>
                      <a:pPr marL="140335" marR="72390">
                        <a:lnSpc>
                          <a:spcPts val="2160"/>
                        </a:lnSpc>
                      </a:pPr>
                      <a:r>
                        <a:rPr sz="1800" b="1" dirty="0">
                          <a:solidFill>
                            <a:srgbClr val="C00000"/>
                          </a:solidFill>
                          <a:latin typeface="Calibri"/>
                          <a:cs typeface="Calibri"/>
                        </a:rPr>
                        <a:t>Mampu </a:t>
                      </a:r>
                      <a:r>
                        <a:rPr sz="1800" b="1" spc="-10" dirty="0">
                          <a:solidFill>
                            <a:srgbClr val="C00000"/>
                          </a:solidFill>
                          <a:latin typeface="Calibri"/>
                          <a:cs typeface="Calibri"/>
                        </a:rPr>
                        <a:t>mengaplikasikan</a:t>
                      </a:r>
                      <a:r>
                        <a:rPr sz="1800" b="1" spc="5" dirty="0">
                          <a:solidFill>
                            <a:srgbClr val="C00000"/>
                          </a:solidFill>
                          <a:latin typeface="Calibri"/>
                          <a:cs typeface="Calibri"/>
                        </a:rPr>
                        <a:t> </a:t>
                      </a:r>
                      <a:r>
                        <a:rPr sz="1800" spc="-5" dirty="0">
                          <a:latin typeface="Calibri"/>
                          <a:cs typeface="Calibri"/>
                        </a:rPr>
                        <a:t>bidang</a:t>
                      </a:r>
                      <a:r>
                        <a:rPr sz="1800" spc="5" dirty="0">
                          <a:latin typeface="Calibri"/>
                          <a:cs typeface="Calibri"/>
                        </a:rPr>
                        <a:t> </a:t>
                      </a:r>
                      <a:r>
                        <a:rPr sz="1800" spc="-15" dirty="0">
                          <a:latin typeface="Calibri"/>
                          <a:cs typeface="Calibri"/>
                        </a:rPr>
                        <a:t>keahliannya</a:t>
                      </a:r>
                      <a:r>
                        <a:rPr sz="1800" dirty="0">
                          <a:latin typeface="Calibri"/>
                          <a:cs typeface="Calibri"/>
                        </a:rPr>
                        <a:t> </a:t>
                      </a:r>
                      <a:r>
                        <a:rPr sz="1800" spc="-5" dirty="0">
                          <a:latin typeface="Calibri"/>
                          <a:cs typeface="Calibri"/>
                        </a:rPr>
                        <a:t>dan</a:t>
                      </a:r>
                      <a:r>
                        <a:rPr sz="1800" spc="25" dirty="0">
                          <a:latin typeface="Calibri"/>
                          <a:cs typeface="Calibri"/>
                        </a:rPr>
                        <a:t> </a:t>
                      </a:r>
                      <a:r>
                        <a:rPr sz="1800" spc="-10" dirty="0">
                          <a:latin typeface="Calibri"/>
                          <a:cs typeface="Calibri"/>
                        </a:rPr>
                        <a:t>memanfaatkan</a:t>
                      </a:r>
                      <a:r>
                        <a:rPr sz="1800" spc="15" dirty="0">
                          <a:latin typeface="Calibri"/>
                          <a:cs typeface="Calibri"/>
                        </a:rPr>
                        <a:t> </a:t>
                      </a:r>
                      <a:r>
                        <a:rPr sz="1800" spc="-5" dirty="0">
                          <a:latin typeface="Calibri"/>
                          <a:cs typeface="Calibri"/>
                        </a:rPr>
                        <a:t>ilmum</a:t>
                      </a:r>
                      <a:r>
                        <a:rPr sz="1800" spc="20" dirty="0">
                          <a:latin typeface="Calibri"/>
                          <a:cs typeface="Calibri"/>
                        </a:rPr>
                        <a:t> </a:t>
                      </a:r>
                      <a:r>
                        <a:rPr sz="1800" spc="-5" dirty="0">
                          <a:latin typeface="Calibri"/>
                          <a:cs typeface="Calibri"/>
                        </a:rPr>
                        <a:t>pengetahuan,</a:t>
                      </a:r>
                      <a:r>
                        <a:rPr sz="1800" spc="10" dirty="0">
                          <a:latin typeface="Calibri"/>
                          <a:cs typeface="Calibri"/>
                        </a:rPr>
                        <a:t> </a:t>
                      </a:r>
                      <a:r>
                        <a:rPr sz="1800" spc="-5" dirty="0">
                          <a:latin typeface="Calibri"/>
                          <a:cs typeface="Calibri"/>
                        </a:rPr>
                        <a:t>teknologi, </a:t>
                      </a:r>
                      <a:r>
                        <a:rPr sz="1800" spc="-390" dirty="0">
                          <a:latin typeface="Calibri"/>
                          <a:cs typeface="Calibri"/>
                        </a:rPr>
                        <a:t> </a:t>
                      </a:r>
                      <a:r>
                        <a:rPr sz="1800" spc="-15" dirty="0">
                          <a:latin typeface="Calibri"/>
                          <a:cs typeface="Calibri"/>
                        </a:rPr>
                        <a:t>dan/atau</a:t>
                      </a:r>
                      <a:r>
                        <a:rPr sz="1800" spc="20" dirty="0">
                          <a:latin typeface="Calibri"/>
                          <a:cs typeface="Calibri"/>
                        </a:rPr>
                        <a:t> </a:t>
                      </a:r>
                      <a:r>
                        <a:rPr sz="1800" spc="-5" dirty="0">
                          <a:latin typeface="Calibri"/>
                          <a:cs typeface="Calibri"/>
                        </a:rPr>
                        <a:t>seni</a:t>
                      </a:r>
                      <a:r>
                        <a:rPr sz="1800" spc="5" dirty="0">
                          <a:latin typeface="Calibri"/>
                          <a:cs typeface="Calibri"/>
                        </a:rPr>
                        <a:t> </a:t>
                      </a:r>
                      <a:r>
                        <a:rPr sz="1800" spc="-5" dirty="0">
                          <a:latin typeface="Calibri"/>
                          <a:cs typeface="Calibri"/>
                        </a:rPr>
                        <a:t>pada</a:t>
                      </a:r>
                      <a:r>
                        <a:rPr sz="1800" spc="20" dirty="0">
                          <a:latin typeface="Calibri"/>
                          <a:cs typeface="Calibri"/>
                        </a:rPr>
                        <a:t> </a:t>
                      </a:r>
                      <a:r>
                        <a:rPr sz="1800" spc="-10" dirty="0">
                          <a:latin typeface="Calibri"/>
                          <a:cs typeface="Calibri"/>
                        </a:rPr>
                        <a:t>bidangnya</a:t>
                      </a:r>
                      <a:r>
                        <a:rPr sz="1800" spc="15" dirty="0">
                          <a:latin typeface="Calibri"/>
                          <a:cs typeface="Calibri"/>
                        </a:rPr>
                        <a:t> </a:t>
                      </a:r>
                      <a:r>
                        <a:rPr sz="1800" spc="-5" dirty="0">
                          <a:latin typeface="Calibri"/>
                          <a:cs typeface="Calibri"/>
                        </a:rPr>
                        <a:t>dalam</a:t>
                      </a:r>
                      <a:r>
                        <a:rPr sz="1800" spc="20" dirty="0">
                          <a:latin typeface="Calibri"/>
                          <a:cs typeface="Calibri"/>
                        </a:rPr>
                        <a:t> </a:t>
                      </a:r>
                      <a:r>
                        <a:rPr sz="1800" b="1" spc="-10" dirty="0">
                          <a:solidFill>
                            <a:srgbClr val="C00000"/>
                          </a:solidFill>
                          <a:latin typeface="Calibri"/>
                          <a:cs typeface="Calibri"/>
                        </a:rPr>
                        <a:t>penyelesaian</a:t>
                      </a:r>
                      <a:r>
                        <a:rPr sz="1800" b="1" spc="-35" dirty="0">
                          <a:solidFill>
                            <a:srgbClr val="C00000"/>
                          </a:solidFill>
                          <a:latin typeface="Calibri"/>
                          <a:cs typeface="Calibri"/>
                        </a:rPr>
                        <a:t> </a:t>
                      </a:r>
                      <a:r>
                        <a:rPr sz="1800" b="1" spc="-5" dirty="0">
                          <a:solidFill>
                            <a:srgbClr val="C00000"/>
                          </a:solidFill>
                          <a:latin typeface="Calibri"/>
                          <a:cs typeface="Calibri"/>
                        </a:rPr>
                        <a:t>masalah</a:t>
                      </a:r>
                      <a:r>
                        <a:rPr sz="1800" b="1" spc="5" dirty="0">
                          <a:solidFill>
                            <a:srgbClr val="C00000"/>
                          </a:solidFill>
                          <a:latin typeface="Calibri"/>
                          <a:cs typeface="Calibri"/>
                        </a:rPr>
                        <a:t> </a:t>
                      </a:r>
                      <a:r>
                        <a:rPr sz="1800" spc="-10" dirty="0">
                          <a:latin typeface="Calibri"/>
                          <a:cs typeface="Calibri"/>
                        </a:rPr>
                        <a:t>serta</a:t>
                      </a:r>
                      <a:r>
                        <a:rPr sz="1800" spc="-5" dirty="0">
                          <a:latin typeface="Calibri"/>
                          <a:cs typeface="Calibri"/>
                        </a:rPr>
                        <a:t> </a:t>
                      </a:r>
                      <a:r>
                        <a:rPr sz="1800" dirty="0">
                          <a:latin typeface="Calibri"/>
                          <a:cs typeface="Calibri"/>
                        </a:rPr>
                        <a:t>mampu</a:t>
                      </a:r>
                      <a:r>
                        <a:rPr sz="1800" spc="20" dirty="0">
                          <a:latin typeface="Calibri"/>
                          <a:cs typeface="Calibri"/>
                        </a:rPr>
                        <a:t> </a:t>
                      </a:r>
                      <a:r>
                        <a:rPr sz="1800" spc="-10" dirty="0">
                          <a:latin typeface="Calibri"/>
                          <a:cs typeface="Calibri"/>
                        </a:rPr>
                        <a:t>beradaptasi</a:t>
                      </a:r>
                      <a:r>
                        <a:rPr sz="1800" spc="5" dirty="0">
                          <a:latin typeface="Calibri"/>
                          <a:cs typeface="Calibri"/>
                        </a:rPr>
                        <a:t> </a:t>
                      </a:r>
                      <a:r>
                        <a:rPr sz="1800" spc="-5" dirty="0">
                          <a:latin typeface="Calibri"/>
                          <a:cs typeface="Calibri"/>
                        </a:rPr>
                        <a:t>terhadap </a:t>
                      </a:r>
                      <a:r>
                        <a:rPr sz="1800" dirty="0">
                          <a:latin typeface="Calibri"/>
                          <a:cs typeface="Calibri"/>
                        </a:rPr>
                        <a:t> </a:t>
                      </a:r>
                      <a:r>
                        <a:rPr sz="1800" spc="-5" dirty="0">
                          <a:latin typeface="Calibri"/>
                          <a:cs typeface="Calibri"/>
                        </a:rPr>
                        <a:t>situasi </a:t>
                      </a:r>
                      <a:r>
                        <a:rPr sz="1800" spc="-10" dirty="0">
                          <a:latin typeface="Calibri"/>
                          <a:cs typeface="Calibri"/>
                        </a:rPr>
                        <a:t>yang</a:t>
                      </a:r>
                      <a:r>
                        <a:rPr sz="1800" spc="5" dirty="0">
                          <a:latin typeface="Calibri"/>
                          <a:cs typeface="Calibri"/>
                        </a:rPr>
                        <a:t> </a:t>
                      </a:r>
                      <a:r>
                        <a:rPr sz="1800" spc="-5" dirty="0">
                          <a:latin typeface="Calibri"/>
                          <a:cs typeface="Calibri"/>
                        </a:rPr>
                        <a:t>dihadapi.</a:t>
                      </a:r>
                      <a:endParaRPr sz="1800">
                        <a:latin typeface="Calibri"/>
                        <a:cs typeface="Calibri"/>
                      </a:endParaRPr>
                    </a:p>
                  </a:txBody>
                  <a:tcPr marL="0" marR="0" marT="0" marB="0">
                    <a:lnL w="12700">
                      <a:solidFill>
                        <a:srgbClr val="974707"/>
                      </a:solidFill>
                      <a:prstDash val="solid"/>
                    </a:lnL>
                    <a:lnR w="12700">
                      <a:solidFill>
                        <a:srgbClr val="974707"/>
                      </a:solidFill>
                      <a:prstDash val="solid"/>
                    </a:lnR>
                    <a:lnT w="76200">
                      <a:solidFill>
                        <a:srgbClr val="3333FF"/>
                      </a:solidFill>
                      <a:prstDash val="solid"/>
                    </a:lnT>
                    <a:lnB w="76200">
                      <a:solidFill>
                        <a:srgbClr val="3333FF"/>
                      </a:solidFill>
                      <a:prstDash val="solid"/>
                    </a:lnB>
                    <a:solidFill>
                      <a:srgbClr val="EDEBE0"/>
                    </a:solidFill>
                  </a:tcPr>
                </a:tc>
                <a:tc>
                  <a:txBody>
                    <a:bodyPr/>
                    <a:lstStyle/>
                    <a:p>
                      <a:pPr marL="635" algn="ctr">
                        <a:lnSpc>
                          <a:spcPct val="100000"/>
                        </a:lnSpc>
                        <a:spcBef>
                          <a:spcPts val="1540"/>
                        </a:spcBef>
                      </a:pPr>
                      <a:r>
                        <a:rPr sz="2000" spc="-5" dirty="0">
                          <a:latin typeface="Calibri"/>
                          <a:cs typeface="Calibri"/>
                        </a:rPr>
                        <a:t>Sarjana</a:t>
                      </a:r>
                      <a:endParaRPr sz="2000">
                        <a:latin typeface="Calibri"/>
                        <a:cs typeface="Calibri"/>
                      </a:endParaRPr>
                    </a:p>
                  </a:txBody>
                  <a:tcPr marL="0" marR="0" marT="195580" marB="0">
                    <a:lnL w="12700">
                      <a:solidFill>
                        <a:srgbClr val="974707"/>
                      </a:solidFill>
                      <a:prstDash val="solid"/>
                    </a:lnL>
                    <a:lnR w="12700">
                      <a:solidFill>
                        <a:srgbClr val="974707"/>
                      </a:solidFill>
                      <a:prstDash val="solid"/>
                    </a:lnR>
                    <a:lnT w="76200">
                      <a:solidFill>
                        <a:srgbClr val="3333FF"/>
                      </a:solidFill>
                      <a:prstDash val="solid"/>
                    </a:lnT>
                    <a:lnB w="76200">
                      <a:solidFill>
                        <a:srgbClr val="3333FF"/>
                      </a:solidFill>
                      <a:prstDash val="solid"/>
                    </a:lnB>
                    <a:solidFill>
                      <a:srgbClr val="EDEBE0"/>
                    </a:solidFill>
                  </a:tcPr>
                </a:tc>
                <a:tc>
                  <a:txBody>
                    <a:bodyPr/>
                    <a:lstStyle/>
                    <a:p>
                      <a:pPr>
                        <a:lnSpc>
                          <a:spcPct val="100000"/>
                        </a:lnSpc>
                      </a:pPr>
                      <a:endParaRPr sz="1700">
                        <a:latin typeface="Times New Roman"/>
                        <a:cs typeface="Times New Roman"/>
                      </a:endParaRPr>
                    </a:p>
                  </a:txBody>
                  <a:tcPr marL="0" marR="0" marT="0" marB="0">
                    <a:lnL w="12700">
                      <a:solidFill>
                        <a:srgbClr val="974707"/>
                      </a:solidFill>
                      <a:prstDash val="solid"/>
                    </a:lnL>
                    <a:lnR w="85090">
                      <a:solidFill>
                        <a:srgbClr val="3333FF"/>
                      </a:solidFill>
                      <a:prstDash val="solid"/>
                    </a:lnR>
                    <a:lnT w="76200">
                      <a:solidFill>
                        <a:srgbClr val="3333FF"/>
                      </a:solidFill>
                      <a:prstDash val="solid"/>
                    </a:lnT>
                    <a:lnB w="76200">
                      <a:solidFill>
                        <a:srgbClr val="3333FF"/>
                      </a:solidFill>
                      <a:prstDash val="solid"/>
                    </a:lnB>
                  </a:tcPr>
                </a:tc>
                <a:extLst>
                  <a:ext uri="{0D108BD9-81ED-4DB2-BD59-A6C34878D82A}">
                    <a16:rowId xmlns:a16="http://schemas.microsoft.com/office/drawing/2014/main" val="10004"/>
                  </a:ext>
                </a:extLst>
              </a:tr>
              <a:tr h="833501">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lnT w="76200">
                      <a:solidFill>
                        <a:srgbClr val="3333FF"/>
                      </a:solidFill>
                      <a:prstDash val="solid"/>
                    </a:lnT>
                  </a:tcPr>
                </a:tc>
                <a:tc>
                  <a:txBody>
                    <a:bodyPr/>
                    <a:lstStyle/>
                    <a:p>
                      <a:pPr>
                        <a:lnSpc>
                          <a:spcPct val="100000"/>
                        </a:lnSpc>
                        <a:spcBef>
                          <a:spcPts val="15"/>
                        </a:spcBef>
                      </a:pPr>
                      <a:endParaRPr sz="1500">
                        <a:latin typeface="Times New Roman"/>
                        <a:cs typeface="Times New Roman"/>
                      </a:endParaRPr>
                    </a:p>
                    <a:p>
                      <a:pPr marL="580390">
                        <a:lnSpc>
                          <a:spcPct val="100000"/>
                        </a:lnSpc>
                      </a:pPr>
                      <a:r>
                        <a:rPr sz="1800" b="1" dirty="0">
                          <a:latin typeface="Calibri"/>
                          <a:cs typeface="Calibri"/>
                        </a:rPr>
                        <a:t>5</a:t>
                      </a:r>
                      <a:endParaRPr sz="1800">
                        <a:latin typeface="Calibri"/>
                        <a:cs typeface="Calibri"/>
                      </a:endParaRPr>
                    </a:p>
                  </a:txBody>
                  <a:tcPr marL="0" marR="0" marT="1905" marB="0">
                    <a:lnL w="12700">
                      <a:solidFill>
                        <a:srgbClr val="974707"/>
                      </a:solidFill>
                      <a:prstDash val="solid"/>
                    </a:lnL>
                    <a:lnR w="12700">
                      <a:solidFill>
                        <a:srgbClr val="974707"/>
                      </a:solidFill>
                      <a:prstDash val="solid"/>
                    </a:lnR>
                    <a:lnT w="76200">
                      <a:solidFill>
                        <a:srgbClr val="3333FF"/>
                      </a:solidFill>
                      <a:prstDash val="solid"/>
                    </a:lnT>
                    <a:lnB w="12700">
                      <a:solidFill>
                        <a:srgbClr val="974707"/>
                      </a:solidFill>
                      <a:prstDash val="solid"/>
                    </a:lnB>
                  </a:tcPr>
                </a:tc>
                <a:tc>
                  <a:txBody>
                    <a:bodyPr/>
                    <a:lstStyle/>
                    <a:p>
                      <a:pPr marL="140335" marR="234315">
                        <a:lnSpc>
                          <a:spcPts val="2160"/>
                        </a:lnSpc>
                      </a:pPr>
                      <a:r>
                        <a:rPr sz="1800" b="1" dirty="0">
                          <a:solidFill>
                            <a:srgbClr val="C00000"/>
                          </a:solidFill>
                          <a:latin typeface="Calibri"/>
                          <a:cs typeface="Calibri"/>
                        </a:rPr>
                        <a:t>Mampu </a:t>
                      </a:r>
                      <a:r>
                        <a:rPr sz="1800" b="1" spc="-10" dirty="0">
                          <a:solidFill>
                            <a:srgbClr val="C00000"/>
                          </a:solidFill>
                          <a:latin typeface="Calibri"/>
                          <a:cs typeface="Calibri"/>
                        </a:rPr>
                        <a:t>menyelesaikan pekerjaan berlingkup </a:t>
                      </a:r>
                      <a:r>
                        <a:rPr sz="1800" b="1" dirty="0">
                          <a:solidFill>
                            <a:srgbClr val="C00000"/>
                          </a:solidFill>
                          <a:latin typeface="Calibri"/>
                          <a:cs typeface="Calibri"/>
                        </a:rPr>
                        <a:t>luas</a:t>
                      </a:r>
                      <a:r>
                        <a:rPr sz="1800" dirty="0">
                          <a:latin typeface="Calibri"/>
                          <a:cs typeface="Calibri"/>
                        </a:rPr>
                        <a:t>, </a:t>
                      </a:r>
                      <a:r>
                        <a:rPr sz="1800" b="1" spc="-5" dirty="0">
                          <a:solidFill>
                            <a:srgbClr val="C00000"/>
                          </a:solidFill>
                          <a:latin typeface="Calibri"/>
                          <a:cs typeface="Calibri"/>
                        </a:rPr>
                        <a:t>memilih metode </a:t>
                      </a:r>
                      <a:r>
                        <a:rPr sz="1800" spc="-10" dirty="0">
                          <a:latin typeface="Calibri"/>
                          <a:cs typeface="Calibri"/>
                        </a:rPr>
                        <a:t>yang </a:t>
                      </a:r>
                      <a:r>
                        <a:rPr sz="1800" dirty="0">
                          <a:latin typeface="Calibri"/>
                          <a:cs typeface="Calibri"/>
                        </a:rPr>
                        <a:t>sesuai </a:t>
                      </a:r>
                      <a:r>
                        <a:rPr sz="1800" spc="-5" dirty="0">
                          <a:latin typeface="Calibri"/>
                          <a:cs typeface="Calibri"/>
                        </a:rPr>
                        <a:t>dari </a:t>
                      </a:r>
                      <a:r>
                        <a:rPr sz="1800" spc="-15" dirty="0">
                          <a:latin typeface="Calibri"/>
                          <a:cs typeface="Calibri"/>
                        </a:rPr>
                        <a:t>beragam </a:t>
                      </a:r>
                      <a:r>
                        <a:rPr sz="1800" spc="-10" dirty="0">
                          <a:latin typeface="Calibri"/>
                          <a:cs typeface="Calibri"/>
                        </a:rPr>
                        <a:t> </a:t>
                      </a:r>
                      <a:r>
                        <a:rPr sz="1800" spc="-5" dirty="0">
                          <a:latin typeface="Calibri"/>
                          <a:cs typeface="Calibri"/>
                        </a:rPr>
                        <a:t>pilihan</a:t>
                      </a:r>
                      <a:r>
                        <a:rPr sz="1800" spc="25" dirty="0">
                          <a:latin typeface="Calibri"/>
                          <a:cs typeface="Calibri"/>
                        </a:rPr>
                        <a:t> </a:t>
                      </a:r>
                      <a:r>
                        <a:rPr sz="1800" spc="-10" dirty="0">
                          <a:latin typeface="Calibri"/>
                          <a:cs typeface="Calibri"/>
                        </a:rPr>
                        <a:t>yang</a:t>
                      </a:r>
                      <a:r>
                        <a:rPr sz="1800" spc="5" dirty="0">
                          <a:latin typeface="Calibri"/>
                          <a:cs typeface="Calibri"/>
                        </a:rPr>
                        <a:t> </a:t>
                      </a:r>
                      <a:r>
                        <a:rPr sz="1800" spc="-5" dirty="0">
                          <a:latin typeface="Calibri"/>
                          <a:cs typeface="Calibri"/>
                        </a:rPr>
                        <a:t>sudah</a:t>
                      </a:r>
                      <a:r>
                        <a:rPr sz="1800" dirty="0">
                          <a:latin typeface="Calibri"/>
                          <a:cs typeface="Calibri"/>
                        </a:rPr>
                        <a:t> maupun</a:t>
                      </a:r>
                      <a:r>
                        <a:rPr sz="1800" spc="-5" dirty="0">
                          <a:latin typeface="Calibri"/>
                          <a:cs typeface="Calibri"/>
                        </a:rPr>
                        <a:t> </a:t>
                      </a:r>
                      <a:r>
                        <a:rPr sz="1800" dirty="0">
                          <a:latin typeface="Calibri"/>
                          <a:cs typeface="Calibri"/>
                        </a:rPr>
                        <a:t>belum</a:t>
                      </a:r>
                      <a:r>
                        <a:rPr sz="1800" spc="15" dirty="0">
                          <a:latin typeface="Calibri"/>
                          <a:cs typeface="Calibri"/>
                        </a:rPr>
                        <a:t> </a:t>
                      </a:r>
                      <a:r>
                        <a:rPr sz="1800" spc="-10" dirty="0">
                          <a:latin typeface="Calibri"/>
                          <a:cs typeface="Calibri"/>
                        </a:rPr>
                        <a:t>baku</a:t>
                      </a:r>
                      <a:r>
                        <a:rPr sz="1800" spc="10" dirty="0">
                          <a:latin typeface="Calibri"/>
                          <a:cs typeface="Calibri"/>
                        </a:rPr>
                        <a:t> </a:t>
                      </a:r>
                      <a:r>
                        <a:rPr sz="1800" spc="-10" dirty="0">
                          <a:latin typeface="Calibri"/>
                          <a:cs typeface="Calibri"/>
                        </a:rPr>
                        <a:t>dengan</a:t>
                      </a:r>
                      <a:r>
                        <a:rPr sz="1800" spc="30" dirty="0">
                          <a:latin typeface="Calibri"/>
                          <a:cs typeface="Calibri"/>
                        </a:rPr>
                        <a:t> </a:t>
                      </a:r>
                      <a:r>
                        <a:rPr sz="1800" spc="-5" dirty="0">
                          <a:latin typeface="Calibri"/>
                          <a:cs typeface="Calibri"/>
                        </a:rPr>
                        <a:t>menganalisis</a:t>
                      </a:r>
                      <a:r>
                        <a:rPr sz="1800" spc="10" dirty="0">
                          <a:latin typeface="Calibri"/>
                          <a:cs typeface="Calibri"/>
                        </a:rPr>
                        <a:t> </a:t>
                      </a:r>
                      <a:r>
                        <a:rPr sz="1800" spc="-10" dirty="0">
                          <a:latin typeface="Calibri"/>
                          <a:cs typeface="Calibri"/>
                        </a:rPr>
                        <a:t>data,</a:t>
                      </a:r>
                      <a:r>
                        <a:rPr sz="1800" spc="-5" dirty="0">
                          <a:latin typeface="Calibri"/>
                          <a:cs typeface="Calibri"/>
                        </a:rPr>
                        <a:t> </a:t>
                      </a:r>
                      <a:r>
                        <a:rPr sz="1800" spc="-10" dirty="0">
                          <a:latin typeface="Calibri"/>
                          <a:cs typeface="Calibri"/>
                        </a:rPr>
                        <a:t>serta</a:t>
                      </a:r>
                      <a:r>
                        <a:rPr sz="1800" spc="-5" dirty="0">
                          <a:latin typeface="Calibri"/>
                          <a:cs typeface="Calibri"/>
                        </a:rPr>
                        <a:t> </a:t>
                      </a:r>
                      <a:r>
                        <a:rPr sz="1800" dirty="0">
                          <a:latin typeface="Calibri"/>
                          <a:cs typeface="Calibri"/>
                        </a:rPr>
                        <a:t>mampu</a:t>
                      </a:r>
                      <a:r>
                        <a:rPr sz="1800" spc="20" dirty="0">
                          <a:latin typeface="Calibri"/>
                          <a:cs typeface="Calibri"/>
                        </a:rPr>
                        <a:t> </a:t>
                      </a:r>
                      <a:r>
                        <a:rPr sz="1800" b="1" spc="-5" dirty="0">
                          <a:solidFill>
                            <a:srgbClr val="0000FF"/>
                          </a:solidFill>
                          <a:latin typeface="Calibri"/>
                          <a:cs typeface="Calibri"/>
                        </a:rPr>
                        <a:t>menunjukkan </a:t>
                      </a:r>
                      <a:r>
                        <a:rPr sz="1800" b="1" spc="-395" dirty="0">
                          <a:solidFill>
                            <a:srgbClr val="0000FF"/>
                          </a:solidFill>
                          <a:latin typeface="Calibri"/>
                          <a:cs typeface="Calibri"/>
                        </a:rPr>
                        <a:t> </a:t>
                      </a:r>
                      <a:r>
                        <a:rPr sz="1800" b="1" spc="-5" dirty="0">
                          <a:solidFill>
                            <a:srgbClr val="0000FF"/>
                          </a:solidFill>
                          <a:latin typeface="Calibri"/>
                          <a:cs typeface="Calibri"/>
                        </a:rPr>
                        <a:t>kinerja</a:t>
                      </a:r>
                      <a:r>
                        <a:rPr sz="1800" b="1" spc="-15" dirty="0">
                          <a:solidFill>
                            <a:srgbClr val="0000FF"/>
                          </a:solidFill>
                          <a:latin typeface="Calibri"/>
                          <a:cs typeface="Calibri"/>
                        </a:rPr>
                        <a:t> </a:t>
                      </a:r>
                      <a:r>
                        <a:rPr sz="1800" b="1" spc="-10" dirty="0">
                          <a:solidFill>
                            <a:srgbClr val="0000FF"/>
                          </a:solidFill>
                          <a:latin typeface="Calibri"/>
                          <a:cs typeface="Calibri"/>
                        </a:rPr>
                        <a:t>dengan </a:t>
                      </a:r>
                      <a:r>
                        <a:rPr sz="1800" b="1" spc="-5" dirty="0">
                          <a:solidFill>
                            <a:srgbClr val="0000FF"/>
                          </a:solidFill>
                          <a:latin typeface="Calibri"/>
                          <a:cs typeface="Calibri"/>
                        </a:rPr>
                        <a:t>mutu</a:t>
                      </a:r>
                      <a:r>
                        <a:rPr sz="1800" b="1" spc="-10" dirty="0">
                          <a:solidFill>
                            <a:srgbClr val="0000FF"/>
                          </a:solidFill>
                          <a:latin typeface="Calibri"/>
                          <a:cs typeface="Calibri"/>
                        </a:rPr>
                        <a:t> </a:t>
                      </a:r>
                      <a:r>
                        <a:rPr sz="1800" b="1" dirty="0">
                          <a:solidFill>
                            <a:srgbClr val="0000FF"/>
                          </a:solidFill>
                          <a:latin typeface="Calibri"/>
                          <a:cs typeface="Calibri"/>
                        </a:rPr>
                        <a:t>dan</a:t>
                      </a:r>
                      <a:r>
                        <a:rPr sz="1800" b="1" spc="-30" dirty="0">
                          <a:solidFill>
                            <a:srgbClr val="0000FF"/>
                          </a:solidFill>
                          <a:latin typeface="Calibri"/>
                          <a:cs typeface="Calibri"/>
                        </a:rPr>
                        <a:t> </a:t>
                      </a:r>
                      <a:r>
                        <a:rPr sz="1800" b="1" spc="-10" dirty="0">
                          <a:solidFill>
                            <a:srgbClr val="0000FF"/>
                          </a:solidFill>
                          <a:latin typeface="Calibri"/>
                          <a:cs typeface="Calibri"/>
                        </a:rPr>
                        <a:t>kuantitas</a:t>
                      </a:r>
                      <a:r>
                        <a:rPr sz="1800" b="1" spc="-35" dirty="0">
                          <a:solidFill>
                            <a:srgbClr val="0000FF"/>
                          </a:solidFill>
                          <a:latin typeface="Calibri"/>
                          <a:cs typeface="Calibri"/>
                        </a:rPr>
                        <a:t> </a:t>
                      </a:r>
                      <a:r>
                        <a:rPr sz="1800" b="1" spc="-10" dirty="0">
                          <a:solidFill>
                            <a:srgbClr val="0000FF"/>
                          </a:solidFill>
                          <a:latin typeface="Calibri"/>
                          <a:cs typeface="Calibri"/>
                        </a:rPr>
                        <a:t>yang terukur</a:t>
                      </a:r>
                      <a:r>
                        <a:rPr sz="1800" spc="-10" dirty="0">
                          <a:latin typeface="Calibri"/>
                          <a:cs typeface="Calibri"/>
                        </a:rPr>
                        <a:t>.</a:t>
                      </a:r>
                      <a:endParaRPr sz="1800">
                        <a:latin typeface="Calibri"/>
                        <a:cs typeface="Calibri"/>
                      </a:endParaRPr>
                    </a:p>
                  </a:txBody>
                  <a:tcPr marL="0" marR="0" marT="0" marB="0">
                    <a:lnL w="12700">
                      <a:solidFill>
                        <a:srgbClr val="974707"/>
                      </a:solidFill>
                      <a:prstDash val="solid"/>
                    </a:lnL>
                    <a:lnR w="12700">
                      <a:solidFill>
                        <a:srgbClr val="974707"/>
                      </a:solidFill>
                      <a:prstDash val="solid"/>
                    </a:lnR>
                    <a:lnT w="76200">
                      <a:solidFill>
                        <a:srgbClr val="3333FF"/>
                      </a:solidFill>
                      <a:prstDash val="solid"/>
                    </a:lnT>
                    <a:lnB w="12700">
                      <a:solidFill>
                        <a:srgbClr val="974707"/>
                      </a:solidFill>
                      <a:prstDash val="solid"/>
                    </a:lnB>
                  </a:tcPr>
                </a:tc>
                <a:tc>
                  <a:txBody>
                    <a:bodyPr/>
                    <a:lstStyle/>
                    <a:p>
                      <a:pPr>
                        <a:lnSpc>
                          <a:spcPct val="100000"/>
                        </a:lnSpc>
                        <a:spcBef>
                          <a:spcPts val="15"/>
                        </a:spcBef>
                      </a:pPr>
                      <a:endParaRPr sz="1500">
                        <a:latin typeface="Times New Roman"/>
                        <a:cs typeface="Times New Roman"/>
                      </a:endParaRPr>
                    </a:p>
                    <a:p>
                      <a:pPr marL="635" algn="ctr">
                        <a:lnSpc>
                          <a:spcPct val="100000"/>
                        </a:lnSpc>
                      </a:pPr>
                      <a:r>
                        <a:rPr sz="1800" spc="-5" dirty="0">
                          <a:latin typeface="Calibri"/>
                          <a:cs typeface="Calibri"/>
                        </a:rPr>
                        <a:t>Diploma</a:t>
                      </a:r>
                      <a:r>
                        <a:rPr sz="1800" spc="-15" dirty="0">
                          <a:latin typeface="Calibri"/>
                          <a:cs typeface="Calibri"/>
                        </a:rPr>
                        <a:t> </a:t>
                      </a:r>
                      <a:r>
                        <a:rPr sz="1800" dirty="0">
                          <a:latin typeface="Calibri"/>
                          <a:cs typeface="Calibri"/>
                        </a:rPr>
                        <a:t>3</a:t>
                      </a:r>
                      <a:endParaRPr sz="1800">
                        <a:latin typeface="Calibri"/>
                        <a:cs typeface="Calibri"/>
                      </a:endParaRPr>
                    </a:p>
                  </a:txBody>
                  <a:tcPr marL="0" marR="0" marT="1905" marB="0">
                    <a:lnL w="12700">
                      <a:solidFill>
                        <a:srgbClr val="974707"/>
                      </a:solidFill>
                      <a:prstDash val="solid"/>
                    </a:lnL>
                    <a:lnR w="12700">
                      <a:solidFill>
                        <a:srgbClr val="974707"/>
                      </a:solidFill>
                      <a:prstDash val="solid"/>
                    </a:lnR>
                    <a:lnT w="76200">
                      <a:solidFill>
                        <a:srgbClr val="3333FF"/>
                      </a:solidFill>
                      <a:prstDash val="solid"/>
                    </a:lnT>
                    <a:lnB w="12700">
                      <a:solidFill>
                        <a:srgbClr val="974707"/>
                      </a:solidFill>
                      <a:prstDash val="solid"/>
                    </a:lnB>
                  </a:tcPr>
                </a:tc>
                <a:tc rowSpan="3">
                  <a:txBody>
                    <a:bodyPr/>
                    <a:lstStyle/>
                    <a:p>
                      <a:pPr>
                        <a:lnSpc>
                          <a:spcPct val="100000"/>
                        </a:lnSpc>
                      </a:pPr>
                      <a:endParaRPr sz="1700">
                        <a:latin typeface="Times New Roman"/>
                        <a:cs typeface="Times New Roman"/>
                      </a:endParaRPr>
                    </a:p>
                  </a:txBody>
                  <a:tcPr marL="0" marR="0" marT="0" marB="0">
                    <a:lnL w="12700">
                      <a:solidFill>
                        <a:srgbClr val="974707"/>
                      </a:solidFill>
                      <a:prstDash val="solid"/>
                    </a:lnL>
                    <a:lnT w="76200">
                      <a:solidFill>
                        <a:srgbClr val="3333FF"/>
                      </a:solidFill>
                      <a:prstDash val="solid"/>
                    </a:lnT>
                  </a:tcPr>
                </a:tc>
                <a:extLst>
                  <a:ext uri="{0D108BD9-81ED-4DB2-BD59-A6C34878D82A}">
                    <a16:rowId xmlns:a16="http://schemas.microsoft.com/office/drawing/2014/main" val="10005"/>
                  </a:ext>
                </a:extLst>
              </a:tr>
              <a:tr h="743458">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tcPr>
                </a:tc>
                <a:tc>
                  <a:txBody>
                    <a:bodyPr/>
                    <a:lstStyle/>
                    <a:p>
                      <a:pPr marL="580390">
                        <a:lnSpc>
                          <a:spcPct val="100000"/>
                        </a:lnSpc>
                        <a:spcBef>
                          <a:spcPts val="1345"/>
                        </a:spcBef>
                      </a:pPr>
                      <a:r>
                        <a:rPr sz="1800" b="1" dirty="0">
                          <a:latin typeface="Calibri"/>
                          <a:cs typeface="Calibri"/>
                        </a:rPr>
                        <a:t>4</a:t>
                      </a:r>
                      <a:endParaRPr sz="1800">
                        <a:latin typeface="Calibri"/>
                        <a:cs typeface="Calibri"/>
                      </a:endParaRPr>
                    </a:p>
                  </a:txBody>
                  <a:tcPr marL="0" marR="0" marT="170815"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a:txBody>
                    <a:bodyPr/>
                    <a:lstStyle/>
                    <a:p>
                      <a:pPr marL="140335" marR="266700">
                        <a:lnSpc>
                          <a:spcPts val="1920"/>
                        </a:lnSpc>
                      </a:pPr>
                      <a:r>
                        <a:rPr sz="1600" b="1" spc="-5" dirty="0">
                          <a:solidFill>
                            <a:srgbClr val="C00000"/>
                          </a:solidFill>
                          <a:latin typeface="Calibri"/>
                          <a:cs typeface="Calibri"/>
                        </a:rPr>
                        <a:t>Mampu</a:t>
                      </a:r>
                      <a:r>
                        <a:rPr sz="1600" b="1" spc="30" dirty="0">
                          <a:solidFill>
                            <a:srgbClr val="C00000"/>
                          </a:solidFill>
                          <a:latin typeface="Calibri"/>
                          <a:cs typeface="Calibri"/>
                        </a:rPr>
                        <a:t> </a:t>
                      </a:r>
                      <a:r>
                        <a:rPr sz="1600" b="1" spc="-10" dirty="0">
                          <a:solidFill>
                            <a:srgbClr val="C00000"/>
                          </a:solidFill>
                          <a:latin typeface="Calibri"/>
                          <a:cs typeface="Calibri"/>
                        </a:rPr>
                        <a:t>menyelesaikan</a:t>
                      </a:r>
                      <a:r>
                        <a:rPr sz="1600" b="1" spc="-25" dirty="0">
                          <a:solidFill>
                            <a:srgbClr val="C00000"/>
                          </a:solidFill>
                          <a:latin typeface="Calibri"/>
                          <a:cs typeface="Calibri"/>
                        </a:rPr>
                        <a:t> </a:t>
                      </a:r>
                      <a:r>
                        <a:rPr sz="1600" b="1" spc="-10" dirty="0">
                          <a:solidFill>
                            <a:srgbClr val="C00000"/>
                          </a:solidFill>
                          <a:latin typeface="Calibri"/>
                          <a:cs typeface="Calibri"/>
                        </a:rPr>
                        <a:t>tugas</a:t>
                      </a:r>
                      <a:r>
                        <a:rPr sz="1600" b="1" spc="15" dirty="0">
                          <a:solidFill>
                            <a:srgbClr val="C00000"/>
                          </a:solidFill>
                          <a:latin typeface="Calibri"/>
                          <a:cs typeface="Calibri"/>
                        </a:rPr>
                        <a:t> </a:t>
                      </a:r>
                      <a:r>
                        <a:rPr sz="1600" b="1" spc="-10" dirty="0">
                          <a:solidFill>
                            <a:srgbClr val="C00000"/>
                          </a:solidFill>
                          <a:latin typeface="Calibri"/>
                          <a:cs typeface="Calibri"/>
                        </a:rPr>
                        <a:t>berlingkup</a:t>
                      </a:r>
                      <a:r>
                        <a:rPr sz="1600" b="1" spc="45" dirty="0">
                          <a:solidFill>
                            <a:srgbClr val="C00000"/>
                          </a:solidFill>
                          <a:latin typeface="Calibri"/>
                          <a:cs typeface="Calibri"/>
                        </a:rPr>
                        <a:t> </a:t>
                      </a:r>
                      <a:r>
                        <a:rPr sz="1600" b="1" spc="-5" dirty="0">
                          <a:solidFill>
                            <a:srgbClr val="C00000"/>
                          </a:solidFill>
                          <a:latin typeface="Calibri"/>
                          <a:cs typeface="Calibri"/>
                        </a:rPr>
                        <a:t>luas</a:t>
                      </a:r>
                      <a:r>
                        <a:rPr sz="1600" b="1" spc="5" dirty="0">
                          <a:solidFill>
                            <a:srgbClr val="C00000"/>
                          </a:solidFill>
                          <a:latin typeface="Calibri"/>
                          <a:cs typeface="Calibri"/>
                        </a:rPr>
                        <a:t> </a:t>
                      </a:r>
                      <a:r>
                        <a:rPr sz="1600" b="1" spc="-5" dirty="0">
                          <a:solidFill>
                            <a:srgbClr val="C00000"/>
                          </a:solidFill>
                          <a:latin typeface="Calibri"/>
                          <a:cs typeface="Calibri"/>
                        </a:rPr>
                        <a:t>dan</a:t>
                      </a:r>
                      <a:r>
                        <a:rPr sz="1600" b="1" spc="5" dirty="0">
                          <a:solidFill>
                            <a:srgbClr val="C00000"/>
                          </a:solidFill>
                          <a:latin typeface="Calibri"/>
                          <a:cs typeface="Calibri"/>
                        </a:rPr>
                        <a:t> </a:t>
                      </a:r>
                      <a:r>
                        <a:rPr sz="1600" b="1" spc="-10" dirty="0">
                          <a:solidFill>
                            <a:srgbClr val="C00000"/>
                          </a:solidFill>
                          <a:latin typeface="Calibri"/>
                          <a:cs typeface="Calibri"/>
                        </a:rPr>
                        <a:t>kasus</a:t>
                      </a:r>
                      <a:r>
                        <a:rPr sz="1600" b="1" spc="15" dirty="0">
                          <a:solidFill>
                            <a:srgbClr val="C00000"/>
                          </a:solidFill>
                          <a:latin typeface="Calibri"/>
                          <a:cs typeface="Calibri"/>
                        </a:rPr>
                        <a:t> </a:t>
                      </a:r>
                      <a:r>
                        <a:rPr sz="1600" b="1" spc="-10" dirty="0">
                          <a:solidFill>
                            <a:srgbClr val="C00000"/>
                          </a:solidFill>
                          <a:latin typeface="Calibri"/>
                          <a:cs typeface="Calibri"/>
                        </a:rPr>
                        <a:t>spesifik</a:t>
                      </a:r>
                      <a:r>
                        <a:rPr sz="1600" b="1" spc="20" dirty="0">
                          <a:solidFill>
                            <a:srgbClr val="C00000"/>
                          </a:solidFill>
                          <a:latin typeface="Calibri"/>
                          <a:cs typeface="Calibri"/>
                        </a:rPr>
                        <a:t> </a:t>
                      </a:r>
                      <a:r>
                        <a:rPr sz="1600" spc="-10" dirty="0">
                          <a:latin typeface="Calibri"/>
                          <a:cs typeface="Calibri"/>
                        </a:rPr>
                        <a:t>dengan</a:t>
                      </a:r>
                      <a:r>
                        <a:rPr sz="1600" spc="-5" dirty="0">
                          <a:latin typeface="Calibri"/>
                          <a:cs typeface="Calibri"/>
                        </a:rPr>
                        <a:t> </a:t>
                      </a:r>
                      <a:r>
                        <a:rPr sz="1600" spc="-10" dirty="0">
                          <a:latin typeface="Calibri"/>
                          <a:cs typeface="Calibri"/>
                        </a:rPr>
                        <a:t>menganalisis</a:t>
                      </a:r>
                      <a:r>
                        <a:rPr sz="1600" spc="-25" dirty="0">
                          <a:latin typeface="Calibri"/>
                          <a:cs typeface="Calibri"/>
                        </a:rPr>
                        <a:t> </a:t>
                      </a:r>
                      <a:r>
                        <a:rPr sz="1600" spc="-10" dirty="0">
                          <a:latin typeface="Calibri"/>
                          <a:cs typeface="Calibri"/>
                        </a:rPr>
                        <a:t>informasi</a:t>
                      </a:r>
                      <a:r>
                        <a:rPr sz="1600" spc="5" dirty="0">
                          <a:latin typeface="Calibri"/>
                          <a:cs typeface="Calibri"/>
                        </a:rPr>
                        <a:t> </a:t>
                      </a:r>
                      <a:r>
                        <a:rPr sz="1600" spc="-15" dirty="0">
                          <a:latin typeface="Calibri"/>
                          <a:cs typeface="Calibri"/>
                        </a:rPr>
                        <a:t>secara </a:t>
                      </a:r>
                      <a:r>
                        <a:rPr sz="1600" spc="-10" dirty="0">
                          <a:latin typeface="Calibri"/>
                          <a:cs typeface="Calibri"/>
                        </a:rPr>
                        <a:t> terbatas,</a:t>
                      </a:r>
                      <a:r>
                        <a:rPr sz="1600" dirty="0">
                          <a:latin typeface="Calibri"/>
                          <a:cs typeface="Calibri"/>
                        </a:rPr>
                        <a:t> </a:t>
                      </a:r>
                      <a:r>
                        <a:rPr sz="1600" spc="-5" dirty="0">
                          <a:latin typeface="Calibri"/>
                          <a:cs typeface="Calibri"/>
                        </a:rPr>
                        <a:t>memilih</a:t>
                      </a:r>
                      <a:r>
                        <a:rPr sz="1600" spc="-10" dirty="0">
                          <a:latin typeface="Calibri"/>
                          <a:cs typeface="Calibri"/>
                        </a:rPr>
                        <a:t> metode</a:t>
                      </a:r>
                      <a:r>
                        <a:rPr sz="1600" spc="20" dirty="0">
                          <a:latin typeface="Calibri"/>
                          <a:cs typeface="Calibri"/>
                        </a:rPr>
                        <a:t> </a:t>
                      </a:r>
                      <a:r>
                        <a:rPr sz="1600" spc="-10" dirty="0">
                          <a:latin typeface="Calibri"/>
                          <a:cs typeface="Calibri"/>
                        </a:rPr>
                        <a:t>yang</a:t>
                      </a:r>
                      <a:r>
                        <a:rPr sz="1600" dirty="0">
                          <a:latin typeface="Calibri"/>
                          <a:cs typeface="Calibri"/>
                        </a:rPr>
                        <a:t> </a:t>
                      </a:r>
                      <a:r>
                        <a:rPr sz="1600" spc="-5" dirty="0">
                          <a:latin typeface="Calibri"/>
                          <a:cs typeface="Calibri"/>
                        </a:rPr>
                        <a:t>sesuai dari</a:t>
                      </a:r>
                      <a:r>
                        <a:rPr sz="1600" spc="25" dirty="0">
                          <a:latin typeface="Calibri"/>
                          <a:cs typeface="Calibri"/>
                        </a:rPr>
                        <a:t> </a:t>
                      </a:r>
                      <a:r>
                        <a:rPr sz="1600" spc="-15" dirty="0">
                          <a:latin typeface="Calibri"/>
                          <a:cs typeface="Calibri"/>
                        </a:rPr>
                        <a:t>beberapa</a:t>
                      </a:r>
                      <a:r>
                        <a:rPr sz="1600" spc="15" dirty="0">
                          <a:latin typeface="Calibri"/>
                          <a:cs typeface="Calibri"/>
                        </a:rPr>
                        <a:t> </a:t>
                      </a:r>
                      <a:r>
                        <a:rPr sz="1600" spc="-5" dirty="0">
                          <a:latin typeface="Calibri"/>
                          <a:cs typeface="Calibri"/>
                        </a:rPr>
                        <a:t>pilihan</a:t>
                      </a:r>
                      <a:r>
                        <a:rPr sz="1600" spc="-35" dirty="0">
                          <a:latin typeface="Calibri"/>
                          <a:cs typeface="Calibri"/>
                        </a:rPr>
                        <a:t> </a:t>
                      </a:r>
                      <a:r>
                        <a:rPr sz="1600" spc="-10" dirty="0">
                          <a:latin typeface="Calibri"/>
                          <a:cs typeface="Calibri"/>
                        </a:rPr>
                        <a:t>yang</a:t>
                      </a:r>
                      <a:r>
                        <a:rPr sz="1600" spc="-5" dirty="0">
                          <a:latin typeface="Calibri"/>
                          <a:cs typeface="Calibri"/>
                        </a:rPr>
                        <a:t> </a:t>
                      </a:r>
                      <a:r>
                        <a:rPr sz="1600" spc="-10" dirty="0">
                          <a:latin typeface="Calibri"/>
                          <a:cs typeface="Calibri"/>
                        </a:rPr>
                        <a:t>baku,</a:t>
                      </a:r>
                      <a:r>
                        <a:rPr sz="1600" spc="10" dirty="0">
                          <a:latin typeface="Calibri"/>
                          <a:cs typeface="Calibri"/>
                        </a:rPr>
                        <a:t> </a:t>
                      </a:r>
                      <a:r>
                        <a:rPr sz="1600" spc="-10" dirty="0">
                          <a:latin typeface="Calibri"/>
                          <a:cs typeface="Calibri"/>
                        </a:rPr>
                        <a:t>serta</a:t>
                      </a:r>
                      <a:r>
                        <a:rPr sz="1600" spc="15" dirty="0">
                          <a:latin typeface="Calibri"/>
                          <a:cs typeface="Calibri"/>
                        </a:rPr>
                        <a:t> </a:t>
                      </a:r>
                      <a:r>
                        <a:rPr sz="1600" spc="-5" dirty="0">
                          <a:latin typeface="Calibri"/>
                          <a:cs typeface="Calibri"/>
                        </a:rPr>
                        <a:t>mampu</a:t>
                      </a:r>
                      <a:r>
                        <a:rPr sz="1600" spc="25" dirty="0">
                          <a:latin typeface="Calibri"/>
                          <a:cs typeface="Calibri"/>
                        </a:rPr>
                        <a:t> </a:t>
                      </a:r>
                      <a:r>
                        <a:rPr sz="1600" b="1" spc="-10" dirty="0">
                          <a:solidFill>
                            <a:srgbClr val="0000FF"/>
                          </a:solidFill>
                          <a:latin typeface="Calibri"/>
                          <a:cs typeface="Calibri"/>
                        </a:rPr>
                        <a:t>menunjukkan</a:t>
                      </a:r>
                      <a:r>
                        <a:rPr sz="1600" b="1" spc="45" dirty="0">
                          <a:solidFill>
                            <a:srgbClr val="0000FF"/>
                          </a:solidFill>
                          <a:latin typeface="Calibri"/>
                          <a:cs typeface="Calibri"/>
                        </a:rPr>
                        <a:t> </a:t>
                      </a:r>
                      <a:r>
                        <a:rPr sz="1600" b="1" spc="-10" dirty="0">
                          <a:solidFill>
                            <a:srgbClr val="0000FF"/>
                          </a:solidFill>
                          <a:latin typeface="Calibri"/>
                          <a:cs typeface="Calibri"/>
                        </a:rPr>
                        <a:t>kinerja </a:t>
                      </a:r>
                      <a:r>
                        <a:rPr sz="1600" b="1" spc="-345" dirty="0">
                          <a:solidFill>
                            <a:srgbClr val="0000FF"/>
                          </a:solidFill>
                          <a:latin typeface="Calibri"/>
                          <a:cs typeface="Calibri"/>
                        </a:rPr>
                        <a:t> </a:t>
                      </a:r>
                      <a:r>
                        <a:rPr sz="1600" b="1" spc="-10" dirty="0">
                          <a:solidFill>
                            <a:srgbClr val="0000FF"/>
                          </a:solidFill>
                          <a:latin typeface="Calibri"/>
                          <a:cs typeface="Calibri"/>
                        </a:rPr>
                        <a:t>dengan</a:t>
                      </a:r>
                      <a:r>
                        <a:rPr sz="1600" b="1" spc="15" dirty="0">
                          <a:solidFill>
                            <a:srgbClr val="0000FF"/>
                          </a:solidFill>
                          <a:latin typeface="Calibri"/>
                          <a:cs typeface="Calibri"/>
                        </a:rPr>
                        <a:t> </a:t>
                      </a:r>
                      <a:r>
                        <a:rPr sz="1600" b="1" spc="-10" dirty="0">
                          <a:solidFill>
                            <a:srgbClr val="0000FF"/>
                          </a:solidFill>
                          <a:latin typeface="Calibri"/>
                          <a:cs typeface="Calibri"/>
                        </a:rPr>
                        <a:t>mutu</a:t>
                      </a:r>
                      <a:r>
                        <a:rPr sz="1600" b="1" spc="15" dirty="0">
                          <a:solidFill>
                            <a:srgbClr val="0000FF"/>
                          </a:solidFill>
                          <a:latin typeface="Calibri"/>
                          <a:cs typeface="Calibri"/>
                        </a:rPr>
                        <a:t> </a:t>
                      </a:r>
                      <a:r>
                        <a:rPr sz="1600" b="1" spc="-5" dirty="0">
                          <a:solidFill>
                            <a:srgbClr val="0000FF"/>
                          </a:solidFill>
                          <a:latin typeface="Calibri"/>
                          <a:cs typeface="Calibri"/>
                        </a:rPr>
                        <a:t>dan</a:t>
                      </a:r>
                      <a:r>
                        <a:rPr sz="1600" b="1" spc="20" dirty="0">
                          <a:solidFill>
                            <a:srgbClr val="0000FF"/>
                          </a:solidFill>
                          <a:latin typeface="Calibri"/>
                          <a:cs typeface="Calibri"/>
                        </a:rPr>
                        <a:t> </a:t>
                      </a:r>
                      <a:r>
                        <a:rPr sz="1600" b="1" spc="-10" dirty="0">
                          <a:solidFill>
                            <a:srgbClr val="0000FF"/>
                          </a:solidFill>
                          <a:latin typeface="Calibri"/>
                          <a:cs typeface="Calibri"/>
                        </a:rPr>
                        <a:t>kuantitas</a:t>
                      </a:r>
                      <a:r>
                        <a:rPr sz="1600" b="1" dirty="0">
                          <a:solidFill>
                            <a:srgbClr val="0000FF"/>
                          </a:solidFill>
                          <a:latin typeface="Calibri"/>
                          <a:cs typeface="Calibri"/>
                        </a:rPr>
                        <a:t> </a:t>
                      </a:r>
                      <a:r>
                        <a:rPr sz="1600" b="1" spc="-10" dirty="0">
                          <a:solidFill>
                            <a:srgbClr val="0000FF"/>
                          </a:solidFill>
                          <a:latin typeface="Calibri"/>
                          <a:cs typeface="Calibri"/>
                        </a:rPr>
                        <a:t>yang</a:t>
                      </a:r>
                      <a:r>
                        <a:rPr sz="1600" b="1" spc="15" dirty="0">
                          <a:solidFill>
                            <a:srgbClr val="0000FF"/>
                          </a:solidFill>
                          <a:latin typeface="Calibri"/>
                          <a:cs typeface="Calibri"/>
                        </a:rPr>
                        <a:t> </a:t>
                      </a:r>
                      <a:r>
                        <a:rPr sz="1600" b="1" spc="-15" dirty="0">
                          <a:solidFill>
                            <a:srgbClr val="0000FF"/>
                          </a:solidFill>
                          <a:latin typeface="Calibri"/>
                          <a:cs typeface="Calibri"/>
                        </a:rPr>
                        <a:t>terukur</a:t>
                      </a:r>
                      <a:r>
                        <a:rPr sz="1600" spc="-15" dirty="0">
                          <a:latin typeface="Calibri"/>
                          <a:cs typeface="Calibri"/>
                        </a:rPr>
                        <a:t>.</a:t>
                      </a:r>
                      <a:endParaRPr sz="1600">
                        <a:latin typeface="Calibri"/>
                        <a:cs typeface="Calibri"/>
                      </a:endParaRPr>
                    </a:p>
                  </a:txBody>
                  <a:tcPr marL="0" marR="0" marT="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a:txBody>
                    <a:bodyPr/>
                    <a:lstStyle/>
                    <a:p>
                      <a:pPr marL="635" algn="ctr">
                        <a:lnSpc>
                          <a:spcPct val="100000"/>
                        </a:lnSpc>
                        <a:spcBef>
                          <a:spcPts val="1345"/>
                        </a:spcBef>
                      </a:pPr>
                      <a:r>
                        <a:rPr sz="1800" spc="-5" dirty="0">
                          <a:latin typeface="Calibri"/>
                          <a:cs typeface="Calibri"/>
                        </a:rPr>
                        <a:t>Diploma</a:t>
                      </a:r>
                      <a:r>
                        <a:rPr sz="1800" spc="-15" dirty="0">
                          <a:latin typeface="Calibri"/>
                          <a:cs typeface="Calibri"/>
                        </a:rPr>
                        <a:t> </a:t>
                      </a:r>
                      <a:r>
                        <a:rPr sz="1800" dirty="0">
                          <a:latin typeface="Calibri"/>
                          <a:cs typeface="Calibri"/>
                        </a:rPr>
                        <a:t>2</a:t>
                      </a:r>
                      <a:endParaRPr sz="1800">
                        <a:latin typeface="Calibri"/>
                        <a:cs typeface="Calibri"/>
                      </a:endParaRPr>
                    </a:p>
                  </a:txBody>
                  <a:tcPr marL="0" marR="0" marT="170815"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solidFill>
                      <a:srgbClr val="EDEBE0"/>
                    </a:solidFill>
                  </a:tcPr>
                </a:tc>
                <a:tc vMerge="1">
                  <a:txBody>
                    <a:bodyPr/>
                    <a:lstStyle/>
                    <a:p>
                      <a:endParaRPr/>
                    </a:p>
                  </a:txBody>
                  <a:tcPr marL="0" marR="0" marT="0" marB="0">
                    <a:lnL w="12700">
                      <a:solidFill>
                        <a:srgbClr val="974707"/>
                      </a:solidFill>
                      <a:prstDash val="solid"/>
                    </a:lnL>
                    <a:lnT w="76200">
                      <a:solidFill>
                        <a:srgbClr val="3333FF"/>
                      </a:solidFill>
                      <a:prstDash val="solid"/>
                    </a:lnT>
                  </a:tcPr>
                </a:tc>
                <a:extLst>
                  <a:ext uri="{0D108BD9-81ED-4DB2-BD59-A6C34878D82A}">
                    <a16:rowId xmlns:a16="http://schemas.microsoft.com/office/drawing/2014/main" val="10006"/>
                  </a:ext>
                </a:extLst>
              </a:tr>
              <a:tr h="731518">
                <a:tc>
                  <a:txBody>
                    <a:bodyPr/>
                    <a:lstStyle/>
                    <a:p>
                      <a:pPr>
                        <a:lnSpc>
                          <a:spcPct val="100000"/>
                        </a:lnSpc>
                      </a:pPr>
                      <a:endParaRPr sz="1700">
                        <a:latin typeface="Times New Roman"/>
                        <a:cs typeface="Times New Roman"/>
                      </a:endParaRPr>
                    </a:p>
                  </a:txBody>
                  <a:tcPr marL="0" marR="0" marT="0" marB="0">
                    <a:lnR w="12700">
                      <a:solidFill>
                        <a:srgbClr val="974707"/>
                      </a:solidFill>
                      <a:prstDash val="solid"/>
                    </a:lnR>
                  </a:tcPr>
                </a:tc>
                <a:tc>
                  <a:txBody>
                    <a:bodyPr/>
                    <a:lstStyle/>
                    <a:p>
                      <a:pPr marL="580390">
                        <a:lnSpc>
                          <a:spcPct val="100000"/>
                        </a:lnSpc>
                        <a:spcBef>
                          <a:spcPts val="1300"/>
                        </a:spcBef>
                      </a:pPr>
                      <a:r>
                        <a:rPr sz="1800" b="1" dirty="0">
                          <a:latin typeface="Calibri"/>
                          <a:cs typeface="Calibri"/>
                        </a:rPr>
                        <a:t>3</a:t>
                      </a:r>
                      <a:endParaRPr sz="1800">
                        <a:latin typeface="Calibri"/>
                        <a:cs typeface="Calibri"/>
                      </a:endParaRPr>
                    </a:p>
                  </a:txBody>
                  <a:tcPr marL="0" marR="0" marT="16510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a:txBody>
                    <a:bodyPr/>
                    <a:lstStyle/>
                    <a:p>
                      <a:pPr marL="140335">
                        <a:lnSpc>
                          <a:spcPts val="1830"/>
                        </a:lnSpc>
                      </a:pPr>
                      <a:r>
                        <a:rPr sz="1600" b="1" spc="-5" dirty="0">
                          <a:solidFill>
                            <a:srgbClr val="C00000"/>
                          </a:solidFill>
                          <a:latin typeface="Calibri"/>
                          <a:cs typeface="Calibri"/>
                        </a:rPr>
                        <a:t>Mampu</a:t>
                      </a:r>
                      <a:r>
                        <a:rPr sz="1600" b="1" spc="25" dirty="0">
                          <a:solidFill>
                            <a:srgbClr val="C00000"/>
                          </a:solidFill>
                          <a:latin typeface="Calibri"/>
                          <a:cs typeface="Calibri"/>
                        </a:rPr>
                        <a:t> </a:t>
                      </a:r>
                      <a:r>
                        <a:rPr sz="1600" b="1" spc="-10" dirty="0">
                          <a:solidFill>
                            <a:srgbClr val="C00000"/>
                          </a:solidFill>
                          <a:latin typeface="Calibri"/>
                          <a:cs typeface="Calibri"/>
                        </a:rPr>
                        <a:t>melaksanakan serangkaian</a:t>
                      </a:r>
                      <a:r>
                        <a:rPr sz="1600" b="1" spc="10" dirty="0">
                          <a:solidFill>
                            <a:srgbClr val="C00000"/>
                          </a:solidFill>
                          <a:latin typeface="Calibri"/>
                          <a:cs typeface="Calibri"/>
                        </a:rPr>
                        <a:t> </a:t>
                      </a:r>
                      <a:r>
                        <a:rPr sz="1600" b="1" spc="-10" dirty="0">
                          <a:solidFill>
                            <a:srgbClr val="C00000"/>
                          </a:solidFill>
                          <a:latin typeface="Calibri"/>
                          <a:cs typeface="Calibri"/>
                        </a:rPr>
                        <a:t>tugas</a:t>
                      </a:r>
                      <a:r>
                        <a:rPr sz="1600" b="1" spc="15" dirty="0">
                          <a:solidFill>
                            <a:srgbClr val="C00000"/>
                          </a:solidFill>
                          <a:latin typeface="Calibri"/>
                          <a:cs typeface="Calibri"/>
                        </a:rPr>
                        <a:t> </a:t>
                      </a:r>
                      <a:r>
                        <a:rPr sz="1600" b="1" spc="-5" dirty="0">
                          <a:solidFill>
                            <a:srgbClr val="C00000"/>
                          </a:solidFill>
                          <a:latin typeface="Calibri"/>
                          <a:cs typeface="Calibri"/>
                        </a:rPr>
                        <a:t>spesifik</a:t>
                      </a:r>
                      <a:r>
                        <a:rPr sz="1600" spc="-5" dirty="0">
                          <a:latin typeface="Calibri"/>
                          <a:cs typeface="Calibri"/>
                        </a:rPr>
                        <a:t>,</a:t>
                      </a:r>
                      <a:r>
                        <a:rPr sz="1600" spc="5" dirty="0">
                          <a:latin typeface="Calibri"/>
                          <a:cs typeface="Calibri"/>
                        </a:rPr>
                        <a:t> </a:t>
                      </a:r>
                      <a:r>
                        <a:rPr sz="1600" spc="-10" dirty="0">
                          <a:latin typeface="Calibri"/>
                          <a:cs typeface="Calibri"/>
                        </a:rPr>
                        <a:t>dengan menerjemahkan</a:t>
                      </a:r>
                      <a:r>
                        <a:rPr sz="1600" spc="55" dirty="0">
                          <a:latin typeface="Calibri"/>
                          <a:cs typeface="Calibri"/>
                        </a:rPr>
                        <a:t> </a:t>
                      </a:r>
                      <a:r>
                        <a:rPr sz="1600" spc="-10" dirty="0">
                          <a:latin typeface="Calibri"/>
                          <a:cs typeface="Calibri"/>
                        </a:rPr>
                        <a:t>informasi</a:t>
                      </a:r>
                      <a:r>
                        <a:rPr sz="1600" spc="5" dirty="0">
                          <a:latin typeface="Calibri"/>
                          <a:cs typeface="Calibri"/>
                        </a:rPr>
                        <a:t> </a:t>
                      </a:r>
                      <a:r>
                        <a:rPr sz="1600" spc="-5" dirty="0">
                          <a:latin typeface="Calibri"/>
                          <a:cs typeface="Calibri"/>
                        </a:rPr>
                        <a:t>dan</a:t>
                      </a:r>
                      <a:r>
                        <a:rPr sz="1600" spc="-10" dirty="0">
                          <a:latin typeface="Calibri"/>
                          <a:cs typeface="Calibri"/>
                        </a:rPr>
                        <a:t> </a:t>
                      </a:r>
                      <a:r>
                        <a:rPr sz="1600" spc="-5" dirty="0">
                          <a:latin typeface="Calibri"/>
                          <a:cs typeface="Calibri"/>
                        </a:rPr>
                        <a:t>menggunakan</a:t>
                      </a:r>
                      <a:endParaRPr sz="1600">
                        <a:latin typeface="Calibri"/>
                        <a:cs typeface="Calibri"/>
                      </a:endParaRPr>
                    </a:p>
                    <a:p>
                      <a:pPr marL="140335" marR="347980">
                        <a:lnSpc>
                          <a:spcPct val="100000"/>
                        </a:lnSpc>
                      </a:pPr>
                      <a:r>
                        <a:rPr sz="1600" spc="-5" dirty="0">
                          <a:latin typeface="Calibri"/>
                          <a:cs typeface="Calibri"/>
                        </a:rPr>
                        <a:t>alat,</a:t>
                      </a:r>
                      <a:r>
                        <a:rPr sz="1600" spc="-25" dirty="0">
                          <a:latin typeface="Calibri"/>
                          <a:cs typeface="Calibri"/>
                        </a:rPr>
                        <a:t> </a:t>
                      </a:r>
                      <a:r>
                        <a:rPr sz="1600" spc="-15" dirty="0">
                          <a:latin typeface="Calibri"/>
                          <a:cs typeface="Calibri"/>
                        </a:rPr>
                        <a:t>berdasarkan</a:t>
                      </a:r>
                      <a:r>
                        <a:rPr sz="1600" spc="15" dirty="0">
                          <a:latin typeface="Calibri"/>
                          <a:cs typeface="Calibri"/>
                        </a:rPr>
                        <a:t> </a:t>
                      </a:r>
                      <a:r>
                        <a:rPr sz="1600" spc="-10" dirty="0">
                          <a:latin typeface="Calibri"/>
                          <a:cs typeface="Calibri"/>
                        </a:rPr>
                        <a:t>sejumlah</a:t>
                      </a:r>
                      <a:r>
                        <a:rPr sz="1600" dirty="0">
                          <a:latin typeface="Calibri"/>
                          <a:cs typeface="Calibri"/>
                        </a:rPr>
                        <a:t> </a:t>
                      </a:r>
                      <a:r>
                        <a:rPr sz="1600" spc="-5" dirty="0">
                          <a:latin typeface="Calibri"/>
                          <a:cs typeface="Calibri"/>
                        </a:rPr>
                        <a:t>pilihan</a:t>
                      </a:r>
                      <a:r>
                        <a:rPr sz="1600" spc="-35" dirty="0">
                          <a:latin typeface="Calibri"/>
                          <a:cs typeface="Calibri"/>
                        </a:rPr>
                        <a:t> </a:t>
                      </a:r>
                      <a:r>
                        <a:rPr sz="1600" spc="-10" dirty="0">
                          <a:latin typeface="Calibri"/>
                          <a:cs typeface="Calibri"/>
                        </a:rPr>
                        <a:t>prosedur</a:t>
                      </a:r>
                      <a:r>
                        <a:rPr sz="1600" spc="65" dirty="0">
                          <a:latin typeface="Calibri"/>
                          <a:cs typeface="Calibri"/>
                        </a:rPr>
                        <a:t> </a:t>
                      </a:r>
                      <a:r>
                        <a:rPr sz="1600" spc="-15" dirty="0">
                          <a:latin typeface="Calibri"/>
                          <a:cs typeface="Calibri"/>
                        </a:rPr>
                        <a:t>kerja,</a:t>
                      </a:r>
                      <a:r>
                        <a:rPr sz="1600" spc="45" dirty="0">
                          <a:latin typeface="Calibri"/>
                          <a:cs typeface="Calibri"/>
                        </a:rPr>
                        <a:t> </a:t>
                      </a:r>
                      <a:r>
                        <a:rPr sz="1600" spc="-10" dirty="0">
                          <a:latin typeface="Calibri"/>
                          <a:cs typeface="Calibri"/>
                        </a:rPr>
                        <a:t>serta</a:t>
                      </a:r>
                      <a:r>
                        <a:rPr sz="1600" spc="25" dirty="0">
                          <a:latin typeface="Calibri"/>
                          <a:cs typeface="Calibri"/>
                        </a:rPr>
                        <a:t> </a:t>
                      </a:r>
                      <a:r>
                        <a:rPr sz="1600" spc="-5" dirty="0">
                          <a:latin typeface="Calibri"/>
                          <a:cs typeface="Calibri"/>
                        </a:rPr>
                        <a:t>mampu </a:t>
                      </a:r>
                      <a:r>
                        <a:rPr sz="1600" b="1" spc="-10" dirty="0">
                          <a:solidFill>
                            <a:srgbClr val="0000FF"/>
                          </a:solidFill>
                          <a:latin typeface="Calibri"/>
                          <a:cs typeface="Calibri"/>
                        </a:rPr>
                        <a:t>menunjukkan</a:t>
                      </a:r>
                      <a:r>
                        <a:rPr sz="1600" b="1" spc="45" dirty="0">
                          <a:solidFill>
                            <a:srgbClr val="0000FF"/>
                          </a:solidFill>
                          <a:latin typeface="Calibri"/>
                          <a:cs typeface="Calibri"/>
                        </a:rPr>
                        <a:t> </a:t>
                      </a:r>
                      <a:r>
                        <a:rPr sz="1600" b="1" spc="-5" dirty="0">
                          <a:solidFill>
                            <a:srgbClr val="0000FF"/>
                          </a:solidFill>
                          <a:latin typeface="Calibri"/>
                          <a:cs typeface="Calibri"/>
                        </a:rPr>
                        <a:t>kinerja</a:t>
                      </a:r>
                      <a:r>
                        <a:rPr sz="1600" b="1" spc="15" dirty="0">
                          <a:solidFill>
                            <a:srgbClr val="0000FF"/>
                          </a:solidFill>
                          <a:latin typeface="Calibri"/>
                          <a:cs typeface="Calibri"/>
                        </a:rPr>
                        <a:t> </a:t>
                      </a:r>
                      <a:r>
                        <a:rPr sz="1600" b="1" spc="-10" dirty="0">
                          <a:solidFill>
                            <a:srgbClr val="0000FF"/>
                          </a:solidFill>
                          <a:latin typeface="Calibri"/>
                          <a:cs typeface="Calibri"/>
                        </a:rPr>
                        <a:t>dengan</a:t>
                      </a:r>
                      <a:r>
                        <a:rPr sz="1600" b="1" spc="30" dirty="0">
                          <a:solidFill>
                            <a:srgbClr val="0000FF"/>
                          </a:solidFill>
                          <a:latin typeface="Calibri"/>
                          <a:cs typeface="Calibri"/>
                        </a:rPr>
                        <a:t> </a:t>
                      </a:r>
                      <a:r>
                        <a:rPr sz="1600" b="1" spc="-10" dirty="0">
                          <a:solidFill>
                            <a:srgbClr val="0000FF"/>
                          </a:solidFill>
                          <a:latin typeface="Calibri"/>
                          <a:cs typeface="Calibri"/>
                        </a:rPr>
                        <a:t>mutu</a:t>
                      </a:r>
                      <a:r>
                        <a:rPr sz="1600" b="1" spc="20" dirty="0">
                          <a:solidFill>
                            <a:srgbClr val="0000FF"/>
                          </a:solidFill>
                          <a:latin typeface="Calibri"/>
                          <a:cs typeface="Calibri"/>
                        </a:rPr>
                        <a:t> </a:t>
                      </a:r>
                      <a:r>
                        <a:rPr sz="1600" b="1" spc="-5" dirty="0">
                          <a:solidFill>
                            <a:srgbClr val="0000FF"/>
                          </a:solidFill>
                          <a:latin typeface="Calibri"/>
                          <a:cs typeface="Calibri"/>
                        </a:rPr>
                        <a:t>dan </a:t>
                      </a:r>
                      <a:r>
                        <a:rPr sz="1600" b="1" dirty="0">
                          <a:solidFill>
                            <a:srgbClr val="0000FF"/>
                          </a:solidFill>
                          <a:latin typeface="Calibri"/>
                          <a:cs typeface="Calibri"/>
                        </a:rPr>
                        <a:t> </a:t>
                      </a:r>
                      <a:r>
                        <a:rPr sz="1600" b="1" spc="-10" dirty="0">
                          <a:solidFill>
                            <a:srgbClr val="0000FF"/>
                          </a:solidFill>
                          <a:latin typeface="Calibri"/>
                          <a:cs typeface="Calibri"/>
                        </a:rPr>
                        <a:t>kuantitas</a:t>
                      </a:r>
                      <a:r>
                        <a:rPr sz="1600" b="1" spc="5" dirty="0">
                          <a:solidFill>
                            <a:srgbClr val="0000FF"/>
                          </a:solidFill>
                          <a:latin typeface="Calibri"/>
                          <a:cs typeface="Calibri"/>
                        </a:rPr>
                        <a:t> </a:t>
                      </a:r>
                      <a:r>
                        <a:rPr sz="1600" b="1" spc="-10" dirty="0">
                          <a:solidFill>
                            <a:srgbClr val="0000FF"/>
                          </a:solidFill>
                          <a:latin typeface="Calibri"/>
                          <a:cs typeface="Calibri"/>
                        </a:rPr>
                        <a:t>yang</a:t>
                      </a:r>
                      <a:r>
                        <a:rPr sz="1600" b="1" spc="15" dirty="0">
                          <a:solidFill>
                            <a:srgbClr val="0000FF"/>
                          </a:solidFill>
                          <a:latin typeface="Calibri"/>
                          <a:cs typeface="Calibri"/>
                        </a:rPr>
                        <a:t> </a:t>
                      </a:r>
                      <a:r>
                        <a:rPr sz="1600" b="1" spc="-15" dirty="0">
                          <a:solidFill>
                            <a:srgbClr val="0000FF"/>
                          </a:solidFill>
                          <a:latin typeface="Calibri"/>
                          <a:cs typeface="Calibri"/>
                        </a:rPr>
                        <a:t>terukur</a:t>
                      </a:r>
                      <a:r>
                        <a:rPr sz="1600" spc="-15" dirty="0">
                          <a:latin typeface="Calibri"/>
                          <a:cs typeface="Calibri"/>
                        </a:rPr>
                        <a:t>,</a:t>
                      </a:r>
                      <a:r>
                        <a:rPr sz="1600" spc="45" dirty="0">
                          <a:latin typeface="Calibri"/>
                          <a:cs typeface="Calibri"/>
                        </a:rPr>
                        <a:t> </a:t>
                      </a:r>
                      <a:r>
                        <a:rPr sz="1600" spc="-10" dirty="0">
                          <a:latin typeface="Calibri"/>
                          <a:cs typeface="Calibri"/>
                        </a:rPr>
                        <a:t>yang</a:t>
                      </a:r>
                      <a:r>
                        <a:rPr sz="1600" spc="5" dirty="0">
                          <a:latin typeface="Calibri"/>
                          <a:cs typeface="Calibri"/>
                        </a:rPr>
                        <a:t> </a:t>
                      </a:r>
                      <a:r>
                        <a:rPr sz="1600" spc="-5" dirty="0">
                          <a:latin typeface="Calibri"/>
                          <a:cs typeface="Calibri"/>
                        </a:rPr>
                        <a:t>sebagian</a:t>
                      </a:r>
                      <a:r>
                        <a:rPr sz="1600" spc="-20" dirty="0">
                          <a:latin typeface="Calibri"/>
                          <a:cs typeface="Calibri"/>
                        </a:rPr>
                        <a:t> </a:t>
                      </a:r>
                      <a:r>
                        <a:rPr sz="1600" spc="-10" dirty="0">
                          <a:latin typeface="Calibri"/>
                          <a:cs typeface="Calibri"/>
                        </a:rPr>
                        <a:t>merupakan</a:t>
                      </a:r>
                      <a:r>
                        <a:rPr sz="1600" spc="30" dirty="0">
                          <a:latin typeface="Calibri"/>
                          <a:cs typeface="Calibri"/>
                        </a:rPr>
                        <a:t> </a:t>
                      </a:r>
                      <a:r>
                        <a:rPr sz="1600" b="1" spc="-5" dirty="0">
                          <a:solidFill>
                            <a:srgbClr val="0000FF"/>
                          </a:solidFill>
                          <a:latin typeface="Calibri"/>
                          <a:cs typeface="Calibri"/>
                        </a:rPr>
                        <a:t>hasil </a:t>
                      </a:r>
                      <a:r>
                        <a:rPr sz="1600" b="1" spc="-15" dirty="0">
                          <a:solidFill>
                            <a:srgbClr val="0000FF"/>
                          </a:solidFill>
                          <a:latin typeface="Calibri"/>
                          <a:cs typeface="Calibri"/>
                        </a:rPr>
                        <a:t>kerja</a:t>
                      </a:r>
                      <a:r>
                        <a:rPr sz="1600" b="1" spc="20" dirty="0">
                          <a:solidFill>
                            <a:srgbClr val="0000FF"/>
                          </a:solidFill>
                          <a:latin typeface="Calibri"/>
                          <a:cs typeface="Calibri"/>
                        </a:rPr>
                        <a:t> </a:t>
                      </a:r>
                      <a:r>
                        <a:rPr sz="1600" b="1" spc="-5" dirty="0">
                          <a:solidFill>
                            <a:srgbClr val="0000FF"/>
                          </a:solidFill>
                          <a:latin typeface="Calibri"/>
                          <a:cs typeface="Calibri"/>
                        </a:rPr>
                        <a:t>sendiri</a:t>
                      </a:r>
                      <a:r>
                        <a:rPr sz="1600" b="1" spc="15" dirty="0">
                          <a:solidFill>
                            <a:srgbClr val="0000FF"/>
                          </a:solidFill>
                          <a:latin typeface="Calibri"/>
                          <a:cs typeface="Calibri"/>
                        </a:rPr>
                        <a:t> </a:t>
                      </a:r>
                      <a:r>
                        <a:rPr sz="1600" b="1" spc="-10" dirty="0">
                          <a:solidFill>
                            <a:srgbClr val="0000FF"/>
                          </a:solidFill>
                          <a:latin typeface="Calibri"/>
                          <a:cs typeface="Calibri"/>
                        </a:rPr>
                        <a:t>dengan</a:t>
                      </a:r>
                      <a:r>
                        <a:rPr sz="1600" b="1" spc="30" dirty="0">
                          <a:solidFill>
                            <a:srgbClr val="0000FF"/>
                          </a:solidFill>
                          <a:latin typeface="Calibri"/>
                          <a:cs typeface="Calibri"/>
                        </a:rPr>
                        <a:t> </a:t>
                      </a:r>
                      <a:r>
                        <a:rPr sz="1600" b="1" spc="-10" dirty="0">
                          <a:solidFill>
                            <a:srgbClr val="0000FF"/>
                          </a:solidFill>
                          <a:latin typeface="Calibri"/>
                          <a:cs typeface="Calibri"/>
                        </a:rPr>
                        <a:t>pengawasan</a:t>
                      </a:r>
                      <a:r>
                        <a:rPr sz="1600" b="1" spc="40" dirty="0">
                          <a:solidFill>
                            <a:srgbClr val="0000FF"/>
                          </a:solidFill>
                          <a:latin typeface="Calibri"/>
                          <a:cs typeface="Calibri"/>
                        </a:rPr>
                        <a:t> </a:t>
                      </a:r>
                      <a:r>
                        <a:rPr sz="1600" b="1" spc="-5" dirty="0">
                          <a:solidFill>
                            <a:srgbClr val="0000FF"/>
                          </a:solidFill>
                          <a:latin typeface="Calibri"/>
                          <a:cs typeface="Calibri"/>
                        </a:rPr>
                        <a:t>tidak</a:t>
                      </a:r>
                      <a:r>
                        <a:rPr sz="1600" b="1" spc="-10" dirty="0">
                          <a:solidFill>
                            <a:srgbClr val="0000FF"/>
                          </a:solidFill>
                          <a:latin typeface="Calibri"/>
                          <a:cs typeface="Calibri"/>
                        </a:rPr>
                        <a:t> langsung</a:t>
                      </a:r>
                      <a:r>
                        <a:rPr sz="1600" spc="-10" dirty="0">
                          <a:latin typeface="Calibri"/>
                          <a:cs typeface="Calibri"/>
                        </a:rPr>
                        <a:t>.</a:t>
                      </a:r>
                      <a:endParaRPr sz="1600">
                        <a:latin typeface="Calibri"/>
                        <a:cs typeface="Calibri"/>
                      </a:endParaRPr>
                    </a:p>
                  </a:txBody>
                  <a:tcPr marL="0" marR="0" marT="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a:txBody>
                    <a:bodyPr/>
                    <a:lstStyle/>
                    <a:p>
                      <a:pPr marL="635" algn="ctr">
                        <a:lnSpc>
                          <a:spcPct val="100000"/>
                        </a:lnSpc>
                        <a:spcBef>
                          <a:spcPts val="1300"/>
                        </a:spcBef>
                      </a:pPr>
                      <a:r>
                        <a:rPr sz="1800" spc="-5" dirty="0">
                          <a:latin typeface="Calibri"/>
                          <a:cs typeface="Calibri"/>
                        </a:rPr>
                        <a:t>Diploma</a:t>
                      </a:r>
                      <a:r>
                        <a:rPr sz="1800" spc="-15" dirty="0">
                          <a:latin typeface="Calibri"/>
                          <a:cs typeface="Calibri"/>
                        </a:rPr>
                        <a:t> </a:t>
                      </a:r>
                      <a:r>
                        <a:rPr sz="1800" dirty="0">
                          <a:latin typeface="Calibri"/>
                          <a:cs typeface="Calibri"/>
                        </a:rPr>
                        <a:t>1</a:t>
                      </a:r>
                      <a:endParaRPr sz="1800">
                        <a:latin typeface="Calibri"/>
                        <a:cs typeface="Calibri"/>
                      </a:endParaRPr>
                    </a:p>
                  </a:txBody>
                  <a:tcPr marL="0" marR="0" marT="165100" marB="0">
                    <a:lnL w="12700">
                      <a:solidFill>
                        <a:srgbClr val="974707"/>
                      </a:solidFill>
                      <a:prstDash val="solid"/>
                    </a:lnL>
                    <a:lnR w="12700">
                      <a:solidFill>
                        <a:srgbClr val="974707"/>
                      </a:solidFill>
                      <a:prstDash val="solid"/>
                    </a:lnR>
                    <a:lnT w="12700">
                      <a:solidFill>
                        <a:srgbClr val="974707"/>
                      </a:solidFill>
                      <a:prstDash val="solid"/>
                    </a:lnT>
                    <a:lnB w="12700">
                      <a:solidFill>
                        <a:srgbClr val="974707"/>
                      </a:solidFill>
                      <a:prstDash val="solid"/>
                    </a:lnB>
                  </a:tcPr>
                </a:tc>
                <a:tc vMerge="1">
                  <a:txBody>
                    <a:bodyPr/>
                    <a:lstStyle/>
                    <a:p>
                      <a:endParaRPr/>
                    </a:p>
                  </a:txBody>
                  <a:tcPr marL="0" marR="0" marT="0" marB="0">
                    <a:lnL w="12700">
                      <a:solidFill>
                        <a:srgbClr val="974707"/>
                      </a:solidFill>
                      <a:prstDash val="solid"/>
                    </a:lnL>
                    <a:lnT w="76200">
                      <a:solidFill>
                        <a:srgbClr val="3333FF"/>
                      </a:solidFill>
                      <a:prstDash val="solid"/>
                    </a:lnT>
                  </a:tcPr>
                </a:tc>
                <a:extLst>
                  <a:ext uri="{0D108BD9-81ED-4DB2-BD59-A6C34878D82A}">
                    <a16:rowId xmlns:a16="http://schemas.microsoft.com/office/drawing/2014/main" val="10007"/>
                  </a:ext>
                </a:extLst>
              </a:tr>
            </a:tbl>
          </a:graphicData>
        </a:graphic>
      </p:graphicFrame>
      <p:sp>
        <p:nvSpPr>
          <p:cNvPr id="3" name="object 3"/>
          <p:cNvSpPr txBox="1">
            <a:spLocks noGrp="1"/>
          </p:cNvSpPr>
          <p:nvPr>
            <p:ph type="title"/>
          </p:nvPr>
        </p:nvSpPr>
        <p:spPr>
          <a:xfrm>
            <a:off x="171094" y="0"/>
            <a:ext cx="6187440" cy="452120"/>
          </a:xfrm>
          <a:prstGeom prst="rect">
            <a:avLst/>
          </a:prstGeom>
        </p:spPr>
        <p:txBody>
          <a:bodyPr vert="horz" wrap="square" lIns="0" tIns="12065" rIns="0" bIns="0" rtlCol="0">
            <a:spAutoFit/>
          </a:bodyPr>
          <a:lstStyle/>
          <a:p>
            <a:pPr marL="12700">
              <a:lnSpc>
                <a:spcPct val="100000"/>
              </a:lnSpc>
              <a:spcBef>
                <a:spcPts val="95"/>
              </a:spcBef>
            </a:pPr>
            <a:r>
              <a:rPr sz="2800" spc="-10" dirty="0">
                <a:solidFill>
                  <a:srgbClr val="000000"/>
                </a:solidFill>
                <a:latin typeface="Impact"/>
                <a:cs typeface="Impact"/>
              </a:rPr>
              <a:t>Acuan</a:t>
            </a:r>
            <a:r>
              <a:rPr sz="2800" spc="15" dirty="0">
                <a:solidFill>
                  <a:srgbClr val="000000"/>
                </a:solidFill>
                <a:latin typeface="Impact"/>
                <a:cs typeface="Impact"/>
              </a:rPr>
              <a:t> </a:t>
            </a:r>
            <a:r>
              <a:rPr sz="2800" spc="-5" dirty="0">
                <a:solidFill>
                  <a:srgbClr val="000000"/>
                </a:solidFill>
                <a:latin typeface="Impact"/>
                <a:cs typeface="Impact"/>
              </a:rPr>
              <a:t>KKNI: Rumusan Ketrampilan</a:t>
            </a:r>
            <a:r>
              <a:rPr sz="2800" spc="5" dirty="0">
                <a:solidFill>
                  <a:srgbClr val="000000"/>
                </a:solidFill>
                <a:latin typeface="Impact"/>
                <a:cs typeface="Impact"/>
              </a:rPr>
              <a:t> </a:t>
            </a:r>
            <a:r>
              <a:rPr sz="2800" spc="-5" dirty="0">
                <a:solidFill>
                  <a:srgbClr val="000000"/>
                </a:solidFill>
                <a:latin typeface="Impact"/>
                <a:cs typeface="Impact"/>
              </a:rPr>
              <a:t>Khusus</a:t>
            </a:r>
            <a:endParaRPr sz="2800">
              <a:latin typeface="Impact"/>
              <a:cs typeface="Impact"/>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30778" y="104648"/>
            <a:ext cx="4959985" cy="330835"/>
          </a:xfrm>
          <a:prstGeom prst="rect">
            <a:avLst/>
          </a:prstGeom>
        </p:spPr>
        <p:txBody>
          <a:bodyPr vert="horz" wrap="square" lIns="0" tIns="12700" rIns="0" bIns="0" rtlCol="0">
            <a:spAutoFit/>
          </a:bodyPr>
          <a:lstStyle/>
          <a:p>
            <a:pPr marL="12700">
              <a:lnSpc>
                <a:spcPct val="100000"/>
              </a:lnSpc>
              <a:spcBef>
                <a:spcPts val="100"/>
              </a:spcBef>
            </a:pPr>
            <a:r>
              <a:rPr sz="2000" b="1" spc="-20" dirty="0">
                <a:solidFill>
                  <a:srgbClr val="000000"/>
                </a:solidFill>
                <a:latin typeface="Calibri"/>
                <a:cs typeface="Calibri"/>
              </a:rPr>
              <a:t>Tabel-3:</a:t>
            </a:r>
            <a:r>
              <a:rPr sz="2000" b="1" spc="-25" dirty="0">
                <a:solidFill>
                  <a:srgbClr val="000000"/>
                </a:solidFill>
                <a:latin typeface="Calibri"/>
                <a:cs typeface="Calibri"/>
              </a:rPr>
              <a:t> </a:t>
            </a:r>
            <a:r>
              <a:rPr sz="2000" b="1" spc="-10" dirty="0">
                <a:solidFill>
                  <a:srgbClr val="000000"/>
                </a:solidFill>
                <a:latin typeface="Calibri"/>
                <a:cs typeface="Calibri"/>
              </a:rPr>
              <a:t>Penetapan</a:t>
            </a:r>
            <a:r>
              <a:rPr sz="2000" b="1" spc="-5" dirty="0">
                <a:solidFill>
                  <a:srgbClr val="000000"/>
                </a:solidFill>
                <a:latin typeface="Calibri"/>
                <a:cs typeface="Calibri"/>
              </a:rPr>
              <a:t> </a:t>
            </a:r>
            <a:r>
              <a:rPr sz="2000" b="1" spc="-10" dirty="0">
                <a:solidFill>
                  <a:srgbClr val="000000"/>
                </a:solidFill>
                <a:latin typeface="Calibri"/>
                <a:cs typeface="Calibri"/>
              </a:rPr>
              <a:t>Profil</a:t>
            </a:r>
            <a:r>
              <a:rPr sz="2000" b="1" spc="-5" dirty="0">
                <a:solidFill>
                  <a:srgbClr val="000000"/>
                </a:solidFill>
                <a:latin typeface="Calibri"/>
                <a:cs typeface="Calibri"/>
              </a:rPr>
              <a:t> </a:t>
            </a:r>
            <a:r>
              <a:rPr sz="2000" b="1" dirty="0">
                <a:solidFill>
                  <a:srgbClr val="000000"/>
                </a:solidFill>
                <a:latin typeface="Calibri"/>
                <a:cs typeface="Calibri"/>
              </a:rPr>
              <a:t>Lulusan</a:t>
            </a:r>
            <a:r>
              <a:rPr sz="2000" b="1" spc="-40" dirty="0">
                <a:solidFill>
                  <a:srgbClr val="000000"/>
                </a:solidFill>
                <a:latin typeface="Calibri"/>
                <a:cs typeface="Calibri"/>
              </a:rPr>
              <a:t> </a:t>
            </a:r>
            <a:r>
              <a:rPr sz="2000" b="1" dirty="0">
                <a:solidFill>
                  <a:srgbClr val="000000"/>
                </a:solidFill>
                <a:latin typeface="Calibri"/>
                <a:cs typeface="Calibri"/>
              </a:rPr>
              <a:t>&amp;</a:t>
            </a:r>
            <a:r>
              <a:rPr sz="2000" b="1" spc="5" dirty="0">
                <a:solidFill>
                  <a:srgbClr val="000000"/>
                </a:solidFill>
                <a:latin typeface="Calibri"/>
                <a:cs typeface="Calibri"/>
              </a:rPr>
              <a:t> </a:t>
            </a:r>
            <a:r>
              <a:rPr sz="2000" b="1" spc="-5" dirty="0">
                <a:solidFill>
                  <a:srgbClr val="000000"/>
                </a:solidFill>
                <a:latin typeface="Calibri"/>
                <a:cs typeface="Calibri"/>
              </a:rPr>
              <a:t>CPL-PRODI</a:t>
            </a:r>
            <a:endParaRPr sz="2000">
              <a:latin typeface="Calibri"/>
              <a:cs typeface="Calibri"/>
            </a:endParaRPr>
          </a:p>
        </p:txBody>
      </p:sp>
      <p:graphicFrame>
        <p:nvGraphicFramePr>
          <p:cNvPr id="3" name="object 3"/>
          <p:cNvGraphicFramePr>
            <a:graphicFrameLocks noGrp="1"/>
          </p:cNvGraphicFramePr>
          <p:nvPr/>
        </p:nvGraphicFramePr>
        <p:xfrm>
          <a:off x="2951480" y="474979"/>
          <a:ext cx="5999475" cy="6288440"/>
        </p:xfrm>
        <a:graphic>
          <a:graphicData uri="http://schemas.openxmlformats.org/drawingml/2006/table">
            <a:tbl>
              <a:tblPr firstRow="1" bandRow="1">
                <a:tableStyleId>{2D5ABB26-0587-4C30-8999-92F81FD0307C}</a:tableStyleId>
              </a:tblPr>
              <a:tblGrid>
                <a:gridCol w="472440">
                  <a:extLst>
                    <a:ext uri="{9D8B030D-6E8A-4147-A177-3AD203B41FA5}">
                      <a16:colId xmlns:a16="http://schemas.microsoft.com/office/drawing/2014/main" val="20000"/>
                    </a:ext>
                  </a:extLst>
                </a:gridCol>
                <a:gridCol w="2228215">
                  <a:extLst>
                    <a:ext uri="{9D8B030D-6E8A-4147-A177-3AD203B41FA5}">
                      <a16:colId xmlns:a16="http://schemas.microsoft.com/office/drawing/2014/main" val="20001"/>
                    </a:ext>
                  </a:extLst>
                </a:gridCol>
                <a:gridCol w="659764">
                  <a:extLst>
                    <a:ext uri="{9D8B030D-6E8A-4147-A177-3AD203B41FA5}">
                      <a16:colId xmlns:a16="http://schemas.microsoft.com/office/drawing/2014/main" val="20002"/>
                    </a:ext>
                  </a:extLst>
                </a:gridCol>
                <a:gridCol w="659764">
                  <a:extLst>
                    <a:ext uri="{9D8B030D-6E8A-4147-A177-3AD203B41FA5}">
                      <a16:colId xmlns:a16="http://schemas.microsoft.com/office/drawing/2014/main" val="20003"/>
                    </a:ext>
                  </a:extLst>
                </a:gridCol>
                <a:gridCol w="659764">
                  <a:extLst>
                    <a:ext uri="{9D8B030D-6E8A-4147-A177-3AD203B41FA5}">
                      <a16:colId xmlns:a16="http://schemas.microsoft.com/office/drawing/2014/main" val="20004"/>
                    </a:ext>
                  </a:extLst>
                </a:gridCol>
                <a:gridCol w="659764">
                  <a:extLst>
                    <a:ext uri="{9D8B030D-6E8A-4147-A177-3AD203B41FA5}">
                      <a16:colId xmlns:a16="http://schemas.microsoft.com/office/drawing/2014/main" val="20005"/>
                    </a:ext>
                  </a:extLst>
                </a:gridCol>
                <a:gridCol w="659764">
                  <a:extLst>
                    <a:ext uri="{9D8B030D-6E8A-4147-A177-3AD203B41FA5}">
                      <a16:colId xmlns:a16="http://schemas.microsoft.com/office/drawing/2014/main" val="20006"/>
                    </a:ext>
                  </a:extLst>
                </a:gridCol>
              </a:tblGrid>
              <a:tr h="419608">
                <a:tc rowSpan="2">
                  <a:txBody>
                    <a:bodyPr/>
                    <a:lstStyle/>
                    <a:p>
                      <a:pPr>
                        <a:lnSpc>
                          <a:spcPct val="100000"/>
                        </a:lnSpc>
                        <a:spcBef>
                          <a:spcPts val="20"/>
                        </a:spcBef>
                      </a:pPr>
                      <a:endParaRPr sz="1600">
                        <a:latin typeface="Times New Roman"/>
                        <a:cs typeface="Times New Roman"/>
                      </a:endParaRPr>
                    </a:p>
                    <a:p>
                      <a:pPr marL="91440">
                        <a:lnSpc>
                          <a:spcPct val="100000"/>
                        </a:lnSpc>
                      </a:pPr>
                      <a:r>
                        <a:rPr sz="1800" b="1" dirty="0">
                          <a:solidFill>
                            <a:srgbClr val="FFFFFF"/>
                          </a:solidFill>
                          <a:latin typeface="Calibri"/>
                          <a:cs typeface="Calibri"/>
                        </a:rPr>
                        <a:t>No</a:t>
                      </a:r>
                      <a:endParaRPr sz="1800">
                        <a:latin typeface="Calibri"/>
                        <a:cs typeface="Calibri"/>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rowSpan="2">
                  <a:txBody>
                    <a:bodyPr/>
                    <a:lstStyle/>
                    <a:p>
                      <a:pPr>
                        <a:lnSpc>
                          <a:spcPct val="100000"/>
                        </a:lnSpc>
                        <a:spcBef>
                          <a:spcPts val="20"/>
                        </a:spcBef>
                      </a:pPr>
                      <a:endParaRPr sz="1600">
                        <a:latin typeface="Times New Roman"/>
                        <a:cs typeface="Times New Roman"/>
                      </a:endParaRPr>
                    </a:p>
                    <a:p>
                      <a:pPr marL="91440">
                        <a:lnSpc>
                          <a:spcPct val="100000"/>
                        </a:lnSpc>
                      </a:pPr>
                      <a:r>
                        <a:rPr sz="1800" b="1" spc="-5" dirty="0">
                          <a:solidFill>
                            <a:srgbClr val="FFFFFF"/>
                          </a:solidFill>
                          <a:latin typeface="Calibri"/>
                          <a:cs typeface="Calibri"/>
                        </a:rPr>
                        <a:t>CPL</a:t>
                      </a:r>
                      <a:r>
                        <a:rPr sz="1800" b="1" spc="-20" dirty="0">
                          <a:solidFill>
                            <a:srgbClr val="FFFFFF"/>
                          </a:solidFill>
                          <a:latin typeface="Calibri"/>
                          <a:cs typeface="Calibri"/>
                        </a:rPr>
                        <a:t> </a:t>
                      </a:r>
                      <a:r>
                        <a:rPr sz="1800" b="1" dirty="0">
                          <a:solidFill>
                            <a:srgbClr val="FFFFFF"/>
                          </a:solidFill>
                          <a:latin typeface="Calibri"/>
                          <a:cs typeface="Calibri"/>
                        </a:rPr>
                        <a:t>-</a:t>
                      </a:r>
                      <a:r>
                        <a:rPr sz="1800" b="1" spc="-25" dirty="0">
                          <a:solidFill>
                            <a:srgbClr val="FFFFFF"/>
                          </a:solidFill>
                          <a:latin typeface="Calibri"/>
                          <a:cs typeface="Calibri"/>
                        </a:rPr>
                        <a:t> </a:t>
                      </a:r>
                      <a:r>
                        <a:rPr sz="1800" b="1" spc="-10" dirty="0">
                          <a:solidFill>
                            <a:srgbClr val="FFFFFF"/>
                          </a:solidFill>
                          <a:latin typeface="Calibri"/>
                          <a:cs typeface="Calibri"/>
                        </a:rPr>
                        <a:t>PRODI</a:t>
                      </a:r>
                      <a:endParaRPr sz="1800">
                        <a:latin typeface="Calibri"/>
                        <a:cs typeface="Calibri"/>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gridSpan="5">
                  <a:txBody>
                    <a:bodyPr/>
                    <a:lstStyle/>
                    <a:p>
                      <a:pPr marL="801370">
                        <a:lnSpc>
                          <a:spcPct val="100000"/>
                        </a:lnSpc>
                        <a:spcBef>
                          <a:spcPts val="240"/>
                        </a:spcBef>
                      </a:pPr>
                      <a:r>
                        <a:rPr sz="1800" b="1" spc="-10" dirty="0">
                          <a:solidFill>
                            <a:srgbClr val="FFFFFF"/>
                          </a:solidFill>
                          <a:latin typeface="Calibri"/>
                          <a:cs typeface="Calibri"/>
                        </a:rPr>
                        <a:t>Profil</a:t>
                      </a:r>
                      <a:r>
                        <a:rPr sz="1800" b="1" spc="-15" dirty="0">
                          <a:solidFill>
                            <a:srgbClr val="FFFFFF"/>
                          </a:solidFill>
                          <a:latin typeface="Calibri"/>
                          <a:cs typeface="Calibri"/>
                        </a:rPr>
                        <a:t> </a:t>
                      </a:r>
                      <a:r>
                        <a:rPr sz="1800" b="1" spc="-5" dirty="0">
                          <a:solidFill>
                            <a:srgbClr val="FFFFFF"/>
                          </a:solidFill>
                          <a:latin typeface="Calibri"/>
                          <a:cs typeface="Calibri"/>
                        </a:rPr>
                        <a:t>Lulusan</a:t>
                      </a:r>
                      <a:r>
                        <a:rPr sz="1800" b="1" spc="-40" dirty="0">
                          <a:solidFill>
                            <a:srgbClr val="FFFFFF"/>
                          </a:solidFill>
                          <a:latin typeface="Calibri"/>
                          <a:cs typeface="Calibri"/>
                        </a:rPr>
                        <a:t> </a:t>
                      </a:r>
                      <a:r>
                        <a:rPr sz="1800" b="1" dirty="0">
                          <a:solidFill>
                            <a:srgbClr val="FFFFFF"/>
                          </a:solidFill>
                          <a:latin typeface="Calibri"/>
                          <a:cs typeface="Calibri"/>
                        </a:rPr>
                        <a:t>(PL)</a:t>
                      </a:r>
                      <a:endParaRPr sz="1800">
                        <a:latin typeface="Calibri"/>
                        <a:cs typeface="Calibri"/>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57251">
                <a:tc vMerge="1">
                  <a:txBody>
                    <a:bodyPr/>
                    <a:lstStyle/>
                    <a:p>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vMerge="1">
                  <a:txBody>
                    <a:bodyPr/>
                    <a:lstStyle/>
                    <a:p>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262890" algn="r">
                        <a:lnSpc>
                          <a:spcPct val="100000"/>
                        </a:lnSpc>
                        <a:spcBef>
                          <a:spcPts val="260"/>
                        </a:spcBef>
                      </a:pPr>
                      <a:r>
                        <a:rPr sz="1600" b="1" spc="-10" dirty="0">
                          <a:solidFill>
                            <a:srgbClr val="FFFFFF"/>
                          </a:solidFill>
                          <a:latin typeface="Calibri"/>
                          <a:cs typeface="Calibri"/>
                        </a:rPr>
                        <a:t>PL1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262890" algn="r">
                        <a:lnSpc>
                          <a:spcPct val="100000"/>
                        </a:lnSpc>
                        <a:spcBef>
                          <a:spcPts val="260"/>
                        </a:spcBef>
                      </a:pPr>
                      <a:r>
                        <a:rPr sz="1600" b="1" spc="-10" dirty="0">
                          <a:solidFill>
                            <a:srgbClr val="FFFFFF"/>
                          </a:solidFill>
                          <a:latin typeface="Calibri"/>
                          <a:cs typeface="Calibri"/>
                        </a:rPr>
                        <a:t>PL2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262890" algn="r">
                        <a:lnSpc>
                          <a:spcPct val="100000"/>
                        </a:lnSpc>
                        <a:spcBef>
                          <a:spcPts val="260"/>
                        </a:spcBef>
                      </a:pPr>
                      <a:r>
                        <a:rPr sz="1600" b="1" spc="-10" dirty="0">
                          <a:solidFill>
                            <a:srgbClr val="FFFFFF"/>
                          </a:solidFill>
                          <a:latin typeface="Calibri"/>
                          <a:cs typeface="Calibri"/>
                        </a:rPr>
                        <a:t>PL3</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256540" algn="r">
                        <a:lnSpc>
                          <a:spcPct val="100000"/>
                        </a:lnSpc>
                        <a:spcBef>
                          <a:spcPts val="260"/>
                        </a:spcBef>
                      </a:pPr>
                      <a:r>
                        <a:rPr sz="1600" b="1" spc="-10" dirty="0">
                          <a:solidFill>
                            <a:srgbClr val="FFFFFF"/>
                          </a:solidFill>
                          <a:latin typeface="Calibri"/>
                          <a:cs typeface="Calibri"/>
                        </a:rPr>
                        <a:t>PLn</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extLst>
                  <a:ext uri="{0D108BD9-81ED-4DB2-BD59-A6C34878D82A}">
                    <a16:rowId xmlns:a16="http://schemas.microsoft.com/office/drawing/2014/main" val="10001"/>
                  </a:ext>
                </a:extLst>
              </a:tr>
              <a:tr h="365759">
                <a:tc gridSpan="7">
                  <a:txBody>
                    <a:bodyPr/>
                    <a:lstStyle/>
                    <a:p>
                      <a:pPr marL="91440">
                        <a:lnSpc>
                          <a:spcPct val="100000"/>
                        </a:lnSpc>
                        <a:spcBef>
                          <a:spcPts val="240"/>
                        </a:spcBef>
                      </a:pPr>
                      <a:r>
                        <a:rPr sz="1800" b="1" dirty="0">
                          <a:latin typeface="Calibri"/>
                          <a:cs typeface="Calibri"/>
                        </a:rPr>
                        <a:t>SIKAP</a:t>
                      </a:r>
                      <a:r>
                        <a:rPr sz="1800" b="1" spc="-40" dirty="0">
                          <a:latin typeface="Calibri"/>
                          <a:cs typeface="Calibri"/>
                        </a:rPr>
                        <a:t> </a:t>
                      </a:r>
                      <a:r>
                        <a:rPr sz="1800" b="1" dirty="0">
                          <a:latin typeface="Calibri"/>
                          <a:cs typeface="Calibri"/>
                        </a:rPr>
                        <a:t>(S)</a:t>
                      </a:r>
                      <a:endParaRPr sz="1800">
                        <a:latin typeface="Calibri"/>
                        <a:cs typeface="Calibri"/>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335280">
                <a:tc>
                  <a:txBody>
                    <a:bodyPr/>
                    <a:lstStyle/>
                    <a:p>
                      <a:pPr marR="176530" algn="r">
                        <a:lnSpc>
                          <a:spcPct val="100000"/>
                        </a:lnSpc>
                        <a:spcBef>
                          <a:spcPts val="260"/>
                        </a:spcBef>
                      </a:pPr>
                      <a:r>
                        <a:rPr sz="1600" dirty="0">
                          <a:latin typeface="Calibri"/>
                          <a:cs typeface="Calibri"/>
                        </a:rPr>
                        <a:t>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S1.</a:t>
                      </a:r>
                      <a:r>
                        <a:rPr sz="1600" b="1" spc="-30" dirty="0">
                          <a:latin typeface="Calibri"/>
                          <a:cs typeface="Calibri"/>
                        </a:rPr>
                        <a:t> </a:t>
                      </a: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335279">
                <a:tc>
                  <a:txBody>
                    <a:bodyPr/>
                    <a:lstStyle/>
                    <a:p>
                      <a:pPr marR="176530" algn="r">
                        <a:lnSpc>
                          <a:spcPct val="100000"/>
                        </a:lnSpc>
                        <a:spcBef>
                          <a:spcPts val="265"/>
                        </a:spcBef>
                      </a:pPr>
                      <a:r>
                        <a:rPr sz="1600" dirty="0">
                          <a:latin typeface="Calibri"/>
                          <a:cs typeface="Calibri"/>
                        </a:rPr>
                        <a:t>2</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S2.</a:t>
                      </a:r>
                      <a:r>
                        <a:rPr sz="1600" b="1" spc="-30"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335280">
                <a:tc>
                  <a:txBody>
                    <a:bodyPr/>
                    <a:lstStyle/>
                    <a:p>
                      <a:pPr marR="157480" algn="r">
                        <a:lnSpc>
                          <a:spcPct val="100000"/>
                        </a:lnSpc>
                        <a:spcBef>
                          <a:spcPts val="265"/>
                        </a:spcBef>
                      </a:pPr>
                      <a:r>
                        <a:rPr sz="1600"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365759">
                <a:tc gridSpan="7">
                  <a:txBody>
                    <a:bodyPr/>
                    <a:lstStyle/>
                    <a:p>
                      <a:pPr marL="91440">
                        <a:lnSpc>
                          <a:spcPct val="100000"/>
                        </a:lnSpc>
                        <a:spcBef>
                          <a:spcPts val="245"/>
                        </a:spcBef>
                      </a:pPr>
                      <a:r>
                        <a:rPr sz="1800" b="1" spc="-20" dirty="0">
                          <a:latin typeface="Calibri"/>
                          <a:cs typeface="Calibri"/>
                        </a:rPr>
                        <a:t>PENGETAHUAN</a:t>
                      </a:r>
                      <a:r>
                        <a:rPr sz="1800" b="1" spc="-50" dirty="0">
                          <a:latin typeface="Calibri"/>
                          <a:cs typeface="Calibri"/>
                        </a:rPr>
                        <a:t> </a:t>
                      </a:r>
                      <a:r>
                        <a:rPr sz="1800" b="1" dirty="0">
                          <a:latin typeface="Calibri"/>
                          <a:cs typeface="Calibri"/>
                        </a:rPr>
                        <a:t>(P)</a:t>
                      </a:r>
                      <a:endParaRPr sz="1800">
                        <a:latin typeface="Calibri"/>
                        <a:cs typeface="Calibri"/>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10" dirty="0">
                          <a:latin typeface="Calibri"/>
                          <a:cs typeface="Calibri"/>
                        </a:rPr>
                        <a:t>P1.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P2.</a:t>
                      </a:r>
                      <a:r>
                        <a:rPr sz="1600" b="1" spc="-4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160"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160"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9"/>
                  </a:ext>
                </a:extLst>
              </a:tr>
              <a:tr h="365760">
                <a:tc gridSpan="7">
                  <a:txBody>
                    <a:bodyPr/>
                    <a:lstStyle/>
                    <a:p>
                      <a:pPr marL="91440">
                        <a:lnSpc>
                          <a:spcPct val="100000"/>
                        </a:lnSpc>
                        <a:spcBef>
                          <a:spcPts val="245"/>
                        </a:spcBef>
                      </a:pPr>
                      <a:r>
                        <a:rPr sz="1800" b="1" spc="-5" dirty="0">
                          <a:latin typeface="Calibri"/>
                          <a:cs typeface="Calibri"/>
                        </a:rPr>
                        <a:t>KETRAMPILAN</a:t>
                      </a:r>
                      <a:r>
                        <a:rPr sz="1800" b="1" spc="-10" dirty="0">
                          <a:latin typeface="Calibri"/>
                          <a:cs typeface="Calibri"/>
                        </a:rPr>
                        <a:t> </a:t>
                      </a:r>
                      <a:r>
                        <a:rPr sz="1800" b="1" dirty="0">
                          <a:latin typeface="Calibri"/>
                          <a:cs typeface="Calibri"/>
                        </a:rPr>
                        <a:t>KHUSUS</a:t>
                      </a:r>
                      <a:r>
                        <a:rPr sz="1800" b="1" spc="-20" dirty="0">
                          <a:latin typeface="Calibri"/>
                          <a:cs typeface="Calibri"/>
                        </a:rPr>
                        <a:t> </a:t>
                      </a:r>
                      <a:r>
                        <a:rPr sz="1800" b="1" dirty="0">
                          <a:latin typeface="Calibri"/>
                          <a:cs typeface="Calibri"/>
                        </a:rPr>
                        <a:t>(KK)</a:t>
                      </a:r>
                      <a:endParaRPr sz="1800">
                        <a:latin typeface="Calibri"/>
                        <a:cs typeface="Calibri"/>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1"/>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KK2.</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2"/>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3"/>
                  </a:ext>
                </a:extLst>
              </a:tr>
              <a:tr h="365810">
                <a:tc gridSpan="7">
                  <a:txBody>
                    <a:bodyPr/>
                    <a:lstStyle/>
                    <a:p>
                      <a:pPr marL="91440">
                        <a:lnSpc>
                          <a:spcPct val="100000"/>
                        </a:lnSpc>
                        <a:spcBef>
                          <a:spcPts val="250"/>
                        </a:spcBef>
                      </a:pPr>
                      <a:r>
                        <a:rPr sz="1800" b="1" spc="-5" dirty="0">
                          <a:latin typeface="Calibri"/>
                          <a:cs typeface="Calibri"/>
                        </a:rPr>
                        <a:t>KETRAMPILAN </a:t>
                      </a:r>
                      <a:r>
                        <a:rPr sz="1800" b="1" dirty="0">
                          <a:latin typeface="Calibri"/>
                          <a:cs typeface="Calibri"/>
                        </a:rPr>
                        <a:t>UMUM</a:t>
                      </a:r>
                      <a:r>
                        <a:rPr sz="1800" b="1" spc="-15" dirty="0">
                          <a:latin typeface="Calibri"/>
                          <a:cs typeface="Calibri"/>
                        </a:rPr>
                        <a:t> </a:t>
                      </a:r>
                      <a:r>
                        <a:rPr sz="1800" b="1" spc="-10" dirty="0">
                          <a:latin typeface="Calibri"/>
                          <a:cs typeface="Calibri"/>
                        </a:rPr>
                        <a:t>(KU)</a:t>
                      </a:r>
                      <a:endParaRPr sz="1800">
                        <a:latin typeface="Calibri"/>
                        <a:cs typeface="Calibri"/>
                      </a:endParaRPr>
                    </a:p>
                  </a:txBody>
                  <a:tcPr marL="0" marR="0" marT="317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4"/>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KU1.</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5"/>
                  </a:ext>
                </a:extLst>
              </a:tr>
              <a:tr h="335280">
                <a:tc>
                  <a:txBody>
                    <a:bodyPr/>
                    <a:lstStyle/>
                    <a:p>
                      <a:pPr marR="180975"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KU2.</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6"/>
                  </a:ext>
                </a:extLst>
              </a:tr>
              <a:tr h="360418">
                <a:tc>
                  <a:txBody>
                    <a:bodyPr/>
                    <a:lstStyle/>
                    <a:p>
                      <a:pPr marR="180975"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7"/>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62583" y="104648"/>
            <a:ext cx="5731510" cy="330835"/>
          </a:xfrm>
          <a:prstGeom prst="rect">
            <a:avLst/>
          </a:prstGeom>
        </p:spPr>
        <p:txBody>
          <a:bodyPr vert="horz" wrap="square" lIns="0" tIns="12700" rIns="0" bIns="0" rtlCol="0">
            <a:spAutoFit/>
          </a:bodyPr>
          <a:lstStyle/>
          <a:p>
            <a:pPr marL="12700">
              <a:lnSpc>
                <a:spcPct val="100000"/>
              </a:lnSpc>
              <a:spcBef>
                <a:spcPts val="100"/>
              </a:spcBef>
            </a:pPr>
            <a:r>
              <a:rPr sz="2000" b="1" spc="-20" dirty="0">
                <a:solidFill>
                  <a:srgbClr val="000000"/>
                </a:solidFill>
                <a:latin typeface="Calibri"/>
                <a:cs typeface="Calibri"/>
              </a:rPr>
              <a:t>Tabel-5:</a:t>
            </a:r>
            <a:r>
              <a:rPr sz="2000" b="1" spc="-30" dirty="0">
                <a:solidFill>
                  <a:srgbClr val="000000"/>
                </a:solidFill>
                <a:latin typeface="Calibri"/>
                <a:cs typeface="Calibri"/>
              </a:rPr>
              <a:t> </a:t>
            </a:r>
            <a:r>
              <a:rPr sz="2000" b="1" spc="-5" dirty="0">
                <a:solidFill>
                  <a:srgbClr val="000000"/>
                </a:solidFill>
                <a:latin typeface="Calibri"/>
                <a:cs typeface="Calibri"/>
              </a:rPr>
              <a:t>Matrik</a:t>
            </a:r>
            <a:r>
              <a:rPr sz="2000" b="1" spc="-10" dirty="0">
                <a:solidFill>
                  <a:srgbClr val="000000"/>
                </a:solidFill>
                <a:latin typeface="Calibri"/>
                <a:cs typeface="Calibri"/>
              </a:rPr>
              <a:t> </a:t>
            </a:r>
            <a:r>
              <a:rPr sz="2000" b="1" dirty="0">
                <a:solidFill>
                  <a:srgbClr val="000000"/>
                </a:solidFill>
                <a:latin typeface="Calibri"/>
                <a:cs typeface="Calibri"/>
              </a:rPr>
              <a:t>distribusi</a:t>
            </a:r>
            <a:r>
              <a:rPr sz="2000" b="1" spc="-55" dirty="0">
                <a:solidFill>
                  <a:srgbClr val="000000"/>
                </a:solidFill>
                <a:latin typeface="Calibri"/>
                <a:cs typeface="Calibri"/>
              </a:rPr>
              <a:t> </a:t>
            </a:r>
            <a:r>
              <a:rPr sz="2000" b="1" spc="-5" dirty="0">
                <a:solidFill>
                  <a:srgbClr val="000000"/>
                </a:solidFill>
                <a:latin typeface="Calibri"/>
                <a:cs typeface="Calibri"/>
              </a:rPr>
              <a:t>CPL-PRODI</a:t>
            </a:r>
            <a:r>
              <a:rPr sz="2000" b="1" spc="-10" dirty="0">
                <a:solidFill>
                  <a:srgbClr val="000000"/>
                </a:solidFill>
                <a:latin typeface="Calibri"/>
                <a:cs typeface="Calibri"/>
              </a:rPr>
              <a:t> </a:t>
            </a:r>
            <a:r>
              <a:rPr sz="2000" b="1" spc="-5" dirty="0">
                <a:solidFill>
                  <a:srgbClr val="000000"/>
                </a:solidFill>
                <a:latin typeface="Calibri"/>
                <a:cs typeface="Calibri"/>
              </a:rPr>
              <a:t>dan</a:t>
            </a:r>
            <a:r>
              <a:rPr sz="2000" b="1" spc="-10" dirty="0">
                <a:solidFill>
                  <a:srgbClr val="000000"/>
                </a:solidFill>
                <a:latin typeface="Calibri"/>
                <a:cs typeface="Calibri"/>
              </a:rPr>
              <a:t> </a:t>
            </a:r>
            <a:r>
              <a:rPr sz="2000" b="1" dirty="0">
                <a:solidFill>
                  <a:srgbClr val="000000"/>
                </a:solidFill>
                <a:latin typeface="Calibri"/>
                <a:cs typeface="Calibri"/>
              </a:rPr>
              <a:t>Bahan</a:t>
            </a:r>
            <a:r>
              <a:rPr sz="2000" b="1" spc="-20" dirty="0">
                <a:solidFill>
                  <a:srgbClr val="000000"/>
                </a:solidFill>
                <a:latin typeface="Calibri"/>
                <a:cs typeface="Calibri"/>
              </a:rPr>
              <a:t> </a:t>
            </a:r>
            <a:r>
              <a:rPr sz="2000" b="1" spc="-5" dirty="0">
                <a:solidFill>
                  <a:srgbClr val="000000"/>
                </a:solidFill>
                <a:latin typeface="Calibri"/>
                <a:cs typeface="Calibri"/>
              </a:rPr>
              <a:t>Kajian</a:t>
            </a:r>
            <a:endParaRPr sz="2000">
              <a:latin typeface="Calibri"/>
              <a:cs typeface="Calibri"/>
            </a:endParaRPr>
          </a:p>
        </p:txBody>
      </p:sp>
      <p:graphicFrame>
        <p:nvGraphicFramePr>
          <p:cNvPr id="3" name="object 3"/>
          <p:cNvGraphicFramePr>
            <a:graphicFrameLocks noGrp="1"/>
          </p:cNvGraphicFramePr>
          <p:nvPr/>
        </p:nvGraphicFramePr>
        <p:xfrm>
          <a:off x="1399413" y="481965"/>
          <a:ext cx="9951074" cy="6288440"/>
        </p:xfrm>
        <a:graphic>
          <a:graphicData uri="http://schemas.openxmlformats.org/drawingml/2006/table">
            <a:tbl>
              <a:tblPr firstRow="1" bandRow="1">
                <a:tableStyleId>{2D5ABB26-0587-4C30-8999-92F81FD0307C}</a:tableStyleId>
              </a:tblPr>
              <a:tblGrid>
                <a:gridCol w="472440">
                  <a:extLst>
                    <a:ext uri="{9D8B030D-6E8A-4147-A177-3AD203B41FA5}">
                      <a16:colId xmlns:a16="http://schemas.microsoft.com/office/drawing/2014/main" val="20000"/>
                    </a:ext>
                  </a:extLst>
                </a:gridCol>
                <a:gridCol w="2228215">
                  <a:extLst>
                    <a:ext uri="{9D8B030D-6E8A-4147-A177-3AD203B41FA5}">
                      <a16:colId xmlns:a16="http://schemas.microsoft.com/office/drawing/2014/main" val="20001"/>
                    </a:ext>
                  </a:extLst>
                </a:gridCol>
                <a:gridCol w="659129">
                  <a:extLst>
                    <a:ext uri="{9D8B030D-6E8A-4147-A177-3AD203B41FA5}">
                      <a16:colId xmlns:a16="http://schemas.microsoft.com/office/drawing/2014/main" val="20002"/>
                    </a:ext>
                  </a:extLst>
                </a:gridCol>
                <a:gridCol w="659129">
                  <a:extLst>
                    <a:ext uri="{9D8B030D-6E8A-4147-A177-3AD203B41FA5}">
                      <a16:colId xmlns:a16="http://schemas.microsoft.com/office/drawing/2014/main" val="20003"/>
                    </a:ext>
                  </a:extLst>
                </a:gridCol>
                <a:gridCol w="659129">
                  <a:extLst>
                    <a:ext uri="{9D8B030D-6E8A-4147-A177-3AD203B41FA5}">
                      <a16:colId xmlns:a16="http://schemas.microsoft.com/office/drawing/2014/main" val="20004"/>
                    </a:ext>
                  </a:extLst>
                </a:gridCol>
                <a:gridCol w="659129">
                  <a:extLst>
                    <a:ext uri="{9D8B030D-6E8A-4147-A177-3AD203B41FA5}">
                      <a16:colId xmlns:a16="http://schemas.microsoft.com/office/drawing/2014/main" val="20005"/>
                    </a:ext>
                  </a:extLst>
                </a:gridCol>
                <a:gridCol w="659129">
                  <a:extLst>
                    <a:ext uri="{9D8B030D-6E8A-4147-A177-3AD203B41FA5}">
                      <a16:colId xmlns:a16="http://schemas.microsoft.com/office/drawing/2014/main" val="20006"/>
                    </a:ext>
                  </a:extLst>
                </a:gridCol>
                <a:gridCol w="659129">
                  <a:extLst>
                    <a:ext uri="{9D8B030D-6E8A-4147-A177-3AD203B41FA5}">
                      <a16:colId xmlns:a16="http://schemas.microsoft.com/office/drawing/2014/main" val="20007"/>
                    </a:ext>
                  </a:extLst>
                </a:gridCol>
                <a:gridCol w="659129">
                  <a:extLst>
                    <a:ext uri="{9D8B030D-6E8A-4147-A177-3AD203B41FA5}">
                      <a16:colId xmlns:a16="http://schemas.microsoft.com/office/drawing/2014/main" val="20008"/>
                    </a:ext>
                  </a:extLst>
                </a:gridCol>
                <a:gridCol w="659129">
                  <a:extLst>
                    <a:ext uri="{9D8B030D-6E8A-4147-A177-3AD203B41FA5}">
                      <a16:colId xmlns:a16="http://schemas.microsoft.com/office/drawing/2014/main" val="20009"/>
                    </a:ext>
                  </a:extLst>
                </a:gridCol>
                <a:gridCol w="659129">
                  <a:extLst>
                    <a:ext uri="{9D8B030D-6E8A-4147-A177-3AD203B41FA5}">
                      <a16:colId xmlns:a16="http://schemas.microsoft.com/office/drawing/2014/main" val="20010"/>
                    </a:ext>
                  </a:extLst>
                </a:gridCol>
                <a:gridCol w="659129">
                  <a:extLst>
                    <a:ext uri="{9D8B030D-6E8A-4147-A177-3AD203B41FA5}">
                      <a16:colId xmlns:a16="http://schemas.microsoft.com/office/drawing/2014/main" val="20011"/>
                    </a:ext>
                  </a:extLst>
                </a:gridCol>
                <a:gridCol w="659129">
                  <a:extLst>
                    <a:ext uri="{9D8B030D-6E8A-4147-A177-3AD203B41FA5}">
                      <a16:colId xmlns:a16="http://schemas.microsoft.com/office/drawing/2014/main" val="20012"/>
                    </a:ext>
                  </a:extLst>
                </a:gridCol>
              </a:tblGrid>
              <a:tr h="419608">
                <a:tc rowSpan="2">
                  <a:txBody>
                    <a:bodyPr/>
                    <a:lstStyle/>
                    <a:p>
                      <a:pPr>
                        <a:lnSpc>
                          <a:spcPct val="100000"/>
                        </a:lnSpc>
                        <a:spcBef>
                          <a:spcPts val="20"/>
                        </a:spcBef>
                      </a:pPr>
                      <a:endParaRPr sz="1600">
                        <a:latin typeface="Times New Roman"/>
                        <a:cs typeface="Times New Roman"/>
                      </a:endParaRPr>
                    </a:p>
                    <a:p>
                      <a:pPr marL="91440">
                        <a:lnSpc>
                          <a:spcPct val="100000"/>
                        </a:lnSpc>
                      </a:pPr>
                      <a:r>
                        <a:rPr sz="1800" b="1" dirty="0">
                          <a:solidFill>
                            <a:srgbClr val="FFFFFF"/>
                          </a:solidFill>
                          <a:latin typeface="Calibri"/>
                          <a:cs typeface="Calibri"/>
                        </a:rPr>
                        <a:t>No</a:t>
                      </a:r>
                      <a:endParaRPr sz="1800">
                        <a:latin typeface="Calibri"/>
                        <a:cs typeface="Calibri"/>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rowSpan="2">
                  <a:txBody>
                    <a:bodyPr/>
                    <a:lstStyle/>
                    <a:p>
                      <a:pPr>
                        <a:lnSpc>
                          <a:spcPct val="100000"/>
                        </a:lnSpc>
                        <a:spcBef>
                          <a:spcPts val="20"/>
                        </a:spcBef>
                      </a:pPr>
                      <a:endParaRPr sz="1600">
                        <a:latin typeface="Times New Roman"/>
                        <a:cs typeface="Times New Roman"/>
                      </a:endParaRPr>
                    </a:p>
                    <a:p>
                      <a:pPr marL="91440">
                        <a:lnSpc>
                          <a:spcPct val="100000"/>
                        </a:lnSpc>
                      </a:pPr>
                      <a:r>
                        <a:rPr sz="1800" b="1" spc="-5" dirty="0">
                          <a:solidFill>
                            <a:srgbClr val="FFFFFF"/>
                          </a:solidFill>
                          <a:latin typeface="Calibri"/>
                          <a:cs typeface="Calibri"/>
                        </a:rPr>
                        <a:t>CPL</a:t>
                      </a:r>
                      <a:r>
                        <a:rPr sz="1800" b="1" spc="-20" dirty="0">
                          <a:solidFill>
                            <a:srgbClr val="FFFFFF"/>
                          </a:solidFill>
                          <a:latin typeface="Calibri"/>
                          <a:cs typeface="Calibri"/>
                        </a:rPr>
                        <a:t> </a:t>
                      </a:r>
                      <a:r>
                        <a:rPr sz="1800" b="1" dirty="0">
                          <a:solidFill>
                            <a:srgbClr val="FFFFFF"/>
                          </a:solidFill>
                          <a:latin typeface="Calibri"/>
                          <a:cs typeface="Calibri"/>
                        </a:rPr>
                        <a:t>-</a:t>
                      </a:r>
                      <a:r>
                        <a:rPr sz="1800" b="1" spc="-25" dirty="0">
                          <a:solidFill>
                            <a:srgbClr val="FFFFFF"/>
                          </a:solidFill>
                          <a:latin typeface="Calibri"/>
                          <a:cs typeface="Calibri"/>
                        </a:rPr>
                        <a:t> </a:t>
                      </a:r>
                      <a:r>
                        <a:rPr sz="1800" b="1" spc="-10" dirty="0">
                          <a:solidFill>
                            <a:srgbClr val="FFFFFF"/>
                          </a:solidFill>
                          <a:latin typeface="Calibri"/>
                          <a:cs typeface="Calibri"/>
                        </a:rPr>
                        <a:t>PRODI</a:t>
                      </a:r>
                      <a:endParaRPr sz="1800">
                        <a:latin typeface="Calibri"/>
                        <a:cs typeface="Calibri"/>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gridSpan="11">
                  <a:txBody>
                    <a:bodyPr/>
                    <a:lstStyle/>
                    <a:p>
                      <a:pPr algn="ctr">
                        <a:lnSpc>
                          <a:spcPct val="100000"/>
                        </a:lnSpc>
                        <a:spcBef>
                          <a:spcPts val="240"/>
                        </a:spcBef>
                      </a:pPr>
                      <a:r>
                        <a:rPr sz="1800" b="1" spc="-5" dirty="0">
                          <a:solidFill>
                            <a:srgbClr val="FFFFFF"/>
                          </a:solidFill>
                          <a:latin typeface="Calibri"/>
                          <a:cs typeface="Calibri"/>
                        </a:rPr>
                        <a:t>BAHAN</a:t>
                      </a:r>
                      <a:r>
                        <a:rPr sz="1800" b="1" spc="-50" dirty="0">
                          <a:solidFill>
                            <a:srgbClr val="FFFFFF"/>
                          </a:solidFill>
                          <a:latin typeface="Calibri"/>
                          <a:cs typeface="Calibri"/>
                        </a:rPr>
                        <a:t> </a:t>
                      </a:r>
                      <a:r>
                        <a:rPr sz="1800" b="1" dirty="0">
                          <a:solidFill>
                            <a:srgbClr val="FFFFFF"/>
                          </a:solidFill>
                          <a:latin typeface="Calibri"/>
                          <a:cs typeface="Calibri"/>
                        </a:rPr>
                        <a:t>KAJIAN</a:t>
                      </a:r>
                      <a:endParaRPr sz="1800">
                        <a:latin typeface="Calibri"/>
                        <a:cs typeface="Calibri"/>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57250">
                <a:tc vMerge="1">
                  <a:txBody>
                    <a:bodyPr/>
                    <a:lstStyle/>
                    <a:p>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vMerge="1">
                  <a:txBody>
                    <a:bodyPr/>
                    <a:lstStyle/>
                    <a:p>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1440">
                        <a:lnSpc>
                          <a:spcPct val="100000"/>
                        </a:lnSpc>
                        <a:spcBef>
                          <a:spcPts val="260"/>
                        </a:spcBef>
                      </a:pPr>
                      <a:r>
                        <a:rPr sz="1600" b="1" spc="-5" dirty="0">
                          <a:solidFill>
                            <a:srgbClr val="FFFFFF"/>
                          </a:solidFill>
                          <a:latin typeface="Calibri"/>
                          <a:cs typeface="Calibri"/>
                        </a:rPr>
                        <a:t>BK1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BK2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BK3</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BK5</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BK6</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304800" algn="r">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304800" algn="r">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92075">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R="224790" algn="r">
                        <a:lnSpc>
                          <a:spcPct val="100000"/>
                        </a:lnSpc>
                        <a:spcBef>
                          <a:spcPts val="260"/>
                        </a:spcBef>
                      </a:pPr>
                      <a:r>
                        <a:rPr sz="1600" b="1" spc="-5" dirty="0">
                          <a:solidFill>
                            <a:srgbClr val="FFFFFF"/>
                          </a:solidFill>
                          <a:latin typeface="Calibri"/>
                          <a:cs typeface="Calibri"/>
                        </a:rPr>
                        <a:t>BKn</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extLst>
                  <a:ext uri="{0D108BD9-81ED-4DB2-BD59-A6C34878D82A}">
                    <a16:rowId xmlns:a16="http://schemas.microsoft.com/office/drawing/2014/main" val="10001"/>
                  </a:ext>
                </a:extLst>
              </a:tr>
              <a:tr h="365760">
                <a:tc gridSpan="13">
                  <a:txBody>
                    <a:bodyPr/>
                    <a:lstStyle/>
                    <a:p>
                      <a:pPr marL="91440">
                        <a:lnSpc>
                          <a:spcPct val="100000"/>
                        </a:lnSpc>
                        <a:spcBef>
                          <a:spcPts val="240"/>
                        </a:spcBef>
                      </a:pPr>
                      <a:r>
                        <a:rPr sz="1800" b="1" dirty="0">
                          <a:latin typeface="Calibri"/>
                          <a:cs typeface="Calibri"/>
                        </a:rPr>
                        <a:t>SIKAP</a:t>
                      </a:r>
                      <a:r>
                        <a:rPr sz="1800" b="1" spc="-40" dirty="0">
                          <a:latin typeface="Calibri"/>
                          <a:cs typeface="Calibri"/>
                        </a:rPr>
                        <a:t> </a:t>
                      </a:r>
                      <a:r>
                        <a:rPr sz="1800" b="1" dirty="0">
                          <a:latin typeface="Calibri"/>
                          <a:cs typeface="Calibri"/>
                        </a:rPr>
                        <a:t>(S)</a:t>
                      </a:r>
                      <a:endParaRPr sz="1800">
                        <a:latin typeface="Calibri"/>
                        <a:cs typeface="Calibri"/>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335280">
                <a:tc>
                  <a:txBody>
                    <a:bodyPr/>
                    <a:lstStyle/>
                    <a:p>
                      <a:pPr marR="176530" algn="r">
                        <a:lnSpc>
                          <a:spcPct val="100000"/>
                        </a:lnSpc>
                        <a:spcBef>
                          <a:spcPts val="260"/>
                        </a:spcBef>
                      </a:pPr>
                      <a:r>
                        <a:rPr sz="1600" dirty="0">
                          <a:latin typeface="Calibri"/>
                          <a:cs typeface="Calibri"/>
                        </a:rPr>
                        <a:t>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S1.</a:t>
                      </a:r>
                      <a:r>
                        <a:rPr sz="1600" b="1" spc="-30" dirty="0">
                          <a:latin typeface="Calibri"/>
                          <a:cs typeface="Calibri"/>
                        </a:rPr>
                        <a:t> </a:t>
                      </a: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335279">
                <a:tc>
                  <a:txBody>
                    <a:bodyPr/>
                    <a:lstStyle/>
                    <a:p>
                      <a:pPr marR="176530" algn="r">
                        <a:lnSpc>
                          <a:spcPct val="100000"/>
                        </a:lnSpc>
                        <a:spcBef>
                          <a:spcPts val="260"/>
                        </a:spcBef>
                      </a:pPr>
                      <a:r>
                        <a:rPr sz="1600" dirty="0">
                          <a:latin typeface="Calibri"/>
                          <a:cs typeface="Calibri"/>
                        </a:rPr>
                        <a:t>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S2.</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335279">
                <a:tc>
                  <a:txBody>
                    <a:bodyPr/>
                    <a:lstStyle/>
                    <a:p>
                      <a:pPr marR="158115" algn="r">
                        <a:lnSpc>
                          <a:spcPct val="100000"/>
                        </a:lnSpc>
                        <a:spcBef>
                          <a:spcPts val="265"/>
                        </a:spcBef>
                      </a:pPr>
                      <a:r>
                        <a:rPr sz="1600"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160" algn="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365760">
                <a:tc gridSpan="13">
                  <a:txBody>
                    <a:bodyPr/>
                    <a:lstStyle/>
                    <a:p>
                      <a:pPr marL="91440">
                        <a:lnSpc>
                          <a:spcPct val="100000"/>
                        </a:lnSpc>
                        <a:spcBef>
                          <a:spcPts val="245"/>
                        </a:spcBef>
                      </a:pPr>
                      <a:r>
                        <a:rPr sz="1800" b="1" spc="-20" dirty="0">
                          <a:latin typeface="Calibri"/>
                          <a:cs typeface="Calibri"/>
                        </a:rPr>
                        <a:t>PENGETAHUAN</a:t>
                      </a:r>
                      <a:r>
                        <a:rPr sz="1800" b="1" spc="-50" dirty="0">
                          <a:latin typeface="Calibri"/>
                          <a:cs typeface="Calibri"/>
                        </a:rPr>
                        <a:t> </a:t>
                      </a:r>
                      <a:r>
                        <a:rPr sz="1800" b="1" dirty="0">
                          <a:latin typeface="Calibri"/>
                          <a:cs typeface="Calibri"/>
                        </a:rPr>
                        <a:t>(P)</a:t>
                      </a:r>
                      <a:endParaRPr sz="1800">
                        <a:latin typeface="Calibri"/>
                        <a:cs typeface="Calibri"/>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10" dirty="0">
                          <a:latin typeface="Calibri"/>
                          <a:cs typeface="Calibri"/>
                        </a:rPr>
                        <a:t>P1.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10" dirty="0">
                          <a:latin typeface="Calibri"/>
                          <a:cs typeface="Calibri"/>
                        </a:rPr>
                        <a:t>P2.</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9"/>
                  </a:ext>
                </a:extLst>
              </a:tr>
              <a:tr h="365759">
                <a:tc gridSpan="13">
                  <a:txBody>
                    <a:bodyPr/>
                    <a:lstStyle/>
                    <a:p>
                      <a:pPr marL="91440">
                        <a:lnSpc>
                          <a:spcPct val="100000"/>
                        </a:lnSpc>
                        <a:spcBef>
                          <a:spcPts val="245"/>
                        </a:spcBef>
                      </a:pPr>
                      <a:r>
                        <a:rPr sz="1800" b="1" spc="-5" dirty="0">
                          <a:latin typeface="Calibri"/>
                          <a:cs typeface="Calibri"/>
                        </a:rPr>
                        <a:t>KETRAMPILAN</a:t>
                      </a:r>
                      <a:r>
                        <a:rPr sz="1800" b="1" spc="-10" dirty="0">
                          <a:latin typeface="Calibri"/>
                          <a:cs typeface="Calibri"/>
                        </a:rPr>
                        <a:t> </a:t>
                      </a:r>
                      <a:r>
                        <a:rPr sz="1800" b="1" dirty="0">
                          <a:latin typeface="Calibri"/>
                          <a:cs typeface="Calibri"/>
                        </a:rPr>
                        <a:t>KHUSUS</a:t>
                      </a:r>
                      <a:r>
                        <a:rPr sz="1800" b="1" spc="-20" dirty="0">
                          <a:latin typeface="Calibri"/>
                          <a:cs typeface="Calibri"/>
                        </a:rPr>
                        <a:t> </a:t>
                      </a:r>
                      <a:r>
                        <a:rPr sz="1800" b="1" dirty="0">
                          <a:latin typeface="Calibri"/>
                          <a:cs typeface="Calibri"/>
                        </a:rPr>
                        <a:t>(KK)</a:t>
                      </a:r>
                      <a:endParaRPr sz="1800">
                        <a:latin typeface="Calibri"/>
                        <a:cs typeface="Calibri"/>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1"/>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KK2.</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2"/>
                  </a:ext>
                </a:extLst>
              </a:tr>
              <a:tr h="335280">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160"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3"/>
                  </a:ext>
                </a:extLst>
              </a:tr>
              <a:tr h="365810">
                <a:tc gridSpan="13">
                  <a:txBody>
                    <a:bodyPr/>
                    <a:lstStyle/>
                    <a:p>
                      <a:pPr marL="91440">
                        <a:lnSpc>
                          <a:spcPct val="100000"/>
                        </a:lnSpc>
                        <a:spcBef>
                          <a:spcPts val="250"/>
                        </a:spcBef>
                      </a:pPr>
                      <a:r>
                        <a:rPr sz="1800" b="1" spc="-5" dirty="0">
                          <a:latin typeface="Calibri"/>
                          <a:cs typeface="Calibri"/>
                        </a:rPr>
                        <a:t>KETRAMPILAN </a:t>
                      </a:r>
                      <a:r>
                        <a:rPr sz="1800" b="1" dirty="0">
                          <a:latin typeface="Calibri"/>
                          <a:cs typeface="Calibri"/>
                        </a:rPr>
                        <a:t>UMUM</a:t>
                      </a:r>
                      <a:r>
                        <a:rPr sz="1800" b="1" spc="-15" dirty="0">
                          <a:latin typeface="Calibri"/>
                          <a:cs typeface="Calibri"/>
                        </a:rPr>
                        <a:t> </a:t>
                      </a:r>
                      <a:r>
                        <a:rPr sz="1800" b="1" spc="-10" dirty="0">
                          <a:latin typeface="Calibri"/>
                          <a:cs typeface="Calibri"/>
                        </a:rPr>
                        <a:t>(KU)</a:t>
                      </a:r>
                      <a:endParaRPr sz="1800">
                        <a:latin typeface="Calibri"/>
                        <a:cs typeface="Calibri"/>
                      </a:endParaRPr>
                    </a:p>
                  </a:txBody>
                  <a:tcPr marL="0" marR="0" marT="317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4"/>
                  </a:ext>
                </a:extLst>
              </a:tr>
              <a:tr h="335279">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KU1.</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64795" algn="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5"/>
                  </a:ext>
                </a:extLst>
              </a:tr>
              <a:tr h="335280">
                <a:tc>
                  <a:txBody>
                    <a:bodyPr/>
                    <a:lstStyle/>
                    <a:p>
                      <a:pPr marR="180975"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KU2.</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6"/>
                  </a:ext>
                </a:extLst>
              </a:tr>
              <a:tr h="360418">
                <a:tc>
                  <a:txBody>
                    <a:bodyPr/>
                    <a:lstStyle/>
                    <a:p>
                      <a:pPr marR="180975"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7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A6A9C0-1AD7-0FCF-43B4-647FAB03FBA4}"/>
              </a:ext>
            </a:extLst>
          </p:cNvPr>
          <p:cNvPicPr>
            <a:picLocks noChangeAspect="1"/>
          </p:cNvPicPr>
          <p:nvPr/>
        </p:nvPicPr>
        <p:blipFill rotWithShape="1">
          <a:blip r:embed="rId2"/>
          <a:srcRect l="22401" t="33845" r="24112" b="11051"/>
          <a:stretch/>
        </p:blipFill>
        <p:spPr>
          <a:xfrm>
            <a:off x="1479884" y="1094874"/>
            <a:ext cx="8879306" cy="5145521"/>
          </a:xfrm>
          <a:prstGeom prst="rect">
            <a:avLst/>
          </a:prstGeom>
        </p:spPr>
      </p:pic>
      <p:sp>
        <p:nvSpPr>
          <p:cNvPr id="5" name="TextBox 4">
            <a:extLst>
              <a:ext uri="{FF2B5EF4-FFF2-40B4-BE49-F238E27FC236}">
                <a16:creationId xmlns:a16="http://schemas.microsoft.com/office/drawing/2014/main" id="{F01653FC-7417-21AD-ECF9-4D8B56911D72}"/>
              </a:ext>
            </a:extLst>
          </p:cNvPr>
          <p:cNvSpPr txBox="1"/>
          <p:nvPr/>
        </p:nvSpPr>
        <p:spPr>
          <a:xfrm>
            <a:off x="8785225" y="6055729"/>
            <a:ext cx="3317875" cy="307777"/>
          </a:xfrm>
          <a:prstGeom prst="rect">
            <a:avLst/>
          </a:prstGeom>
          <a:noFill/>
        </p:spPr>
        <p:txBody>
          <a:bodyPr wrap="square">
            <a:spAutoFit/>
          </a:bodyPr>
          <a:lstStyle/>
          <a:p>
            <a:r>
              <a:rPr lang="en-US" sz="1400" dirty="0" err="1"/>
              <a:t>Sumber</a:t>
            </a:r>
            <a:r>
              <a:rPr lang="en-US" sz="1400" dirty="0"/>
              <a:t> : Tenia </a:t>
            </a:r>
            <a:r>
              <a:rPr lang="en-US" sz="1400" dirty="0" err="1"/>
              <a:t>Wahyuningrum</a:t>
            </a:r>
            <a:r>
              <a:rPr lang="en-US" sz="1400" dirty="0"/>
              <a:t>, 2021</a:t>
            </a:r>
          </a:p>
        </p:txBody>
      </p:sp>
    </p:spTree>
    <p:extLst>
      <p:ext uri="{BB962C8B-B14F-4D97-AF65-F5344CB8AC3E}">
        <p14:creationId xmlns:p14="http://schemas.microsoft.com/office/powerpoint/2010/main" val="5233688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911504" y="147066"/>
            <a:ext cx="10369550" cy="6643370"/>
            <a:chOff x="911504" y="147066"/>
            <a:chExt cx="10369550" cy="6643370"/>
          </a:xfrm>
        </p:grpSpPr>
        <p:sp>
          <p:nvSpPr>
            <p:cNvPr id="3" name="object 3"/>
            <p:cNvSpPr/>
            <p:nvPr/>
          </p:nvSpPr>
          <p:spPr>
            <a:xfrm>
              <a:off x="936904" y="159778"/>
              <a:ext cx="10318750" cy="530225"/>
            </a:xfrm>
            <a:custGeom>
              <a:avLst/>
              <a:gdLst/>
              <a:ahLst/>
              <a:cxnLst/>
              <a:rect l="l" t="t" r="r" b="b"/>
              <a:pathLst>
                <a:path w="10318750" h="530225">
                  <a:moveTo>
                    <a:pt x="1499895" y="50"/>
                  </a:moveTo>
                  <a:lnTo>
                    <a:pt x="516293" y="50"/>
                  </a:lnTo>
                  <a:lnTo>
                    <a:pt x="0" y="50"/>
                  </a:lnTo>
                  <a:lnTo>
                    <a:pt x="0" y="529831"/>
                  </a:lnTo>
                  <a:lnTo>
                    <a:pt x="516229" y="529831"/>
                  </a:lnTo>
                  <a:lnTo>
                    <a:pt x="1499895" y="529831"/>
                  </a:lnTo>
                  <a:lnTo>
                    <a:pt x="1499895" y="50"/>
                  </a:lnTo>
                  <a:close/>
                </a:path>
                <a:path w="10318750" h="530225">
                  <a:moveTo>
                    <a:pt x="4385691" y="249351"/>
                  </a:moveTo>
                  <a:lnTo>
                    <a:pt x="4385691" y="249351"/>
                  </a:lnTo>
                  <a:lnTo>
                    <a:pt x="1499958" y="249351"/>
                  </a:lnTo>
                  <a:lnTo>
                    <a:pt x="1499958" y="529831"/>
                  </a:lnTo>
                  <a:lnTo>
                    <a:pt x="4385691" y="529831"/>
                  </a:lnTo>
                  <a:lnTo>
                    <a:pt x="4385691" y="249351"/>
                  </a:lnTo>
                  <a:close/>
                </a:path>
                <a:path w="10318750" h="530225">
                  <a:moveTo>
                    <a:pt x="6550863" y="249351"/>
                  </a:moveTo>
                  <a:lnTo>
                    <a:pt x="6550863" y="249351"/>
                  </a:lnTo>
                  <a:lnTo>
                    <a:pt x="4385780" y="249351"/>
                  </a:lnTo>
                  <a:lnTo>
                    <a:pt x="4385780" y="529831"/>
                  </a:lnTo>
                  <a:lnTo>
                    <a:pt x="6550863" y="529831"/>
                  </a:lnTo>
                  <a:lnTo>
                    <a:pt x="6550863" y="249351"/>
                  </a:lnTo>
                  <a:close/>
                </a:path>
                <a:path w="10318750" h="530225">
                  <a:moveTo>
                    <a:pt x="7274763" y="249351"/>
                  </a:moveTo>
                  <a:lnTo>
                    <a:pt x="6550876" y="249351"/>
                  </a:lnTo>
                  <a:lnTo>
                    <a:pt x="6550876" y="529831"/>
                  </a:lnTo>
                  <a:lnTo>
                    <a:pt x="7274763" y="529831"/>
                  </a:lnTo>
                  <a:lnTo>
                    <a:pt x="7274763" y="249351"/>
                  </a:lnTo>
                  <a:close/>
                </a:path>
                <a:path w="10318750" h="530225">
                  <a:moveTo>
                    <a:pt x="8719261" y="249351"/>
                  </a:moveTo>
                  <a:lnTo>
                    <a:pt x="7995412" y="249351"/>
                  </a:lnTo>
                  <a:lnTo>
                    <a:pt x="7274776" y="249351"/>
                  </a:lnTo>
                  <a:lnTo>
                    <a:pt x="7274776" y="529831"/>
                  </a:lnTo>
                  <a:lnTo>
                    <a:pt x="7995374" y="529831"/>
                  </a:lnTo>
                  <a:lnTo>
                    <a:pt x="8719261" y="529831"/>
                  </a:lnTo>
                  <a:lnTo>
                    <a:pt x="8719261" y="249351"/>
                  </a:lnTo>
                  <a:close/>
                </a:path>
                <a:path w="10318750" h="530225">
                  <a:moveTo>
                    <a:pt x="9443161" y="249351"/>
                  </a:moveTo>
                  <a:lnTo>
                    <a:pt x="8719274" y="249351"/>
                  </a:lnTo>
                  <a:lnTo>
                    <a:pt x="8719274" y="529831"/>
                  </a:lnTo>
                  <a:lnTo>
                    <a:pt x="9443161" y="529831"/>
                  </a:lnTo>
                  <a:lnTo>
                    <a:pt x="9443161" y="249351"/>
                  </a:lnTo>
                  <a:close/>
                </a:path>
                <a:path w="10318750" h="530225">
                  <a:moveTo>
                    <a:pt x="10318077" y="0"/>
                  </a:moveTo>
                  <a:lnTo>
                    <a:pt x="7995374" y="0"/>
                  </a:lnTo>
                  <a:lnTo>
                    <a:pt x="5826976" y="0"/>
                  </a:lnTo>
                  <a:lnTo>
                    <a:pt x="3665055" y="0"/>
                  </a:lnTo>
                  <a:lnTo>
                    <a:pt x="1499958" y="0"/>
                  </a:lnTo>
                  <a:lnTo>
                    <a:pt x="1499958" y="249301"/>
                  </a:lnTo>
                  <a:lnTo>
                    <a:pt x="3665055" y="249301"/>
                  </a:lnTo>
                  <a:lnTo>
                    <a:pt x="5826976" y="249301"/>
                  </a:lnTo>
                  <a:lnTo>
                    <a:pt x="7995374" y="249301"/>
                  </a:lnTo>
                  <a:lnTo>
                    <a:pt x="10318077" y="249301"/>
                  </a:lnTo>
                  <a:lnTo>
                    <a:pt x="10318077" y="0"/>
                  </a:lnTo>
                  <a:close/>
                </a:path>
                <a:path w="10318750" h="530225">
                  <a:moveTo>
                    <a:pt x="10318153" y="249351"/>
                  </a:moveTo>
                  <a:lnTo>
                    <a:pt x="9443174" y="249351"/>
                  </a:lnTo>
                  <a:lnTo>
                    <a:pt x="9443174" y="529831"/>
                  </a:lnTo>
                  <a:lnTo>
                    <a:pt x="10318153" y="529831"/>
                  </a:lnTo>
                  <a:lnTo>
                    <a:pt x="10318153" y="249351"/>
                  </a:lnTo>
                  <a:close/>
                </a:path>
              </a:pathLst>
            </a:custGeom>
            <a:solidFill>
              <a:srgbClr val="001F5F"/>
            </a:solidFill>
          </p:spPr>
          <p:txBody>
            <a:bodyPr wrap="square" lIns="0" tIns="0" rIns="0" bIns="0" rtlCol="0"/>
            <a:lstStyle/>
            <a:p>
              <a:endParaRPr/>
            </a:p>
          </p:txBody>
        </p:sp>
        <p:sp>
          <p:nvSpPr>
            <p:cNvPr id="4" name="object 4"/>
            <p:cNvSpPr/>
            <p:nvPr/>
          </p:nvSpPr>
          <p:spPr>
            <a:xfrm>
              <a:off x="936904" y="689546"/>
              <a:ext cx="10318750" cy="561340"/>
            </a:xfrm>
            <a:custGeom>
              <a:avLst/>
              <a:gdLst/>
              <a:ahLst/>
              <a:cxnLst/>
              <a:rect l="l" t="t" r="r" b="b"/>
              <a:pathLst>
                <a:path w="10318750" h="561340">
                  <a:moveTo>
                    <a:pt x="516293" y="280543"/>
                  </a:moveTo>
                  <a:lnTo>
                    <a:pt x="0" y="280543"/>
                  </a:lnTo>
                  <a:lnTo>
                    <a:pt x="0" y="561022"/>
                  </a:lnTo>
                  <a:lnTo>
                    <a:pt x="516293" y="561022"/>
                  </a:lnTo>
                  <a:lnTo>
                    <a:pt x="516293" y="280543"/>
                  </a:lnTo>
                  <a:close/>
                </a:path>
                <a:path w="10318750" h="561340">
                  <a:moveTo>
                    <a:pt x="10318229" y="0"/>
                  </a:moveTo>
                  <a:lnTo>
                    <a:pt x="0" y="0"/>
                  </a:lnTo>
                  <a:lnTo>
                    <a:pt x="0" y="280479"/>
                  </a:lnTo>
                  <a:lnTo>
                    <a:pt x="10318229" y="280479"/>
                  </a:lnTo>
                  <a:lnTo>
                    <a:pt x="10318229" y="0"/>
                  </a:lnTo>
                  <a:close/>
                </a:path>
              </a:pathLst>
            </a:custGeom>
            <a:solidFill>
              <a:srgbClr val="4471C4"/>
            </a:solidFill>
          </p:spPr>
          <p:txBody>
            <a:bodyPr wrap="square" lIns="0" tIns="0" rIns="0" bIns="0" rtlCol="0"/>
            <a:lstStyle/>
            <a:p>
              <a:endParaRPr/>
            </a:p>
          </p:txBody>
        </p:sp>
        <p:sp>
          <p:nvSpPr>
            <p:cNvPr id="5" name="object 5"/>
            <p:cNvSpPr/>
            <p:nvPr/>
          </p:nvSpPr>
          <p:spPr>
            <a:xfrm>
              <a:off x="1453134" y="970089"/>
              <a:ext cx="9802495" cy="280670"/>
            </a:xfrm>
            <a:custGeom>
              <a:avLst/>
              <a:gdLst/>
              <a:ahLst/>
              <a:cxnLst/>
              <a:rect l="l" t="t" r="r" b="b"/>
              <a:pathLst>
                <a:path w="9802495" h="280669">
                  <a:moveTo>
                    <a:pt x="983665" y="0"/>
                  </a:moveTo>
                  <a:lnTo>
                    <a:pt x="0" y="0"/>
                  </a:lnTo>
                  <a:lnTo>
                    <a:pt x="0" y="280479"/>
                  </a:lnTo>
                  <a:lnTo>
                    <a:pt x="983665" y="280479"/>
                  </a:lnTo>
                  <a:lnTo>
                    <a:pt x="983665" y="0"/>
                  </a:lnTo>
                  <a:close/>
                </a:path>
                <a:path w="9802495" h="280669">
                  <a:moveTo>
                    <a:pt x="3869461" y="0"/>
                  </a:moveTo>
                  <a:lnTo>
                    <a:pt x="3869461" y="0"/>
                  </a:lnTo>
                  <a:lnTo>
                    <a:pt x="983729" y="0"/>
                  </a:lnTo>
                  <a:lnTo>
                    <a:pt x="983729" y="280479"/>
                  </a:lnTo>
                  <a:lnTo>
                    <a:pt x="3869461" y="280479"/>
                  </a:lnTo>
                  <a:lnTo>
                    <a:pt x="3869461" y="0"/>
                  </a:lnTo>
                  <a:close/>
                </a:path>
                <a:path w="9802495" h="280669">
                  <a:moveTo>
                    <a:pt x="6034633" y="0"/>
                  </a:moveTo>
                  <a:lnTo>
                    <a:pt x="6034633" y="0"/>
                  </a:lnTo>
                  <a:lnTo>
                    <a:pt x="3869550" y="0"/>
                  </a:lnTo>
                  <a:lnTo>
                    <a:pt x="3869550" y="280479"/>
                  </a:lnTo>
                  <a:lnTo>
                    <a:pt x="6034633" y="280479"/>
                  </a:lnTo>
                  <a:lnTo>
                    <a:pt x="6034633" y="0"/>
                  </a:lnTo>
                  <a:close/>
                </a:path>
                <a:path w="9802495" h="280669">
                  <a:moveTo>
                    <a:pt x="6758533" y="0"/>
                  </a:moveTo>
                  <a:lnTo>
                    <a:pt x="6034646" y="0"/>
                  </a:lnTo>
                  <a:lnTo>
                    <a:pt x="6034646" y="280479"/>
                  </a:lnTo>
                  <a:lnTo>
                    <a:pt x="6758533" y="280479"/>
                  </a:lnTo>
                  <a:lnTo>
                    <a:pt x="6758533" y="0"/>
                  </a:lnTo>
                  <a:close/>
                </a:path>
                <a:path w="9802495" h="280669">
                  <a:moveTo>
                    <a:pt x="8203031" y="0"/>
                  </a:moveTo>
                  <a:lnTo>
                    <a:pt x="7479182" y="0"/>
                  </a:lnTo>
                  <a:lnTo>
                    <a:pt x="6758546" y="0"/>
                  </a:lnTo>
                  <a:lnTo>
                    <a:pt x="6758546" y="280479"/>
                  </a:lnTo>
                  <a:lnTo>
                    <a:pt x="7479144" y="280479"/>
                  </a:lnTo>
                  <a:lnTo>
                    <a:pt x="8203031" y="280479"/>
                  </a:lnTo>
                  <a:lnTo>
                    <a:pt x="8203031" y="0"/>
                  </a:lnTo>
                  <a:close/>
                </a:path>
                <a:path w="9802495" h="280669">
                  <a:moveTo>
                    <a:pt x="8926932" y="0"/>
                  </a:moveTo>
                  <a:lnTo>
                    <a:pt x="8203044" y="0"/>
                  </a:lnTo>
                  <a:lnTo>
                    <a:pt x="8203044" y="280479"/>
                  </a:lnTo>
                  <a:lnTo>
                    <a:pt x="8926932" y="280479"/>
                  </a:lnTo>
                  <a:lnTo>
                    <a:pt x="8926932" y="0"/>
                  </a:lnTo>
                  <a:close/>
                </a:path>
                <a:path w="9802495" h="280669">
                  <a:moveTo>
                    <a:pt x="9801923" y="0"/>
                  </a:moveTo>
                  <a:lnTo>
                    <a:pt x="8926944" y="0"/>
                  </a:lnTo>
                  <a:lnTo>
                    <a:pt x="8926944" y="280479"/>
                  </a:lnTo>
                  <a:lnTo>
                    <a:pt x="9801923" y="280479"/>
                  </a:lnTo>
                  <a:lnTo>
                    <a:pt x="9801923" y="0"/>
                  </a:lnTo>
                  <a:close/>
                </a:path>
              </a:pathLst>
            </a:custGeom>
            <a:solidFill>
              <a:srgbClr val="CFD4EA"/>
            </a:solidFill>
          </p:spPr>
          <p:txBody>
            <a:bodyPr wrap="square" lIns="0" tIns="0" rIns="0" bIns="0" rtlCol="0"/>
            <a:lstStyle/>
            <a:p>
              <a:endParaRPr/>
            </a:p>
          </p:txBody>
        </p:sp>
        <p:sp>
          <p:nvSpPr>
            <p:cNvPr id="6" name="object 6"/>
            <p:cNvSpPr/>
            <p:nvPr/>
          </p:nvSpPr>
          <p:spPr>
            <a:xfrm>
              <a:off x="936904" y="1250505"/>
              <a:ext cx="516890" cy="280670"/>
            </a:xfrm>
            <a:custGeom>
              <a:avLst/>
              <a:gdLst/>
              <a:ahLst/>
              <a:cxnLst/>
              <a:rect l="l" t="t" r="r" b="b"/>
              <a:pathLst>
                <a:path w="516890" h="280669">
                  <a:moveTo>
                    <a:pt x="516293" y="0"/>
                  </a:moveTo>
                  <a:lnTo>
                    <a:pt x="0" y="0"/>
                  </a:lnTo>
                  <a:lnTo>
                    <a:pt x="0" y="280479"/>
                  </a:lnTo>
                  <a:lnTo>
                    <a:pt x="516293" y="280479"/>
                  </a:lnTo>
                  <a:lnTo>
                    <a:pt x="516293" y="0"/>
                  </a:lnTo>
                  <a:close/>
                </a:path>
              </a:pathLst>
            </a:custGeom>
            <a:solidFill>
              <a:srgbClr val="4471C4"/>
            </a:solidFill>
          </p:spPr>
          <p:txBody>
            <a:bodyPr wrap="square" lIns="0" tIns="0" rIns="0" bIns="0" rtlCol="0"/>
            <a:lstStyle/>
            <a:p>
              <a:endParaRPr/>
            </a:p>
          </p:txBody>
        </p:sp>
        <p:sp>
          <p:nvSpPr>
            <p:cNvPr id="7" name="object 7"/>
            <p:cNvSpPr/>
            <p:nvPr/>
          </p:nvSpPr>
          <p:spPr>
            <a:xfrm>
              <a:off x="1453134" y="1250517"/>
              <a:ext cx="3869690" cy="280670"/>
            </a:xfrm>
            <a:custGeom>
              <a:avLst/>
              <a:gdLst/>
              <a:ahLst/>
              <a:cxnLst/>
              <a:rect l="l" t="t" r="r" b="b"/>
              <a:pathLst>
                <a:path w="3869690" h="280669">
                  <a:moveTo>
                    <a:pt x="983665" y="0"/>
                  </a:moveTo>
                  <a:lnTo>
                    <a:pt x="0" y="0"/>
                  </a:lnTo>
                  <a:lnTo>
                    <a:pt x="0" y="280479"/>
                  </a:lnTo>
                  <a:lnTo>
                    <a:pt x="983665" y="280479"/>
                  </a:lnTo>
                  <a:lnTo>
                    <a:pt x="983665" y="0"/>
                  </a:lnTo>
                  <a:close/>
                </a:path>
                <a:path w="3869690" h="280669">
                  <a:moveTo>
                    <a:pt x="3869461" y="0"/>
                  </a:moveTo>
                  <a:lnTo>
                    <a:pt x="3869461" y="0"/>
                  </a:lnTo>
                  <a:lnTo>
                    <a:pt x="983729" y="0"/>
                  </a:lnTo>
                  <a:lnTo>
                    <a:pt x="983729" y="280479"/>
                  </a:lnTo>
                  <a:lnTo>
                    <a:pt x="3869461" y="280479"/>
                  </a:lnTo>
                  <a:lnTo>
                    <a:pt x="3869461" y="0"/>
                  </a:lnTo>
                  <a:close/>
                </a:path>
              </a:pathLst>
            </a:custGeom>
            <a:solidFill>
              <a:srgbClr val="E9EBF5"/>
            </a:solidFill>
          </p:spPr>
          <p:txBody>
            <a:bodyPr wrap="square" lIns="0" tIns="0" rIns="0" bIns="0" rtlCol="0"/>
            <a:lstStyle/>
            <a:p>
              <a:endParaRPr/>
            </a:p>
          </p:txBody>
        </p:sp>
        <p:sp>
          <p:nvSpPr>
            <p:cNvPr id="8" name="object 8"/>
            <p:cNvSpPr/>
            <p:nvPr/>
          </p:nvSpPr>
          <p:spPr>
            <a:xfrm>
              <a:off x="5322696" y="1250505"/>
              <a:ext cx="720725" cy="280670"/>
            </a:xfrm>
            <a:custGeom>
              <a:avLst/>
              <a:gdLst/>
              <a:ahLst/>
              <a:cxnLst/>
              <a:rect l="l" t="t" r="r" b="b"/>
              <a:pathLst>
                <a:path w="720725" h="280669">
                  <a:moveTo>
                    <a:pt x="720636" y="0"/>
                  </a:moveTo>
                  <a:lnTo>
                    <a:pt x="0" y="0"/>
                  </a:lnTo>
                  <a:lnTo>
                    <a:pt x="0" y="280479"/>
                  </a:lnTo>
                  <a:lnTo>
                    <a:pt x="720636" y="280479"/>
                  </a:lnTo>
                  <a:lnTo>
                    <a:pt x="720636" y="0"/>
                  </a:lnTo>
                  <a:close/>
                </a:path>
              </a:pathLst>
            </a:custGeom>
            <a:solidFill>
              <a:srgbClr val="00AF50"/>
            </a:solidFill>
          </p:spPr>
          <p:txBody>
            <a:bodyPr wrap="square" lIns="0" tIns="0" rIns="0" bIns="0" rtlCol="0"/>
            <a:lstStyle/>
            <a:p>
              <a:endParaRPr/>
            </a:p>
          </p:txBody>
        </p:sp>
        <p:sp>
          <p:nvSpPr>
            <p:cNvPr id="9" name="object 9"/>
            <p:cNvSpPr/>
            <p:nvPr/>
          </p:nvSpPr>
          <p:spPr>
            <a:xfrm>
              <a:off x="6043282" y="1250517"/>
              <a:ext cx="5212080" cy="280670"/>
            </a:xfrm>
            <a:custGeom>
              <a:avLst/>
              <a:gdLst/>
              <a:ahLst/>
              <a:cxnLst/>
              <a:rect l="l" t="t" r="r" b="b"/>
              <a:pathLst>
                <a:path w="5212080" h="280669">
                  <a:moveTo>
                    <a:pt x="1444485" y="0"/>
                  </a:moveTo>
                  <a:lnTo>
                    <a:pt x="720636" y="0"/>
                  </a:lnTo>
                  <a:lnTo>
                    <a:pt x="0" y="0"/>
                  </a:lnTo>
                  <a:lnTo>
                    <a:pt x="0" y="280479"/>
                  </a:lnTo>
                  <a:lnTo>
                    <a:pt x="720598" y="280479"/>
                  </a:lnTo>
                  <a:lnTo>
                    <a:pt x="1444485" y="280479"/>
                  </a:lnTo>
                  <a:lnTo>
                    <a:pt x="1444485" y="0"/>
                  </a:lnTo>
                  <a:close/>
                </a:path>
                <a:path w="5212080" h="280669">
                  <a:moveTo>
                    <a:pt x="2168385" y="0"/>
                  </a:moveTo>
                  <a:lnTo>
                    <a:pt x="1444498" y="0"/>
                  </a:lnTo>
                  <a:lnTo>
                    <a:pt x="1444498" y="280479"/>
                  </a:lnTo>
                  <a:lnTo>
                    <a:pt x="2168385" y="280479"/>
                  </a:lnTo>
                  <a:lnTo>
                    <a:pt x="2168385" y="0"/>
                  </a:lnTo>
                  <a:close/>
                </a:path>
                <a:path w="5212080" h="280669">
                  <a:moveTo>
                    <a:pt x="3612883" y="0"/>
                  </a:moveTo>
                  <a:lnTo>
                    <a:pt x="2889034" y="0"/>
                  </a:lnTo>
                  <a:lnTo>
                    <a:pt x="2168398" y="0"/>
                  </a:lnTo>
                  <a:lnTo>
                    <a:pt x="2168398" y="280479"/>
                  </a:lnTo>
                  <a:lnTo>
                    <a:pt x="2888996" y="280479"/>
                  </a:lnTo>
                  <a:lnTo>
                    <a:pt x="3612883" y="280479"/>
                  </a:lnTo>
                  <a:lnTo>
                    <a:pt x="3612883" y="0"/>
                  </a:lnTo>
                  <a:close/>
                </a:path>
                <a:path w="5212080" h="280669">
                  <a:moveTo>
                    <a:pt x="4336783" y="0"/>
                  </a:moveTo>
                  <a:lnTo>
                    <a:pt x="3612896" y="0"/>
                  </a:lnTo>
                  <a:lnTo>
                    <a:pt x="3612896" y="280479"/>
                  </a:lnTo>
                  <a:lnTo>
                    <a:pt x="4336783" y="280479"/>
                  </a:lnTo>
                  <a:lnTo>
                    <a:pt x="4336783" y="0"/>
                  </a:lnTo>
                  <a:close/>
                </a:path>
                <a:path w="5212080" h="280669">
                  <a:moveTo>
                    <a:pt x="5211775" y="0"/>
                  </a:moveTo>
                  <a:lnTo>
                    <a:pt x="4336796" y="0"/>
                  </a:lnTo>
                  <a:lnTo>
                    <a:pt x="4336796" y="280479"/>
                  </a:lnTo>
                  <a:lnTo>
                    <a:pt x="5211775" y="280479"/>
                  </a:lnTo>
                  <a:lnTo>
                    <a:pt x="5211775" y="0"/>
                  </a:lnTo>
                  <a:close/>
                </a:path>
              </a:pathLst>
            </a:custGeom>
            <a:solidFill>
              <a:srgbClr val="E9EBF5"/>
            </a:solidFill>
          </p:spPr>
          <p:txBody>
            <a:bodyPr wrap="square" lIns="0" tIns="0" rIns="0" bIns="0" rtlCol="0"/>
            <a:lstStyle/>
            <a:p>
              <a:endParaRPr/>
            </a:p>
          </p:txBody>
        </p:sp>
        <p:sp>
          <p:nvSpPr>
            <p:cNvPr id="10" name="object 10"/>
            <p:cNvSpPr/>
            <p:nvPr/>
          </p:nvSpPr>
          <p:spPr>
            <a:xfrm>
              <a:off x="936904" y="1531074"/>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11" name="object 11"/>
            <p:cNvSpPr/>
            <p:nvPr/>
          </p:nvSpPr>
          <p:spPr>
            <a:xfrm>
              <a:off x="1453134" y="1531086"/>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12" name="object 12"/>
            <p:cNvSpPr/>
            <p:nvPr/>
          </p:nvSpPr>
          <p:spPr>
            <a:xfrm>
              <a:off x="936904" y="1749869"/>
              <a:ext cx="10318750" cy="499745"/>
            </a:xfrm>
            <a:custGeom>
              <a:avLst/>
              <a:gdLst/>
              <a:ahLst/>
              <a:cxnLst/>
              <a:rect l="l" t="t" r="r" b="b"/>
              <a:pathLst>
                <a:path w="10318750" h="499744">
                  <a:moveTo>
                    <a:pt x="10318229" y="0"/>
                  </a:moveTo>
                  <a:lnTo>
                    <a:pt x="0" y="0"/>
                  </a:lnTo>
                  <a:lnTo>
                    <a:pt x="0" y="280454"/>
                  </a:lnTo>
                  <a:lnTo>
                    <a:pt x="0" y="499313"/>
                  </a:lnTo>
                  <a:lnTo>
                    <a:pt x="516293" y="499313"/>
                  </a:lnTo>
                  <a:lnTo>
                    <a:pt x="516293" y="280479"/>
                  </a:lnTo>
                  <a:lnTo>
                    <a:pt x="10318229" y="280479"/>
                  </a:lnTo>
                  <a:lnTo>
                    <a:pt x="10318229" y="0"/>
                  </a:lnTo>
                  <a:close/>
                </a:path>
              </a:pathLst>
            </a:custGeom>
            <a:solidFill>
              <a:srgbClr val="4471C4"/>
            </a:solidFill>
          </p:spPr>
          <p:txBody>
            <a:bodyPr wrap="square" lIns="0" tIns="0" rIns="0" bIns="0" rtlCol="0"/>
            <a:lstStyle/>
            <a:p>
              <a:endParaRPr/>
            </a:p>
          </p:txBody>
        </p:sp>
        <p:sp>
          <p:nvSpPr>
            <p:cNvPr id="13" name="object 13"/>
            <p:cNvSpPr/>
            <p:nvPr/>
          </p:nvSpPr>
          <p:spPr>
            <a:xfrm>
              <a:off x="1453134" y="2030323"/>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14" name="object 14"/>
            <p:cNvSpPr/>
            <p:nvPr/>
          </p:nvSpPr>
          <p:spPr>
            <a:xfrm>
              <a:off x="936904" y="2249258"/>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15" name="object 15"/>
            <p:cNvSpPr/>
            <p:nvPr/>
          </p:nvSpPr>
          <p:spPr>
            <a:xfrm>
              <a:off x="1453134" y="2249258"/>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16" name="object 16"/>
            <p:cNvSpPr/>
            <p:nvPr/>
          </p:nvSpPr>
          <p:spPr>
            <a:xfrm>
              <a:off x="936904" y="2468054"/>
              <a:ext cx="10318750" cy="499745"/>
            </a:xfrm>
            <a:custGeom>
              <a:avLst/>
              <a:gdLst/>
              <a:ahLst/>
              <a:cxnLst/>
              <a:rect l="l" t="t" r="r" b="b"/>
              <a:pathLst>
                <a:path w="10318750" h="499744">
                  <a:moveTo>
                    <a:pt x="516293" y="280568"/>
                  </a:moveTo>
                  <a:lnTo>
                    <a:pt x="0" y="280568"/>
                  </a:lnTo>
                  <a:lnTo>
                    <a:pt x="0" y="499427"/>
                  </a:lnTo>
                  <a:lnTo>
                    <a:pt x="516293" y="499427"/>
                  </a:lnTo>
                  <a:lnTo>
                    <a:pt x="516293" y="280568"/>
                  </a:lnTo>
                  <a:close/>
                </a:path>
                <a:path w="10318750" h="499744">
                  <a:moveTo>
                    <a:pt x="10318229" y="0"/>
                  </a:moveTo>
                  <a:lnTo>
                    <a:pt x="0" y="0"/>
                  </a:lnTo>
                  <a:lnTo>
                    <a:pt x="0" y="280492"/>
                  </a:lnTo>
                  <a:lnTo>
                    <a:pt x="10318229" y="280492"/>
                  </a:lnTo>
                  <a:lnTo>
                    <a:pt x="10318229" y="0"/>
                  </a:lnTo>
                  <a:close/>
                </a:path>
              </a:pathLst>
            </a:custGeom>
            <a:solidFill>
              <a:srgbClr val="4471C4"/>
            </a:solidFill>
          </p:spPr>
          <p:txBody>
            <a:bodyPr wrap="square" lIns="0" tIns="0" rIns="0" bIns="0" rtlCol="0"/>
            <a:lstStyle/>
            <a:p>
              <a:endParaRPr/>
            </a:p>
          </p:txBody>
        </p:sp>
        <p:sp>
          <p:nvSpPr>
            <p:cNvPr id="17" name="object 17"/>
            <p:cNvSpPr/>
            <p:nvPr/>
          </p:nvSpPr>
          <p:spPr>
            <a:xfrm>
              <a:off x="1453134" y="2748622"/>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18" name="object 18"/>
            <p:cNvSpPr/>
            <p:nvPr/>
          </p:nvSpPr>
          <p:spPr>
            <a:xfrm>
              <a:off x="936904" y="2967444"/>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19" name="object 19"/>
            <p:cNvSpPr/>
            <p:nvPr/>
          </p:nvSpPr>
          <p:spPr>
            <a:xfrm>
              <a:off x="1453134" y="2967456"/>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20" name="object 20"/>
            <p:cNvSpPr/>
            <p:nvPr/>
          </p:nvSpPr>
          <p:spPr>
            <a:xfrm>
              <a:off x="936904" y="3186239"/>
              <a:ext cx="10318750" cy="499745"/>
            </a:xfrm>
            <a:custGeom>
              <a:avLst/>
              <a:gdLst/>
              <a:ahLst/>
              <a:cxnLst/>
              <a:rect l="l" t="t" r="r" b="b"/>
              <a:pathLst>
                <a:path w="10318750" h="499745">
                  <a:moveTo>
                    <a:pt x="516293" y="280581"/>
                  </a:moveTo>
                  <a:lnTo>
                    <a:pt x="0" y="280581"/>
                  </a:lnTo>
                  <a:lnTo>
                    <a:pt x="0" y="499440"/>
                  </a:lnTo>
                  <a:lnTo>
                    <a:pt x="516293" y="499440"/>
                  </a:lnTo>
                  <a:lnTo>
                    <a:pt x="516293" y="280581"/>
                  </a:lnTo>
                  <a:close/>
                </a:path>
                <a:path w="10318750" h="499745">
                  <a:moveTo>
                    <a:pt x="10318229" y="0"/>
                  </a:moveTo>
                  <a:lnTo>
                    <a:pt x="0" y="0"/>
                  </a:lnTo>
                  <a:lnTo>
                    <a:pt x="0" y="280479"/>
                  </a:lnTo>
                  <a:lnTo>
                    <a:pt x="10318229" y="280479"/>
                  </a:lnTo>
                  <a:lnTo>
                    <a:pt x="10318229" y="0"/>
                  </a:lnTo>
                  <a:close/>
                </a:path>
              </a:pathLst>
            </a:custGeom>
            <a:solidFill>
              <a:srgbClr val="4471C4"/>
            </a:solidFill>
          </p:spPr>
          <p:txBody>
            <a:bodyPr wrap="square" lIns="0" tIns="0" rIns="0" bIns="0" rtlCol="0"/>
            <a:lstStyle/>
            <a:p>
              <a:endParaRPr/>
            </a:p>
          </p:txBody>
        </p:sp>
        <p:sp>
          <p:nvSpPr>
            <p:cNvPr id="21" name="object 21"/>
            <p:cNvSpPr/>
            <p:nvPr/>
          </p:nvSpPr>
          <p:spPr>
            <a:xfrm>
              <a:off x="1453134" y="3466820"/>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22" name="object 22"/>
            <p:cNvSpPr/>
            <p:nvPr/>
          </p:nvSpPr>
          <p:spPr>
            <a:xfrm>
              <a:off x="936904" y="3685628"/>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23" name="object 23"/>
            <p:cNvSpPr/>
            <p:nvPr/>
          </p:nvSpPr>
          <p:spPr>
            <a:xfrm>
              <a:off x="1453134" y="3685628"/>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24" name="object 24"/>
            <p:cNvSpPr/>
            <p:nvPr/>
          </p:nvSpPr>
          <p:spPr>
            <a:xfrm>
              <a:off x="936904" y="3904424"/>
              <a:ext cx="10318750" cy="499745"/>
            </a:xfrm>
            <a:custGeom>
              <a:avLst/>
              <a:gdLst/>
              <a:ahLst/>
              <a:cxnLst/>
              <a:rect l="l" t="t" r="r" b="b"/>
              <a:pathLst>
                <a:path w="10318750" h="499745">
                  <a:moveTo>
                    <a:pt x="516293" y="280581"/>
                  </a:moveTo>
                  <a:lnTo>
                    <a:pt x="0" y="280581"/>
                  </a:lnTo>
                  <a:lnTo>
                    <a:pt x="0" y="499440"/>
                  </a:lnTo>
                  <a:lnTo>
                    <a:pt x="516293" y="499440"/>
                  </a:lnTo>
                  <a:lnTo>
                    <a:pt x="516293" y="280581"/>
                  </a:lnTo>
                  <a:close/>
                </a:path>
                <a:path w="10318750" h="499745">
                  <a:moveTo>
                    <a:pt x="10318229" y="0"/>
                  </a:moveTo>
                  <a:lnTo>
                    <a:pt x="0" y="0"/>
                  </a:lnTo>
                  <a:lnTo>
                    <a:pt x="0" y="280479"/>
                  </a:lnTo>
                  <a:lnTo>
                    <a:pt x="10318229" y="280479"/>
                  </a:lnTo>
                  <a:lnTo>
                    <a:pt x="10318229" y="0"/>
                  </a:lnTo>
                  <a:close/>
                </a:path>
              </a:pathLst>
            </a:custGeom>
            <a:solidFill>
              <a:srgbClr val="4471C4"/>
            </a:solidFill>
          </p:spPr>
          <p:txBody>
            <a:bodyPr wrap="square" lIns="0" tIns="0" rIns="0" bIns="0" rtlCol="0"/>
            <a:lstStyle/>
            <a:p>
              <a:endParaRPr/>
            </a:p>
          </p:txBody>
        </p:sp>
        <p:sp>
          <p:nvSpPr>
            <p:cNvPr id="25" name="object 25"/>
            <p:cNvSpPr/>
            <p:nvPr/>
          </p:nvSpPr>
          <p:spPr>
            <a:xfrm>
              <a:off x="1453134" y="4185005"/>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26" name="object 26"/>
            <p:cNvSpPr/>
            <p:nvPr/>
          </p:nvSpPr>
          <p:spPr>
            <a:xfrm>
              <a:off x="936904" y="4403814"/>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27" name="object 27"/>
            <p:cNvSpPr/>
            <p:nvPr/>
          </p:nvSpPr>
          <p:spPr>
            <a:xfrm>
              <a:off x="1453134" y="4403826"/>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28" name="object 28"/>
            <p:cNvSpPr/>
            <p:nvPr/>
          </p:nvSpPr>
          <p:spPr>
            <a:xfrm>
              <a:off x="936904" y="4622609"/>
              <a:ext cx="10318750" cy="499745"/>
            </a:xfrm>
            <a:custGeom>
              <a:avLst/>
              <a:gdLst/>
              <a:ahLst/>
              <a:cxnLst/>
              <a:rect l="l" t="t" r="r" b="b"/>
              <a:pathLst>
                <a:path w="10318750" h="499745">
                  <a:moveTo>
                    <a:pt x="516293" y="280568"/>
                  </a:moveTo>
                  <a:lnTo>
                    <a:pt x="0" y="280568"/>
                  </a:lnTo>
                  <a:lnTo>
                    <a:pt x="0" y="499427"/>
                  </a:lnTo>
                  <a:lnTo>
                    <a:pt x="516293" y="499427"/>
                  </a:lnTo>
                  <a:lnTo>
                    <a:pt x="516293" y="280568"/>
                  </a:lnTo>
                  <a:close/>
                </a:path>
                <a:path w="10318750" h="499745">
                  <a:moveTo>
                    <a:pt x="10318229" y="0"/>
                  </a:moveTo>
                  <a:lnTo>
                    <a:pt x="0" y="0"/>
                  </a:lnTo>
                  <a:lnTo>
                    <a:pt x="0" y="280492"/>
                  </a:lnTo>
                  <a:lnTo>
                    <a:pt x="10318229" y="280492"/>
                  </a:lnTo>
                  <a:lnTo>
                    <a:pt x="10318229" y="0"/>
                  </a:lnTo>
                  <a:close/>
                </a:path>
              </a:pathLst>
            </a:custGeom>
            <a:solidFill>
              <a:srgbClr val="4471C4"/>
            </a:solidFill>
          </p:spPr>
          <p:txBody>
            <a:bodyPr wrap="square" lIns="0" tIns="0" rIns="0" bIns="0" rtlCol="0"/>
            <a:lstStyle/>
            <a:p>
              <a:endParaRPr/>
            </a:p>
          </p:txBody>
        </p:sp>
        <p:sp>
          <p:nvSpPr>
            <p:cNvPr id="29" name="object 29"/>
            <p:cNvSpPr/>
            <p:nvPr/>
          </p:nvSpPr>
          <p:spPr>
            <a:xfrm>
              <a:off x="1453134" y="4903177"/>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30" name="object 30"/>
            <p:cNvSpPr/>
            <p:nvPr/>
          </p:nvSpPr>
          <p:spPr>
            <a:xfrm>
              <a:off x="936904" y="5121998"/>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31" name="object 31"/>
            <p:cNvSpPr/>
            <p:nvPr/>
          </p:nvSpPr>
          <p:spPr>
            <a:xfrm>
              <a:off x="1453134" y="5121998"/>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32" name="object 32"/>
            <p:cNvSpPr/>
            <p:nvPr/>
          </p:nvSpPr>
          <p:spPr>
            <a:xfrm>
              <a:off x="936904" y="5340857"/>
              <a:ext cx="10318750" cy="499745"/>
            </a:xfrm>
            <a:custGeom>
              <a:avLst/>
              <a:gdLst/>
              <a:ahLst/>
              <a:cxnLst/>
              <a:rect l="l" t="t" r="r" b="b"/>
              <a:pathLst>
                <a:path w="10318750" h="499745">
                  <a:moveTo>
                    <a:pt x="10318229" y="0"/>
                  </a:moveTo>
                  <a:lnTo>
                    <a:pt x="0" y="0"/>
                  </a:lnTo>
                  <a:lnTo>
                    <a:pt x="0" y="280466"/>
                  </a:lnTo>
                  <a:lnTo>
                    <a:pt x="0" y="499325"/>
                  </a:lnTo>
                  <a:lnTo>
                    <a:pt x="516293" y="499325"/>
                  </a:lnTo>
                  <a:lnTo>
                    <a:pt x="516293" y="280479"/>
                  </a:lnTo>
                  <a:lnTo>
                    <a:pt x="10318229" y="280479"/>
                  </a:lnTo>
                  <a:lnTo>
                    <a:pt x="10318229" y="0"/>
                  </a:lnTo>
                  <a:close/>
                </a:path>
              </a:pathLst>
            </a:custGeom>
            <a:solidFill>
              <a:srgbClr val="4471C4"/>
            </a:solidFill>
          </p:spPr>
          <p:txBody>
            <a:bodyPr wrap="square" lIns="0" tIns="0" rIns="0" bIns="0" rtlCol="0"/>
            <a:lstStyle/>
            <a:p>
              <a:endParaRPr/>
            </a:p>
          </p:txBody>
        </p:sp>
        <p:sp>
          <p:nvSpPr>
            <p:cNvPr id="33" name="object 33"/>
            <p:cNvSpPr/>
            <p:nvPr/>
          </p:nvSpPr>
          <p:spPr>
            <a:xfrm>
              <a:off x="1453134" y="5621324"/>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34" name="object 34"/>
            <p:cNvSpPr/>
            <p:nvPr/>
          </p:nvSpPr>
          <p:spPr>
            <a:xfrm>
              <a:off x="936904" y="5840183"/>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35" name="object 35"/>
            <p:cNvSpPr/>
            <p:nvPr/>
          </p:nvSpPr>
          <p:spPr>
            <a:xfrm>
              <a:off x="1453134" y="5840183"/>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36" name="object 36"/>
            <p:cNvSpPr/>
            <p:nvPr/>
          </p:nvSpPr>
          <p:spPr>
            <a:xfrm>
              <a:off x="936904" y="6059042"/>
              <a:ext cx="10318750" cy="499745"/>
            </a:xfrm>
            <a:custGeom>
              <a:avLst/>
              <a:gdLst/>
              <a:ahLst/>
              <a:cxnLst/>
              <a:rect l="l" t="t" r="r" b="b"/>
              <a:pathLst>
                <a:path w="10318750" h="499745">
                  <a:moveTo>
                    <a:pt x="10318229" y="0"/>
                  </a:moveTo>
                  <a:lnTo>
                    <a:pt x="0" y="0"/>
                  </a:lnTo>
                  <a:lnTo>
                    <a:pt x="0" y="280479"/>
                  </a:lnTo>
                  <a:lnTo>
                    <a:pt x="0" y="499338"/>
                  </a:lnTo>
                  <a:lnTo>
                    <a:pt x="516293" y="499338"/>
                  </a:lnTo>
                  <a:lnTo>
                    <a:pt x="516293" y="280479"/>
                  </a:lnTo>
                  <a:lnTo>
                    <a:pt x="10318229" y="280479"/>
                  </a:lnTo>
                  <a:lnTo>
                    <a:pt x="10318229" y="0"/>
                  </a:lnTo>
                  <a:close/>
                </a:path>
              </a:pathLst>
            </a:custGeom>
            <a:solidFill>
              <a:srgbClr val="4471C4"/>
            </a:solidFill>
          </p:spPr>
          <p:txBody>
            <a:bodyPr wrap="square" lIns="0" tIns="0" rIns="0" bIns="0" rtlCol="0"/>
            <a:lstStyle/>
            <a:p>
              <a:endParaRPr/>
            </a:p>
          </p:txBody>
        </p:sp>
        <p:sp>
          <p:nvSpPr>
            <p:cNvPr id="37" name="object 37"/>
            <p:cNvSpPr/>
            <p:nvPr/>
          </p:nvSpPr>
          <p:spPr>
            <a:xfrm>
              <a:off x="1453134" y="6339522"/>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CFD4EA"/>
            </a:solidFill>
          </p:spPr>
          <p:txBody>
            <a:bodyPr wrap="square" lIns="0" tIns="0" rIns="0" bIns="0" rtlCol="0"/>
            <a:lstStyle/>
            <a:p>
              <a:endParaRPr/>
            </a:p>
          </p:txBody>
        </p:sp>
        <p:sp>
          <p:nvSpPr>
            <p:cNvPr id="38" name="object 38"/>
            <p:cNvSpPr/>
            <p:nvPr/>
          </p:nvSpPr>
          <p:spPr>
            <a:xfrm>
              <a:off x="936904" y="6558376"/>
              <a:ext cx="516890" cy="219075"/>
            </a:xfrm>
            <a:custGeom>
              <a:avLst/>
              <a:gdLst/>
              <a:ahLst/>
              <a:cxnLst/>
              <a:rect l="l" t="t" r="r" b="b"/>
              <a:pathLst>
                <a:path w="516890" h="219075">
                  <a:moveTo>
                    <a:pt x="516293" y="0"/>
                  </a:moveTo>
                  <a:lnTo>
                    <a:pt x="0" y="0"/>
                  </a:lnTo>
                  <a:lnTo>
                    <a:pt x="0" y="218859"/>
                  </a:lnTo>
                  <a:lnTo>
                    <a:pt x="516293" y="218859"/>
                  </a:lnTo>
                  <a:lnTo>
                    <a:pt x="516293" y="0"/>
                  </a:lnTo>
                  <a:close/>
                </a:path>
              </a:pathLst>
            </a:custGeom>
            <a:solidFill>
              <a:srgbClr val="4471C4"/>
            </a:solidFill>
          </p:spPr>
          <p:txBody>
            <a:bodyPr wrap="square" lIns="0" tIns="0" rIns="0" bIns="0" rtlCol="0"/>
            <a:lstStyle/>
            <a:p>
              <a:endParaRPr/>
            </a:p>
          </p:txBody>
        </p:sp>
        <p:sp>
          <p:nvSpPr>
            <p:cNvPr id="39" name="object 39"/>
            <p:cNvSpPr/>
            <p:nvPr/>
          </p:nvSpPr>
          <p:spPr>
            <a:xfrm>
              <a:off x="1453134" y="6558381"/>
              <a:ext cx="9802495" cy="219075"/>
            </a:xfrm>
            <a:custGeom>
              <a:avLst/>
              <a:gdLst/>
              <a:ahLst/>
              <a:cxnLst/>
              <a:rect l="l" t="t" r="r" b="b"/>
              <a:pathLst>
                <a:path w="9802495" h="219075">
                  <a:moveTo>
                    <a:pt x="983665" y="0"/>
                  </a:moveTo>
                  <a:lnTo>
                    <a:pt x="0" y="0"/>
                  </a:lnTo>
                  <a:lnTo>
                    <a:pt x="0" y="218859"/>
                  </a:lnTo>
                  <a:lnTo>
                    <a:pt x="983665" y="218859"/>
                  </a:lnTo>
                  <a:lnTo>
                    <a:pt x="983665" y="0"/>
                  </a:lnTo>
                  <a:close/>
                </a:path>
                <a:path w="9802495" h="219075">
                  <a:moveTo>
                    <a:pt x="3869461" y="0"/>
                  </a:moveTo>
                  <a:lnTo>
                    <a:pt x="3869461" y="0"/>
                  </a:lnTo>
                  <a:lnTo>
                    <a:pt x="983729" y="0"/>
                  </a:lnTo>
                  <a:lnTo>
                    <a:pt x="983729" y="218859"/>
                  </a:lnTo>
                  <a:lnTo>
                    <a:pt x="3869461" y="218859"/>
                  </a:lnTo>
                  <a:lnTo>
                    <a:pt x="3869461" y="0"/>
                  </a:lnTo>
                  <a:close/>
                </a:path>
                <a:path w="9802495" h="219075">
                  <a:moveTo>
                    <a:pt x="6034633" y="0"/>
                  </a:moveTo>
                  <a:lnTo>
                    <a:pt x="6034633" y="0"/>
                  </a:lnTo>
                  <a:lnTo>
                    <a:pt x="3869550" y="0"/>
                  </a:lnTo>
                  <a:lnTo>
                    <a:pt x="3869550" y="218859"/>
                  </a:lnTo>
                  <a:lnTo>
                    <a:pt x="6034633" y="218859"/>
                  </a:lnTo>
                  <a:lnTo>
                    <a:pt x="6034633" y="0"/>
                  </a:lnTo>
                  <a:close/>
                </a:path>
                <a:path w="9802495" h="219075">
                  <a:moveTo>
                    <a:pt x="6758533" y="0"/>
                  </a:moveTo>
                  <a:lnTo>
                    <a:pt x="6034646" y="0"/>
                  </a:lnTo>
                  <a:lnTo>
                    <a:pt x="6034646" y="218859"/>
                  </a:lnTo>
                  <a:lnTo>
                    <a:pt x="6758533" y="218859"/>
                  </a:lnTo>
                  <a:lnTo>
                    <a:pt x="6758533" y="0"/>
                  </a:lnTo>
                  <a:close/>
                </a:path>
                <a:path w="9802495" h="219075">
                  <a:moveTo>
                    <a:pt x="8203031" y="0"/>
                  </a:moveTo>
                  <a:lnTo>
                    <a:pt x="7479182" y="0"/>
                  </a:lnTo>
                  <a:lnTo>
                    <a:pt x="6758546" y="0"/>
                  </a:lnTo>
                  <a:lnTo>
                    <a:pt x="6758546" y="218859"/>
                  </a:lnTo>
                  <a:lnTo>
                    <a:pt x="7479144" y="218859"/>
                  </a:lnTo>
                  <a:lnTo>
                    <a:pt x="8203031" y="218859"/>
                  </a:lnTo>
                  <a:lnTo>
                    <a:pt x="8203031" y="0"/>
                  </a:lnTo>
                  <a:close/>
                </a:path>
                <a:path w="9802495" h="219075">
                  <a:moveTo>
                    <a:pt x="8926932" y="0"/>
                  </a:moveTo>
                  <a:lnTo>
                    <a:pt x="8203044" y="0"/>
                  </a:lnTo>
                  <a:lnTo>
                    <a:pt x="8203044" y="218859"/>
                  </a:lnTo>
                  <a:lnTo>
                    <a:pt x="8926932" y="218859"/>
                  </a:lnTo>
                  <a:lnTo>
                    <a:pt x="8926932" y="0"/>
                  </a:lnTo>
                  <a:close/>
                </a:path>
                <a:path w="9802495" h="219075">
                  <a:moveTo>
                    <a:pt x="9801923" y="0"/>
                  </a:moveTo>
                  <a:lnTo>
                    <a:pt x="8926944" y="0"/>
                  </a:lnTo>
                  <a:lnTo>
                    <a:pt x="8926944" y="218859"/>
                  </a:lnTo>
                  <a:lnTo>
                    <a:pt x="9801923" y="218859"/>
                  </a:lnTo>
                  <a:lnTo>
                    <a:pt x="9801923" y="0"/>
                  </a:lnTo>
                  <a:close/>
                </a:path>
              </a:pathLst>
            </a:custGeom>
            <a:solidFill>
              <a:srgbClr val="E9EBF5"/>
            </a:solidFill>
          </p:spPr>
          <p:txBody>
            <a:bodyPr wrap="square" lIns="0" tIns="0" rIns="0" bIns="0" rtlCol="0"/>
            <a:lstStyle/>
            <a:p>
              <a:endParaRPr/>
            </a:p>
          </p:txBody>
        </p:sp>
        <p:sp>
          <p:nvSpPr>
            <p:cNvPr id="40" name="object 40"/>
            <p:cNvSpPr/>
            <p:nvPr/>
          </p:nvSpPr>
          <p:spPr>
            <a:xfrm>
              <a:off x="1453134" y="153416"/>
              <a:ext cx="8927465" cy="6630670"/>
            </a:xfrm>
            <a:custGeom>
              <a:avLst/>
              <a:gdLst/>
              <a:ahLst/>
              <a:cxnLst/>
              <a:rect l="l" t="t" r="r" b="b"/>
              <a:pathLst>
                <a:path w="8927465" h="6630670">
                  <a:moveTo>
                    <a:pt x="0" y="0"/>
                  </a:moveTo>
                  <a:lnTo>
                    <a:pt x="0" y="555243"/>
                  </a:lnTo>
                </a:path>
                <a:path w="8927465" h="6630670">
                  <a:moveTo>
                    <a:pt x="0" y="810259"/>
                  </a:moveTo>
                  <a:lnTo>
                    <a:pt x="0" y="1602866"/>
                  </a:lnTo>
                </a:path>
                <a:path w="8927465" h="6630670">
                  <a:moveTo>
                    <a:pt x="0" y="1870582"/>
                  </a:moveTo>
                  <a:lnTo>
                    <a:pt x="0" y="2321051"/>
                  </a:lnTo>
                </a:path>
                <a:path w="8927465" h="6630670">
                  <a:moveTo>
                    <a:pt x="0" y="2588767"/>
                  </a:moveTo>
                  <a:lnTo>
                    <a:pt x="0" y="3039236"/>
                  </a:lnTo>
                </a:path>
                <a:path w="8927465" h="6630670">
                  <a:moveTo>
                    <a:pt x="0" y="3306952"/>
                  </a:moveTo>
                  <a:lnTo>
                    <a:pt x="0" y="3757421"/>
                  </a:lnTo>
                </a:path>
                <a:path w="8927465" h="6630670">
                  <a:moveTo>
                    <a:pt x="0" y="4025137"/>
                  </a:moveTo>
                  <a:lnTo>
                    <a:pt x="0" y="4475606"/>
                  </a:lnTo>
                </a:path>
                <a:path w="8927465" h="6630670">
                  <a:moveTo>
                    <a:pt x="0" y="4743322"/>
                  </a:moveTo>
                  <a:lnTo>
                    <a:pt x="0" y="5193791"/>
                  </a:lnTo>
                </a:path>
                <a:path w="8927465" h="6630670">
                  <a:moveTo>
                    <a:pt x="0" y="5461570"/>
                  </a:moveTo>
                  <a:lnTo>
                    <a:pt x="0" y="5911976"/>
                  </a:lnTo>
                </a:path>
                <a:path w="8927465" h="6630670">
                  <a:moveTo>
                    <a:pt x="0" y="6179756"/>
                  </a:moveTo>
                  <a:lnTo>
                    <a:pt x="0" y="6630169"/>
                  </a:lnTo>
                </a:path>
                <a:path w="8927465" h="6630670">
                  <a:moveTo>
                    <a:pt x="983741" y="0"/>
                  </a:moveTo>
                  <a:lnTo>
                    <a:pt x="983741" y="255650"/>
                  </a:lnTo>
                </a:path>
                <a:path w="8927465" h="6630670">
                  <a:moveTo>
                    <a:pt x="983741" y="255650"/>
                  </a:moveTo>
                  <a:lnTo>
                    <a:pt x="983741" y="555243"/>
                  </a:lnTo>
                </a:path>
                <a:path w="8927465" h="6630670">
                  <a:moveTo>
                    <a:pt x="983741" y="810259"/>
                  </a:moveTo>
                  <a:lnTo>
                    <a:pt x="983741" y="1602866"/>
                  </a:lnTo>
                </a:path>
                <a:path w="8927465" h="6630670">
                  <a:moveTo>
                    <a:pt x="983741" y="1870582"/>
                  </a:moveTo>
                  <a:lnTo>
                    <a:pt x="983741" y="2321051"/>
                  </a:lnTo>
                </a:path>
                <a:path w="8927465" h="6630670">
                  <a:moveTo>
                    <a:pt x="983741" y="2588767"/>
                  </a:moveTo>
                  <a:lnTo>
                    <a:pt x="983741" y="3039236"/>
                  </a:lnTo>
                </a:path>
                <a:path w="8927465" h="6630670">
                  <a:moveTo>
                    <a:pt x="983741" y="3306952"/>
                  </a:moveTo>
                  <a:lnTo>
                    <a:pt x="983741" y="3757421"/>
                  </a:lnTo>
                </a:path>
                <a:path w="8927465" h="6630670">
                  <a:moveTo>
                    <a:pt x="983741" y="4025137"/>
                  </a:moveTo>
                  <a:lnTo>
                    <a:pt x="983741" y="4475606"/>
                  </a:lnTo>
                </a:path>
                <a:path w="8927465" h="6630670">
                  <a:moveTo>
                    <a:pt x="983741" y="4743322"/>
                  </a:moveTo>
                  <a:lnTo>
                    <a:pt x="983741" y="5193791"/>
                  </a:lnTo>
                </a:path>
                <a:path w="8927465" h="6630670">
                  <a:moveTo>
                    <a:pt x="983741" y="5461570"/>
                  </a:moveTo>
                  <a:lnTo>
                    <a:pt x="983741" y="5911976"/>
                  </a:lnTo>
                </a:path>
                <a:path w="8927465" h="6630670">
                  <a:moveTo>
                    <a:pt x="983741" y="6179756"/>
                  </a:moveTo>
                  <a:lnTo>
                    <a:pt x="983741" y="6630169"/>
                  </a:lnTo>
                </a:path>
                <a:path w="8927465" h="6630670">
                  <a:moveTo>
                    <a:pt x="1704339" y="249300"/>
                  </a:moveTo>
                  <a:lnTo>
                    <a:pt x="1704339" y="555243"/>
                  </a:lnTo>
                </a:path>
                <a:path w="8927465" h="6630670">
                  <a:moveTo>
                    <a:pt x="1704339" y="810259"/>
                  </a:moveTo>
                  <a:lnTo>
                    <a:pt x="1704339" y="1602866"/>
                  </a:lnTo>
                </a:path>
                <a:path w="8927465" h="6630670">
                  <a:moveTo>
                    <a:pt x="1704339" y="1870582"/>
                  </a:moveTo>
                  <a:lnTo>
                    <a:pt x="1704339" y="2321051"/>
                  </a:lnTo>
                </a:path>
                <a:path w="8927465" h="6630670">
                  <a:moveTo>
                    <a:pt x="1704339" y="2588767"/>
                  </a:moveTo>
                  <a:lnTo>
                    <a:pt x="1704339" y="3039236"/>
                  </a:lnTo>
                </a:path>
                <a:path w="8927465" h="6630670">
                  <a:moveTo>
                    <a:pt x="1704339" y="3306952"/>
                  </a:moveTo>
                  <a:lnTo>
                    <a:pt x="1704339" y="3757421"/>
                  </a:lnTo>
                </a:path>
                <a:path w="8927465" h="6630670">
                  <a:moveTo>
                    <a:pt x="1704339" y="4025137"/>
                  </a:moveTo>
                  <a:lnTo>
                    <a:pt x="1704339" y="4475606"/>
                  </a:lnTo>
                </a:path>
                <a:path w="8927465" h="6630670">
                  <a:moveTo>
                    <a:pt x="1704339" y="4743322"/>
                  </a:moveTo>
                  <a:lnTo>
                    <a:pt x="1704339" y="5193791"/>
                  </a:lnTo>
                </a:path>
                <a:path w="8927465" h="6630670">
                  <a:moveTo>
                    <a:pt x="1704339" y="5461570"/>
                  </a:moveTo>
                  <a:lnTo>
                    <a:pt x="1704339" y="5911976"/>
                  </a:lnTo>
                </a:path>
                <a:path w="8927465" h="6630670">
                  <a:moveTo>
                    <a:pt x="1704339" y="6179756"/>
                  </a:moveTo>
                  <a:lnTo>
                    <a:pt x="1704339" y="6630169"/>
                  </a:lnTo>
                </a:path>
                <a:path w="8927465" h="6630670">
                  <a:moveTo>
                    <a:pt x="2424937" y="249300"/>
                  </a:moveTo>
                  <a:lnTo>
                    <a:pt x="2424937" y="555243"/>
                  </a:lnTo>
                </a:path>
                <a:path w="8927465" h="6630670">
                  <a:moveTo>
                    <a:pt x="2424937" y="810259"/>
                  </a:moveTo>
                  <a:lnTo>
                    <a:pt x="2424937" y="1602866"/>
                  </a:lnTo>
                </a:path>
                <a:path w="8927465" h="6630670">
                  <a:moveTo>
                    <a:pt x="2424937" y="1870582"/>
                  </a:moveTo>
                  <a:lnTo>
                    <a:pt x="2424937" y="2321051"/>
                  </a:lnTo>
                </a:path>
                <a:path w="8927465" h="6630670">
                  <a:moveTo>
                    <a:pt x="2424937" y="2588767"/>
                  </a:moveTo>
                  <a:lnTo>
                    <a:pt x="2424937" y="3039236"/>
                  </a:lnTo>
                </a:path>
                <a:path w="8927465" h="6630670">
                  <a:moveTo>
                    <a:pt x="2424937" y="3306952"/>
                  </a:moveTo>
                  <a:lnTo>
                    <a:pt x="2424937" y="3757421"/>
                  </a:lnTo>
                </a:path>
                <a:path w="8927465" h="6630670">
                  <a:moveTo>
                    <a:pt x="2424937" y="4025137"/>
                  </a:moveTo>
                  <a:lnTo>
                    <a:pt x="2424937" y="4475606"/>
                  </a:lnTo>
                </a:path>
                <a:path w="8927465" h="6630670">
                  <a:moveTo>
                    <a:pt x="2424937" y="4743322"/>
                  </a:moveTo>
                  <a:lnTo>
                    <a:pt x="2424937" y="5193791"/>
                  </a:lnTo>
                </a:path>
                <a:path w="8927465" h="6630670">
                  <a:moveTo>
                    <a:pt x="2424937" y="5461570"/>
                  </a:moveTo>
                  <a:lnTo>
                    <a:pt x="2424937" y="5911976"/>
                  </a:lnTo>
                </a:path>
                <a:path w="8927465" h="6630670">
                  <a:moveTo>
                    <a:pt x="2424937" y="6179756"/>
                  </a:moveTo>
                  <a:lnTo>
                    <a:pt x="2424937" y="6630169"/>
                  </a:lnTo>
                </a:path>
                <a:path w="8927465" h="6630670">
                  <a:moveTo>
                    <a:pt x="3148837" y="0"/>
                  </a:moveTo>
                  <a:lnTo>
                    <a:pt x="3148837" y="555243"/>
                  </a:lnTo>
                </a:path>
                <a:path w="8927465" h="6630670">
                  <a:moveTo>
                    <a:pt x="3148837" y="810259"/>
                  </a:moveTo>
                  <a:lnTo>
                    <a:pt x="3148837" y="1602866"/>
                  </a:lnTo>
                </a:path>
                <a:path w="8927465" h="6630670">
                  <a:moveTo>
                    <a:pt x="3148837" y="1870582"/>
                  </a:moveTo>
                  <a:lnTo>
                    <a:pt x="3148837" y="2321051"/>
                  </a:lnTo>
                </a:path>
                <a:path w="8927465" h="6630670">
                  <a:moveTo>
                    <a:pt x="3148837" y="2588767"/>
                  </a:moveTo>
                  <a:lnTo>
                    <a:pt x="3148837" y="3039236"/>
                  </a:lnTo>
                </a:path>
                <a:path w="8927465" h="6630670">
                  <a:moveTo>
                    <a:pt x="3148837" y="3306952"/>
                  </a:moveTo>
                  <a:lnTo>
                    <a:pt x="3148837" y="3757421"/>
                  </a:lnTo>
                </a:path>
                <a:path w="8927465" h="6630670">
                  <a:moveTo>
                    <a:pt x="3148837" y="4025137"/>
                  </a:moveTo>
                  <a:lnTo>
                    <a:pt x="3148837" y="4475606"/>
                  </a:lnTo>
                </a:path>
                <a:path w="8927465" h="6630670">
                  <a:moveTo>
                    <a:pt x="3148837" y="4743322"/>
                  </a:moveTo>
                  <a:lnTo>
                    <a:pt x="3148837" y="5193791"/>
                  </a:lnTo>
                </a:path>
                <a:path w="8927465" h="6630670">
                  <a:moveTo>
                    <a:pt x="3148837" y="5461570"/>
                  </a:moveTo>
                  <a:lnTo>
                    <a:pt x="3148837" y="5911976"/>
                  </a:lnTo>
                </a:path>
                <a:path w="8927465" h="6630670">
                  <a:moveTo>
                    <a:pt x="3148837" y="6179756"/>
                  </a:moveTo>
                  <a:lnTo>
                    <a:pt x="3148837" y="6630169"/>
                  </a:lnTo>
                </a:path>
                <a:path w="8927465" h="6630670">
                  <a:moveTo>
                    <a:pt x="3869562" y="249300"/>
                  </a:moveTo>
                  <a:lnTo>
                    <a:pt x="3869562" y="555243"/>
                  </a:lnTo>
                </a:path>
                <a:path w="8927465" h="6630670">
                  <a:moveTo>
                    <a:pt x="3869562" y="810259"/>
                  </a:moveTo>
                  <a:lnTo>
                    <a:pt x="3869562" y="1602866"/>
                  </a:lnTo>
                </a:path>
                <a:path w="8927465" h="6630670">
                  <a:moveTo>
                    <a:pt x="3869562" y="1870582"/>
                  </a:moveTo>
                  <a:lnTo>
                    <a:pt x="3869562" y="2321051"/>
                  </a:lnTo>
                </a:path>
                <a:path w="8927465" h="6630670">
                  <a:moveTo>
                    <a:pt x="3869562" y="2588767"/>
                  </a:moveTo>
                  <a:lnTo>
                    <a:pt x="3869562" y="3039236"/>
                  </a:lnTo>
                </a:path>
                <a:path w="8927465" h="6630670">
                  <a:moveTo>
                    <a:pt x="3869562" y="3306952"/>
                  </a:moveTo>
                  <a:lnTo>
                    <a:pt x="3869562" y="3757421"/>
                  </a:lnTo>
                </a:path>
                <a:path w="8927465" h="6630670">
                  <a:moveTo>
                    <a:pt x="3869562" y="4025137"/>
                  </a:moveTo>
                  <a:lnTo>
                    <a:pt x="3869562" y="4475606"/>
                  </a:lnTo>
                </a:path>
                <a:path w="8927465" h="6630670">
                  <a:moveTo>
                    <a:pt x="3869562" y="4743322"/>
                  </a:moveTo>
                  <a:lnTo>
                    <a:pt x="3869562" y="5193791"/>
                  </a:lnTo>
                </a:path>
                <a:path w="8927465" h="6630670">
                  <a:moveTo>
                    <a:pt x="3869562" y="5461570"/>
                  </a:moveTo>
                  <a:lnTo>
                    <a:pt x="3869562" y="5911976"/>
                  </a:lnTo>
                </a:path>
                <a:path w="8927465" h="6630670">
                  <a:moveTo>
                    <a:pt x="3869562" y="6179756"/>
                  </a:moveTo>
                  <a:lnTo>
                    <a:pt x="3869562" y="6630169"/>
                  </a:lnTo>
                </a:path>
                <a:path w="8927465" h="6630670">
                  <a:moveTo>
                    <a:pt x="4590160" y="249300"/>
                  </a:moveTo>
                  <a:lnTo>
                    <a:pt x="4590160" y="555243"/>
                  </a:lnTo>
                </a:path>
                <a:path w="8927465" h="6630670">
                  <a:moveTo>
                    <a:pt x="4590160" y="810259"/>
                  </a:moveTo>
                  <a:lnTo>
                    <a:pt x="4590160" y="1602866"/>
                  </a:lnTo>
                </a:path>
                <a:path w="8927465" h="6630670">
                  <a:moveTo>
                    <a:pt x="4590160" y="1870582"/>
                  </a:moveTo>
                  <a:lnTo>
                    <a:pt x="4590160" y="2321051"/>
                  </a:lnTo>
                </a:path>
                <a:path w="8927465" h="6630670">
                  <a:moveTo>
                    <a:pt x="4590160" y="2588767"/>
                  </a:moveTo>
                  <a:lnTo>
                    <a:pt x="4590160" y="3039236"/>
                  </a:lnTo>
                </a:path>
                <a:path w="8927465" h="6630670">
                  <a:moveTo>
                    <a:pt x="4590160" y="3306952"/>
                  </a:moveTo>
                  <a:lnTo>
                    <a:pt x="4590160" y="3757421"/>
                  </a:lnTo>
                </a:path>
                <a:path w="8927465" h="6630670">
                  <a:moveTo>
                    <a:pt x="4590160" y="4025137"/>
                  </a:moveTo>
                  <a:lnTo>
                    <a:pt x="4590160" y="4475606"/>
                  </a:lnTo>
                </a:path>
                <a:path w="8927465" h="6630670">
                  <a:moveTo>
                    <a:pt x="4590160" y="4743322"/>
                  </a:moveTo>
                  <a:lnTo>
                    <a:pt x="4590160" y="5193791"/>
                  </a:lnTo>
                </a:path>
                <a:path w="8927465" h="6630670">
                  <a:moveTo>
                    <a:pt x="4590160" y="5461570"/>
                  </a:moveTo>
                  <a:lnTo>
                    <a:pt x="4590160" y="5911976"/>
                  </a:lnTo>
                </a:path>
                <a:path w="8927465" h="6630670">
                  <a:moveTo>
                    <a:pt x="4590160" y="6179756"/>
                  </a:moveTo>
                  <a:lnTo>
                    <a:pt x="4590160" y="6630169"/>
                  </a:lnTo>
                </a:path>
                <a:path w="8927465" h="6630670">
                  <a:moveTo>
                    <a:pt x="5310758" y="0"/>
                  </a:moveTo>
                  <a:lnTo>
                    <a:pt x="5310758" y="555243"/>
                  </a:lnTo>
                </a:path>
                <a:path w="8927465" h="6630670">
                  <a:moveTo>
                    <a:pt x="5310758" y="810259"/>
                  </a:moveTo>
                  <a:lnTo>
                    <a:pt x="5310758" y="1602866"/>
                  </a:lnTo>
                </a:path>
                <a:path w="8927465" h="6630670">
                  <a:moveTo>
                    <a:pt x="5310758" y="1870582"/>
                  </a:moveTo>
                  <a:lnTo>
                    <a:pt x="5310758" y="2321051"/>
                  </a:lnTo>
                </a:path>
                <a:path w="8927465" h="6630670">
                  <a:moveTo>
                    <a:pt x="5310758" y="2588767"/>
                  </a:moveTo>
                  <a:lnTo>
                    <a:pt x="5310758" y="3039236"/>
                  </a:lnTo>
                </a:path>
                <a:path w="8927465" h="6630670">
                  <a:moveTo>
                    <a:pt x="5310758" y="3306952"/>
                  </a:moveTo>
                  <a:lnTo>
                    <a:pt x="5310758" y="3757421"/>
                  </a:lnTo>
                </a:path>
                <a:path w="8927465" h="6630670">
                  <a:moveTo>
                    <a:pt x="5310758" y="4025137"/>
                  </a:moveTo>
                  <a:lnTo>
                    <a:pt x="5310758" y="4475606"/>
                  </a:lnTo>
                </a:path>
                <a:path w="8927465" h="6630670">
                  <a:moveTo>
                    <a:pt x="5310758" y="4743322"/>
                  </a:moveTo>
                  <a:lnTo>
                    <a:pt x="5310758" y="5193791"/>
                  </a:lnTo>
                </a:path>
                <a:path w="8927465" h="6630670">
                  <a:moveTo>
                    <a:pt x="5310758" y="5461570"/>
                  </a:moveTo>
                  <a:lnTo>
                    <a:pt x="5310758" y="5911976"/>
                  </a:lnTo>
                </a:path>
                <a:path w="8927465" h="6630670">
                  <a:moveTo>
                    <a:pt x="5310758" y="6179756"/>
                  </a:moveTo>
                  <a:lnTo>
                    <a:pt x="5310758" y="6630169"/>
                  </a:lnTo>
                </a:path>
                <a:path w="8927465" h="6630670">
                  <a:moveTo>
                    <a:pt x="6034658" y="249300"/>
                  </a:moveTo>
                  <a:lnTo>
                    <a:pt x="6034658" y="555243"/>
                  </a:lnTo>
                </a:path>
                <a:path w="8927465" h="6630670">
                  <a:moveTo>
                    <a:pt x="6034658" y="810259"/>
                  </a:moveTo>
                  <a:lnTo>
                    <a:pt x="6034658" y="1602866"/>
                  </a:lnTo>
                </a:path>
                <a:path w="8927465" h="6630670">
                  <a:moveTo>
                    <a:pt x="6034658" y="1870582"/>
                  </a:moveTo>
                  <a:lnTo>
                    <a:pt x="6034658" y="2321051"/>
                  </a:lnTo>
                </a:path>
                <a:path w="8927465" h="6630670">
                  <a:moveTo>
                    <a:pt x="6034658" y="2588767"/>
                  </a:moveTo>
                  <a:lnTo>
                    <a:pt x="6034658" y="3039236"/>
                  </a:lnTo>
                </a:path>
                <a:path w="8927465" h="6630670">
                  <a:moveTo>
                    <a:pt x="6034658" y="3306952"/>
                  </a:moveTo>
                  <a:lnTo>
                    <a:pt x="6034658" y="3757421"/>
                  </a:lnTo>
                </a:path>
                <a:path w="8927465" h="6630670">
                  <a:moveTo>
                    <a:pt x="6034658" y="4025137"/>
                  </a:moveTo>
                  <a:lnTo>
                    <a:pt x="6034658" y="4475606"/>
                  </a:lnTo>
                </a:path>
                <a:path w="8927465" h="6630670">
                  <a:moveTo>
                    <a:pt x="6034658" y="4743322"/>
                  </a:moveTo>
                  <a:lnTo>
                    <a:pt x="6034658" y="5193791"/>
                  </a:lnTo>
                </a:path>
                <a:path w="8927465" h="6630670">
                  <a:moveTo>
                    <a:pt x="6034658" y="5461570"/>
                  </a:moveTo>
                  <a:lnTo>
                    <a:pt x="6034658" y="5911976"/>
                  </a:lnTo>
                </a:path>
                <a:path w="8927465" h="6630670">
                  <a:moveTo>
                    <a:pt x="6034658" y="6179756"/>
                  </a:moveTo>
                  <a:lnTo>
                    <a:pt x="6034658" y="6630169"/>
                  </a:lnTo>
                </a:path>
                <a:path w="8927465" h="6630670">
                  <a:moveTo>
                    <a:pt x="6758558" y="249300"/>
                  </a:moveTo>
                  <a:lnTo>
                    <a:pt x="6758558" y="555243"/>
                  </a:lnTo>
                </a:path>
                <a:path w="8927465" h="6630670">
                  <a:moveTo>
                    <a:pt x="6758558" y="810259"/>
                  </a:moveTo>
                  <a:lnTo>
                    <a:pt x="6758558" y="1602866"/>
                  </a:lnTo>
                </a:path>
                <a:path w="8927465" h="6630670">
                  <a:moveTo>
                    <a:pt x="6758558" y="1870582"/>
                  </a:moveTo>
                  <a:lnTo>
                    <a:pt x="6758558" y="2321051"/>
                  </a:lnTo>
                </a:path>
                <a:path w="8927465" h="6630670">
                  <a:moveTo>
                    <a:pt x="6758558" y="2588767"/>
                  </a:moveTo>
                  <a:lnTo>
                    <a:pt x="6758558" y="3039236"/>
                  </a:lnTo>
                </a:path>
                <a:path w="8927465" h="6630670">
                  <a:moveTo>
                    <a:pt x="6758558" y="3306952"/>
                  </a:moveTo>
                  <a:lnTo>
                    <a:pt x="6758558" y="3757421"/>
                  </a:lnTo>
                </a:path>
                <a:path w="8927465" h="6630670">
                  <a:moveTo>
                    <a:pt x="6758558" y="4025137"/>
                  </a:moveTo>
                  <a:lnTo>
                    <a:pt x="6758558" y="4475606"/>
                  </a:lnTo>
                </a:path>
                <a:path w="8927465" h="6630670">
                  <a:moveTo>
                    <a:pt x="6758558" y="4743322"/>
                  </a:moveTo>
                  <a:lnTo>
                    <a:pt x="6758558" y="5193791"/>
                  </a:lnTo>
                </a:path>
                <a:path w="8927465" h="6630670">
                  <a:moveTo>
                    <a:pt x="6758558" y="5461570"/>
                  </a:moveTo>
                  <a:lnTo>
                    <a:pt x="6758558" y="5911976"/>
                  </a:lnTo>
                </a:path>
                <a:path w="8927465" h="6630670">
                  <a:moveTo>
                    <a:pt x="6758558" y="6179756"/>
                  </a:moveTo>
                  <a:lnTo>
                    <a:pt x="6758558" y="6630169"/>
                  </a:lnTo>
                </a:path>
                <a:path w="8927465" h="6630670">
                  <a:moveTo>
                    <a:pt x="7479156" y="0"/>
                  </a:moveTo>
                  <a:lnTo>
                    <a:pt x="7479156" y="555243"/>
                  </a:lnTo>
                </a:path>
                <a:path w="8927465" h="6630670">
                  <a:moveTo>
                    <a:pt x="7479156" y="810259"/>
                  </a:moveTo>
                  <a:lnTo>
                    <a:pt x="7479156" y="1602866"/>
                  </a:lnTo>
                </a:path>
                <a:path w="8927465" h="6630670">
                  <a:moveTo>
                    <a:pt x="7479156" y="1870582"/>
                  </a:moveTo>
                  <a:lnTo>
                    <a:pt x="7479156" y="2321051"/>
                  </a:lnTo>
                </a:path>
                <a:path w="8927465" h="6630670">
                  <a:moveTo>
                    <a:pt x="7479156" y="2588767"/>
                  </a:moveTo>
                  <a:lnTo>
                    <a:pt x="7479156" y="3039236"/>
                  </a:lnTo>
                </a:path>
                <a:path w="8927465" h="6630670">
                  <a:moveTo>
                    <a:pt x="7479156" y="3306952"/>
                  </a:moveTo>
                  <a:lnTo>
                    <a:pt x="7479156" y="3757421"/>
                  </a:lnTo>
                </a:path>
                <a:path w="8927465" h="6630670">
                  <a:moveTo>
                    <a:pt x="7479156" y="4025137"/>
                  </a:moveTo>
                  <a:lnTo>
                    <a:pt x="7479156" y="4475606"/>
                  </a:lnTo>
                </a:path>
                <a:path w="8927465" h="6630670">
                  <a:moveTo>
                    <a:pt x="7479156" y="4743322"/>
                  </a:moveTo>
                  <a:lnTo>
                    <a:pt x="7479156" y="5193791"/>
                  </a:lnTo>
                </a:path>
                <a:path w="8927465" h="6630670">
                  <a:moveTo>
                    <a:pt x="7479156" y="5461570"/>
                  </a:moveTo>
                  <a:lnTo>
                    <a:pt x="7479156" y="5911976"/>
                  </a:lnTo>
                </a:path>
                <a:path w="8927465" h="6630670">
                  <a:moveTo>
                    <a:pt x="7479156" y="6179756"/>
                  </a:moveTo>
                  <a:lnTo>
                    <a:pt x="7479156" y="6630169"/>
                  </a:lnTo>
                </a:path>
                <a:path w="8927465" h="6630670">
                  <a:moveTo>
                    <a:pt x="8203056" y="249300"/>
                  </a:moveTo>
                  <a:lnTo>
                    <a:pt x="8203056" y="555243"/>
                  </a:lnTo>
                </a:path>
                <a:path w="8927465" h="6630670">
                  <a:moveTo>
                    <a:pt x="8203056" y="810259"/>
                  </a:moveTo>
                  <a:lnTo>
                    <a:pt x="8203056" y="1602866"/>
                  </a:lnTo>
                </a:path>
                <a:path w="8927465" h="6630670">
                  <a:moveTo>
                    <a:pt x="8203056" y="1870582"/>
                  </a:moveTo>
                  <a:lnTo>
                    <a:pt x="8203056" y="2321051"/>
                  </a:lnTo>
                </a:path>
                <a:path w="8927465" h="6630670">
                  <a:moveTo>
                    <a:pt x="8203056" y="2588767"/>
                  </a:moveTo>
                  <a:lnTo>
                    <a:pt x="8203056" y="3039236"/>
                  </a:lnTo>
                </a:path>
                <a:path w="8927465" h="6630670">
                  <a:moveTo>
                    <a:pt x="8203056" y="3306952"/>
                  </a:moveTo>
                  <a:lnTo>
                    <a:pt x="8203056" y="3757421"/>
                  </a:lnTo>
                </a:path>
                <a:path w="8927465" h="6630670">
                  <a:moveTo>
                    <a:pt x="8203056" y="4025137"/>
                  </a:moveTo>
                  <a:lnTo>
                    <a:pt x="8203056" y="4475606"/>
                  </a:lnTo>
                </a:path>
                <a:path w="8927465" h="6630670">
                  <a:moveTo>
                    <a:pt x="8203056" y="4743322"/>
                  </a:moveTo>
                  <a:lnTo>
                    <a:pt x="8203056" y="5193791"/>
                  </a:lnTo>
                </a:path>
                <a:path w="8927465" h="6630670">
                  <a:moveTo>
                    <a:pt x="8203056" y="5461570"/>
                  </a:moveTo>
                  <a:lnTo>
                    <a:pt x="8203056" y="5911976"/>
                  </a:lnTo>
                </a:path>
                <a:path w="8927465" h="6630670">
                  <a:moveTo>
                    <a:pt x="8203056" y="6179756"/>
                  </a:moveTo>
                  <a:lnTo>
                    <a:pt x="8203056" y="6630169"/>
                  </a:lnTo>
                </a:path>
                <a:path w="8927465" h="6630670">
                  <a:moveTo>
                    <a:pt x="8926956" y="249300"/>
                  </a:moveTo>
                  <a:lnTo>
                    <a:pt x="8926956" y="555243"/>
                  </a:lnTo>
                </a:path>
                <a:path w="8927465" h="6630670">
                  <a:moveTo>
                    <a:pt x="8926956" y="810259"/>
                  </a:moveTo>
                  <a:lnTo>
                    <a:pt x="8926956" y="1602866"/>
                  </a:lnTo>
                </a:path>
                <a:path w="8927465" h="6630670">
                  <a:moveTo>
                    <a:pt x="8926956" y="1870582"/>
                  </a:moveTo>
                  <a:lnTo>
                    <a:pt x="8926956" y="2321051"/>
                  </a:lnTo>
                </a:path>
                <a:path w="8927465" h="6630670">
                  <a:moveTo>
                    <a:pt x="8926956" y="2588767"/>
                  </a:moveTo>
                  <a:lnTo>
                    <a:pt x="8926956" y="3039236"/>
                  </a:lnTo>
                </a:path>
                <a:path w="8927465" h="6630670">
                  <a:moveTo>
                    <a:pt x="8926956" y="3306952"/>
                  </a:moveTo>
                  <a:lnTo>
                    <a:pt x="8926956" y="3757421"/>
                  </a:lnTo>
                </a:path>
                <a:path w="8927465" h="6630670">
                  <a:moveTo>
                    <a:pt x="8926956" y="4025137"/>
                  </a:moveTo>
                  <a:lnTo>
                    <a:pt x="8926956" y="4475606"/>
                  </a:lnTo>
                </a:path>
                <a:path w="8927465" h="6630670">
                  <a:moveTo>
                    <a:pt x="8926956" y="4743322"/>
                  </a:moveTo>
                  <a:lnTo>
                    <a:pt x="8926956" y="5193791"/>
                  </a:lnTo>
                </a:path>
                <a:path w="8927465" h="6630670">
                  <a:moveTo>
                    <a:pt x="8926956" y="5461570"/>
                  </a:moveTo>
                  <a:lnTo>
                    <a:pt x="8926956" y="5911976"/>
                  </a:lnTo>
                </a:path>
                <a:path w="8927465" h="6630670">
                  <a:moveTo>
                    <a:pt x="8926956" y="6179756"/>
                  </a:moveTo>
                  <a:lnTo>
                    <a:pt x="8926956" y="6630169"/>
                  </a:lnTo>
                </a:path>
              </a:pathLst>
            </a:custGeom>
            <a:ln w="12700">
              <a:solidFill>
                <a:srgbClr val="FFFFFF"/>
              </a:solidFill>
            </a:ln>
          </p:spPr>
          <p:txBody>
            <a:bodyPr wrap="square" lIns="0" tIns="0" rIns="0" bIns="0" rtlCol="0"/>
            <a:lstStyle/>
            <a:p>
              <a:endParaRPr/>
            </a:p>
          </p:txBody>
        </p:sp>
        <p:sp>
          <p:nvSpPr>
            <p:cNvPr id="41" name="object 41"/>
            <p:cNvSpPr/>
            <p:nvPr/>
          </p:nvSpPr>
          <p:spPr>
            <a:xfrm>
              <a:off x="2430525" y="409067"/>
              <a:ext cx="720725" cy="0"/>
            </a:xfrm>
            <a:custGeom>
              <a:avLst/>
              <a:gdLst/>
              <a:ahLst/>
              <a:cxnLst/>
              <a:rect l="l" t="t" r="r" b="b"/>
              <a:pathLst>
                <a:path w="720725">
                  <a:moveTo>
                    <a:pt x="0" y="0"/>
                  </a:moveTo>
                  <a:lnTo>
                    <a:pt x="720598" y="0"/>
                  </a:lnTo>
                </a:path>
              </a:pathLst>
            </a:custGeom>
            <a:ln w="6350">
              <a:solidFill>
                <a:srgbClr val="FFFFFF"/>
              </a:solidFill>
            </a:ln>
          </p:spPr>
          <p:txBody>
            <a:bodyPr wrap="square" lIns="0" tIns="0" rIns="0" bIns="0" rtlCol="0"/>
            <a:lstStyle/>
            <a:p>
              <a:endParaRPr/>
            </a:p>
          </p:txBody>
        </p:sp>
        <p:sp>
          <p:nvSpPr>
            <p:cNvPr id="42" name="object 42"/>
            <p:cNvSpPr/>
            <p:nvPr/>
          </p:nvSpPr>
          <p:spPr>
            <a:xfrm>
              <a:off x="3151124" y="409067"/>
              <a:ext cx="8110855" cy="0"/>
            </a:xfrm>
            <a:custGeom>
              <a:avLst/>
              <a:gdLst/>
              <a:ahLst/>
              <a:cxnLst/>
              <a:rect l="l" t="t" r="r" b="b"/>
              <a:pathLst>
                <a:path w="8110855">
                  <a:moveTo>
                    <a:pt x="0" y="0"/>
                  </a:moveTo>
                  <a:lnTo>
                    <a:pt x="8110346" y="0"/>
                  </a:lnTo>
                </a:path>
              </a:pathLst>
            </a:custGeom>
            <a:ln w="12700">
              <a:solidFill>
                <a:srgbClr val="FFFFFF"/>
              </a:solidFill>
            </a:ln>
          </p:spPr>
          <p:txBody>
            <a:bodyPr wrap="square" lIns="0" tIns="0" rIns="0" bIns="0" rtlCol="0"/>
            <a:lstStyle/>
            <a:p>
              <a:endParaRPr/>
            </a:p>
          </p:txBody>
        </p:sp>
        <p:sp>
          <p:nvSpPr>
            <p:cNvPr id="43" name="object 43"/>
            <p:cNvSpPr/>
            <p:nvPr/>
          </p:nvSpPr>
          <p:spPr>
            <a:xfrm>
              <a:off x="930554" y="689609"/>
              <a:ext cx="10331450" cy="0"/>
            </a:xfrm>
            <a:custGeom>
              <a:avLst/>
              <a:gdLst/>
              <a:ahLst/>
              <a:cxnLst/>
              <a:rect l="l" t="t" r="r" b="b"/>
              <a:pathLst>
                <a:path w="10331450">
                  <a:moveTo>
                    <a:pt x="0" y="0"/>
                  </a:moveTo>
                  <a:lnTo>
                    <a:pt x="10330916" y="0"/>
                  </a:lnTo>
                </a:path>
              </a:pathLst>
            </a:custGeom>
            <a:ln w="38100">
              <a:solidFill>
                <a:srgbClr val="FFFFFF"/>
              </a:solidFill>
            </a:ln>
          </p:spPr>
          <p:txBody>
            <a:bodyPr wrap="square" lIns="0" tIns="0" rIns="0" bIns="0" rtlCol="0"/>
            <a:lstStyle/>
            <a:p>
              <a:endParaRPr/>
            </a:p>
          </p:txBody>
        </p:sp>
        <p:sp>
          <p:nvSpPr>
            <p:cNvPr id="44" name="object 44"/>
            <p:cNvSpPr/>
            <p:nvPr/>
          </p:nvSpPr>
          <p:spPr>
            <a:xfrm>
              <a:off x="930554" y="153416"/>
              <a:ext cx="10331450" cy="6630670"/>
            </a:xfrm>
            <a:custGeom>
              <a:avLst/>
              <a:gdLst/>
              <a:ahLst/>
              <a:cxnLst/>
              <a:rect l="l" t="t" r="r" b="b"/>
              <a:pathLst>
                <a:path w="10331450" h="6630670">
                  <a:moveTo>
                    <a:pt x="0" y="816609"/>
                  </a:moveTo>
                  <a:lnTo>
                    <a:pt x="10330916" y="816609"/>
                  </a:lnTo>
                </a:path>
                <a:path w="10331450" h="6630670">
                  <a:moveTo>
                    <a:pt x="0" y="1097152"/>
                  </a:moveTo>
                  <a:lnTo>
                    <a:pt x="10330916" y="1097152"/>
                  </a:lnTo>
                </a:path>
                <a:path w="10331450" h="6630670">
                  <a:moveTo>
                    <a:pt x="0" y="1377569"/>
                  </a:moveTo>
                  <a:lnTo>
                    <a:pt x="10330916" y="1377569"/>
                  </a:lnTo>
                </a:path>
                <a:path w="10331450" h="6630670">
                  <a:moveTo>
                    <a:pt x="0" y="1596516"/>
                  </a:moveTo>
                  <a:lnTo>
                    <a:pt x="10330916" y="1596516"/>
                  </a:lnTo>
                </a:path>
                <a:path w="10331450" h="6630670">
                  <a:moveTo>
                    <a:pt x="0" y="1876932"/>
                  </a:moveTo>
                  <a:lnTo>
                    <a:pt x="10330916" y="1876932"/>
                  </a:lnTo>
                </a:path>
                <a:path w="10331450" h="6630670">
                  <a:moveTo>
                    <a:pt x="0" y="2095753"/>
                  </a:moveTo>
                  <a:lnTo>
                    <a:pt x="10330916" y="2095753"/>
                  </a:lnTo>
                </a:path>
                <a:path w="10331450" h="6630670">
                  <a:moveTo>
                    <a:pt x="0" y="2314701"/>
                  </a:moveTo>
                  <a:lnTo>
                    <a:pt x="10330916" y="2314701"/>
                  </a:lnTo>
                </a:path>
                <a:path w="10331450" h="6630670">
                  <a:moveTo>
                    <a:pt x="0" y="2595117"/>
                  </a:moveTo>
                  <a:lnTo>
                    <a:pt x="10330916" y="2595117"/>
                  </a:lnTo>
                </a:path>
                <a:path w="10331450" h="6630670">
                  <a:moveTo>
                    <a:pt x="0" y="2814065"/>
                  </a:moveTo>
                  <a:lnTo>
                    <a:pt x="10330916" y="2814065"/>
                  </a:lnTo>
                </a:path>
                <a:path w="10331450" h="6630670">
                  <a:moveTo>
                    <a:pt x="0" y="3032886"/>
                  </a:moveTo>
                  <a:lnTo>
                    <a:pt x="10330916" y="3032886"/>
                  </a:lnTo>
                </a:path>
                <a:path w="10331450" h="6630670">
                  <a:moveTo>
                    <a:pt x="0" y="3313302"/>
                  </a:moveTo>
                  <a:lnTo>
                    <a:pt x="10330916" y="3313302"/>
                  </a:lnTo>
                </a:path>
                <a:path w="10331450" h="6630670">
                  <a:moveTo>
                    <a:pt x="0" y="3532250"/>
                  </a:moveTo>
                  <a:lnTo>
                    <a:pt x="10330916" y="3532250"/>
                  </a:lnTo>
                </a:path>
                <a:path w="10331450" h="6630670">
                  <a:moveTo>
                    <a:pt x="0" y="3751071"/>
                  </a:moveTo>
                  <a:lnTo>
                    <a:pt x="10330916" y="3751071"/>
                  </a:lnTo>
                </a:path>
                <a:path w="10331450" h="6630670">
                  <a:moveTo>
                    <a:pt x="0" y="4031487"/>
                  </a:moveTo>
                  <a:lnTo>
                    <a:pt x="10330916" y="4031487"/>
                  </a:lnTo>
                </a:path>
                <a:path w="10331450" h="6630670">
                  <a:moveTo>
                    <a:pt x="0" y="4250435"/>
                  </a:moveTo>
                  <a:lnTo>
                    <a:pt x="10330916" y="4250435"/>
                  </a:lnTo>
                </a:path>
                <a:path w="10331450" h="6630670">
                  <a:moveTo>
                    <a:pt x="0" y="4469256"/>
                  </a:moveTo>
                  <a:lnTo>
                    <a:pt x="10330916" y="4469256"/>
                  </a:lnTo>
                </a:path>
                <a:path w="10331450" h="6630670">
                  <a:moveTo>
                    <a:pt x="0" y="4749672"/>
                  </a:moveTo>
                  <a:lnTo>
                    <a:pt x="10330916" y="4749672"/>
                  </a:lnTo>
                </a:path>
                <a:path w="10331450" h="6630670">
                  <a:moveTo>
                    <a:pt x="0" y="4968620"/>
                  </a:moveTo>
                  <a:lnTo>
                    <a:pt x="10330916" y="4968620"/>
                  </a:lnTo>
                </a:path>
                <a:path w="10331450" h="6630670">
                  <a:moveTo>
                    <a:pt x="0" y="5187441"/>
                  </a:moveTo>
                  <a:lnTo>
                    <a:pt x="10330916" y="5187441"/>
                  </a:lnTo>
                </a:path>
                <a:path w="10331450" h="6630670">
                  <a:moveTo>
                    <a:pt x="0" y="5467920"/>
                  </a:moveTo>
                  <a:lnTo>
                    <a:pt x="10330916" y="5467920"/>
                  </a:lnTo>
                </a:path>
                <a:path w="10331450" h="6630670">
                  <a:moveTo>
                    <a:pt x="0" y="5686767"/>
                  </a:moveTo>
                  <a:lnTo>
                    <a:pt x="10330916" y="5686767"/>
                  </a:lnTo>
                </a:path>
                <a:path w="10331450" h="6630670">
                  <a:moveTo>
                    <a:pt x="0" y="5905626"/>
                  </a:moveTo>
                  <a:lnTo>
                    <a:pt x="10330916" y="5905626"/>
                  </a:lnTo>
                </a:path>
                <a:path w="10331450" h="6630670">
                  <a:moveTo>
                    <a:pt x="0" y="6186106"/>
                  </a:moveTo>
                  <a:lnTo>
                    <a:pt x="10330916" y="6186106"/>
                  </a:lnTo>
                </a:path>
                <a:path w="10331450" h="6630670">
                  <a:moveTo>
                    <a:pt x="0" y="6404965"/>
                  </a:moveTo>
                  <a:lnTo>
                    <a:pt x="10330916" y="6404965"/>
                  </a:lnTo>
                </a:path>
                <a:path w="10331450" h="6630670">
                  <a:moveTo>
                    <a:pt x="6350" y="0"/>
                  </a:moveTo>
                  <a:lnTo>
                    <a:pt x="6350" y="6630169"/>
                  </a:lnTo>
                </a:path>
                <a:path w="10331450" h="6630670">
                  <a:moveTo>
                    <a:pt x="10324566" y="0"/>
                  </a:moveTo>
                  <a:lnTo>
                    <a:pt x="10324566" y="6630169"/>
                  </a:lnTo>
                </a:path>
                <a:path w="10331450" h="6630670">
                  <a:moveTo>
                    <a:pt x="0" y="6350"/>
                  </a:moveTo>
                  <a:lnTo>
                    <a:pt x="10330916" y="6350"/>
                  </a:lnTo>
                </a:path>
                <a:path w="10331450" h="6630670">
                  <a:moveTo>
                    <a:pt x="0" y="6623819"/>
                  </a:moveTo>
                  <a:lnTo>
                    <a:pt x="10330916" y="6623819"/>
                  </a:lnTo>
                </a:path>
              </a:pathLst>
            </a:custGeom>
            <a:ln w="12700">
              <a:solidFill>
                <a:srgbClr val="FFFFFF"/>
              </a:solidFill>
            </a:ln>
          </p:spPr>
          <p:txBody>
            <a:bodyPr wrap="square" lIns="0" tIns="0" rIns="0" bIns="0" rtlCol="0"/>
            <a:lstStyle/>
            <a:p>
              <a:endParaRPr/>
            </a:p>
          </p:txBody>
        </p:sp>
      </p:grpSp>
      <p:sp>
        <p:nvSpPr>
          <p:cNvPr id="45" name="object 45"/>
          <p:cNvSpPr txBox="1"/>
          <p:nvPr/>
        </p:nvSpPr>
        <p:spPr>
          <a:xfrm>
            <a:off x="2491485" y="139700"/>
            <a:ext cx="970915" cy="548005"/>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CPL</a:t>
            </a:r>
            <a:r>
              <a:rPr sz="1600" b="1" spc="-25" dirty="0">
                <a:solidFill>
                  <a:srgbClr val="FFFFFF"/>
                </a:solidFill>
                <a:latin typeface="Calibri"/>
                <a:cs typeface="Calibri"/>
              </a:rPr>
              <a:t> </a:t>
            </a:r>
            <a:r>
              <a:rPr sz="1600" b="1" spc="-10" dirty="0">
                <a:solidFill>
                  <a:srgbClr val="FFFFFF"/>
                </a:solidFill>
                <a:latin typeface="Calibri"/>
                <a:cs typeface="Calibri"/>
              </a:rPr>
              <a:t>Sikap</a:t>
            </a:r>
            <a:endParaRPr sz="1600">
              <a:latin typeface="Calibri"/>
              <a:cs typeface="Calibri"/>
            </a:endParaRPr>
          </a:p>
          <a:p>
            <a:pPr marL="12700">
              <a:lnSpc>
                <a:spcPct val="100000"/>
              </a:lnSpc>
              <a:spcBef>
                <a:spcPts val="35"/>
              </a:spcBef>
              <a:tabLst>
                <a:tab pos="733425" algn="l"/>
              </a:tabLst>
            </a:pPr>
            <a:r>
              <a:rPr sz="1800" b="1" dirty="0">
                <a:solidFill>
                  <a:srgbClr val="FFFFFF"/>
                </a:solidFill>
                <a:latin typeface="Calibri"/>
                <a:cs typeface="Calibri"/>
              </a:rPr>
              <a:t>S1	S2</a:t>
            </a:r>
            <a:endParaRPr sz="1800">
              <a:latin typeface="Calibri"/>
              <a:cs typeface="Calibri"/>
            </a:endParaRPr>
          </a:p>
        </p:txBody>
      </p:sp>
      <p:sp>
        <p:nvSpPr>
          <p:cNvPr id="46" name="object 46"/>
          <p:cNvSpPr txBox="1"/>
          <p:nvPr/>
        </p:nvSpPr>
        <p:spPr>
          <a:xfrm>
            <a:off x="991311" y="132206"/>
            <a:ext cx="1155065" cy="835660"/>
          </a:xfrm>
          <a:prstGeom prst="rect">
            <a:avLst/>
          </a:prstGeom>
        </p:spPr>
        <p:txBody>
          <a:bodyPr vert="horz" wrap="square" lIns="0" tIns="143510" rIns="0" bIns="0" rtlCol="0">
            <a:spAutoFit/>
          </a:bodyPr>
          <a:lstStyle/>
          <a:p>
            <a:pPr marL="64135">
              <a:lnSpc>
                <a:spcPct val="100000"/>
              </a:lnSpc>
              <a:spcBef>
                <a:spcPts val="1130"/>
              </a:spcBef>
              <a:tabLst>
                <a:tab pos="817244" algn="l"/>
              </a:tabLst>
            </a:pPr>
            <a:r>
              <a:rPr sz="1800" b="1" dirty="0">
                <a:solidFill>
                  <a:srgbClr val="FFFFFF"/>
                </a:solidFill>
                <a:latin typeface="Calibri"/>
                <a:cs typeface="Calibri"/>
              </a:rPr>
              <a:t>No	</a:t>
            </a:r>
            <a:r>
              <a:rPr sz="1800" b="1" spc="-5" dirty="0">
                <a:solidFill>
                  <a:srgbClr val="FFFFFF"/>
                </a:solidFill>
                <a:latin typeface="Calibri"/>
                <a:cs typeface="Calibri"/>
              </a:rPr>
              <a:t>MK</a:t>
            </a:r>
            <a:endParaRPr sz="1800">
              <a:latin typeface="Calibri"/>
              <a:cs typeface="Calibri"/>
            </a:endParaRPr>
          </a:p>
          <a:p>
            <a:pPr marL="12700">
              <a:lnSpc>
                <a:spcPct val="100000"/>
              </a:lnSpc>
              <a:spcBef>
                <a:spcPts val="1025"/>
              </a:spcBef>
            </a:pPr>
            <a:r>
              <a:rPr sz="1800" b="1" spc="-5" dirty="0">
                <a:solidFill>
                  <a:srgbClr val="FFFFFF"/>
                </a:solidFill>
                <a:latin typeface="Calibri"/>
                <a:cs typeface="Calibri"/>
              </a:rPr>
              <a:t>Semester-1</a:t>
            </a:r>
            <a:endParaRPr sz="1800">
              <a:latin typeface="Calibri"/>
              <a:cs typeface="Calibri"/>
            </a:endParaRPr>
          </a:p>
        </p:txBody>
      </p:sp>
      <p:sp>
        <p:nvSpPr>
          <p:cNvPr id="47" name="object 47"/>
          <p:cNvSpPr txBox="1"/>
          <p:nvPr/>
        </p:nvSpPr>
        <p:spPr>
          <a:xfrm>
            <a:off x="991311" y="951357"/>
            <a:ext cx="96520" cy="193675"/>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FFFFFF"/>
                </a:solidFill>
                <a:latin typeface="Calibri"/>
                <a:cs typeface="Calibri"/>
              </a:rPr>
              <a:t>1</a:t>
            </a:r>
            <a:endParaRPr sz="1100">
              <a:latin typeface="Calibri"/>
              <a:cs typeface="Calibri"/>
            </a:endParaRPr>
          </a:p>
        </p:txBody>
      </p:sp>
      <p:sp>
        <p:nvSpPr>
          <p:cNvPr id="48" name="object 48"/>
          <p:cNvSpPr txBox="1"/>
          <p:nvPr/>
        </p:nvSpPr>
        <p:spPr>
          <a:xfrm>
            <a:off x="1507617" y="948004"/>
            <a:ext cx="466725"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Calibri"/>
                <a:cs typeface="Calibri"/>
              </a:rPr>
              <a:t>MK1</a:t>
            </a:r>
            <a:endParaRPr sz="1800">
              <a:latin typeface="Calibri"/>
              <a:cs typeface="Calibri"/>
            </a:endParaRPr>
          </a:p>
        </p:txBody>
      </p:sp>
      <p:sp>
        <p:nvSpPr>
          <p:cNvPr id="49" name="object 49"/>
          <p:cNvSpPr txBox="1"/>
          <p:nvPr/>
        </p:nvSpPr>
        <p:spPr>
          <a:xfrm>
            <a:off x="2744850" y="946480"/>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50" name="object 50"/>
          <p:cNvSpPr txBox="1"/>
          <p:nvPr/>
        </p:nvSpPr>
        <p:spPr>
          <a:xfrm>
            <a:off x="8987790" y="139700"/>
            <a:ext cx="2018030" cy="1076325"/>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CPL</a:t>
            </a:r>
            <a:r>
              <a:rPr sz="1600" b="1" spc="-25" dirty="0">
                <a:solidFill>
                  <a:srgbClr val="FFFFFF"/>
                </a:solidFill>
                <a:latin typeface="Calibri"/>
                <a:cs typeface="Calibri"/>
              </a:rPr>
              <a:t> </a:t>
            </a:r>
            <a:r>
              <a:rPr sz="1600" b="1" spc="-10" dirty="0">
                <a:solidFill>
                  <a:srgbClr val="FFFFFF"/>
                </a:solidFill>
                <a:latin typeface="Calibri"/>
                <a:cs typeface="Calibri"/>
              </a:rPr>
              <a:t>Ketrampilan</a:t>
            </a:r>
            <a:r>
              <a:rPr sz="1600" b="1" spc="-40" dirty="0">
                <a:solidFill>
                  <a:srgbClr val="FFFFFF"/>
                </a:solidFill>
                <a:latin typeface="Calibri"/>
                <a:cs typeface="Calibri"/>
              </a:rPr>
              <a:t> </a:t>
            </a:r>
            <a:r>
              <a:rPr sz="1600" b="1" spc="-5" dirty="0">
                <a:solidFill>
                  <a:srgbClr val="FFFFFF"/>
                </a:solidFill>
                <a:latin typeface="Calibri"/>
                <a:cs typeface="Calibri"/>
              </a:rPr>
              <a:t>Umum</a:t>
            </a:r>
            <a:endParaRPr sz="1600">
              <a:latin typeface="Calibri"/>
              <a:cs typeface="Calibri"/>
            </a:endParaRPr>
          </a:p>
          <a:p>
            <a:pPr marL="12700">
              <a:lnSpc>
                <a:spcPct val="100000"/>
              </a:lnSpc>
              <a:spcBef>
                <a:spcPts val="35"/>
              </a:spcBef>
              <a:tabLst>
                <a:tab pos="736600" algn="l"/>
                <a:tab pos="1460500" algn="l"/>
              </a:tabLst>
            </a:pPr>
            <a:r>
              <a:rPr sz="1800" b="1" spc="-10" dirty="0">
                <a:solidFill>
                  <a:srgbClr val="FFFFFF"/>
                </a:solidFill>
                <a:latin typeface="Calibri"/>
                <a:cs typeface="Calibri"/>
              </a:rPr>
              <a:t>KU1	KU2	</a:t>
            </a:r>
            <a:r>
              <a:rPr sz="1800" b="1" dirty="0">
                <a:solidFill>
                  <a:srgbClr val="FFFFFF"/>
                </a:solidFill>
                <a:latin typeface="Calibri"/>
                <a:cs typeface="Calibri"/>
              </a:rPr>
              <a:t>….</a:t>
            </a:r>
            <a:endParaRPr sz="1800">
              <a:latin typeface="Calibri"/>
              <a:cs typeface="Calibri"/>
            </a:endParaRPr>
          </a:p>
          <a:p>
            <a:pPr>
              <a:lnSpc>
                <a:spcPct val="100000"/>
              </a:lnSpc>
              <a:spcBef>
                <a:spcPts val="40"/>
              </a:spcBef>
            </a:pPr>
            <a:endParaRPr sz="1800">
              <a:latin typeface="Calibri"/>
              <a:cs typeface="Calibri"/>
            </a:endParaRPr>
          </a:p>
          <a:p>
            <a:pPr marL="267335">
              <a:lnSpc>
                <a:spcPct val="100000"/>
              </a:lnSpc>
            </a:pPr>
            <a:r>
              <a:rPr sz="1600" spc="-5" dirty="0">
                <a:latin typeface="Symbol"/>
                <a:cs typeface="Symbol"/>
              </a:rPr>
              <a:t></a:t>
            </a:r>
            <a:endParaRPr sz="1600">
              <a:latin typeface="Symbol"/>
              <a:cs typeface="Symbol"/>
            </a:endParaRPr>
          </a:p>
        </p:txBody>
      </p:sp>
      <p:sp>
        <p:nvSpPr>
          <p:cNvPr id="51" name="object 51"/>
          <p:cNvSpPr txBox="1"/>
          <p:nvPr/>
        </p:nvSpPr>
        <p:spPr>
          <a:xfrm>
            <a:off x="991311" y="1232154"/>
            <a:ext cx="96520" cy="193675"/>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FFFFFF"/>
                </a:solidFill>
                <a:latin typeface="Calibri"/>
                <a:cs typeface="Calibri"/>
              </a:rPr>
              <a:t>2</a:t>
            </a:r>
            <a:endParaRPr sz="1100">
              <a:latin typeface="Calibri"/>
              <a:cs typeface="Calibri"/>
            </a:endParaRPr>
          </a:p>
        </p:txBody>
      </p:sp>
      <p:sp>
        <p:nvSpPr>
          <p:cNvPr id="52" name="object 52"/>
          <p:cNvSpPr txBox="1"/>
          <p:nvPr/>
        </p:nvSpPr>
        <p:spPr>
          <a:xfrm>
            <a:off x="1507617" y="1229105"/>
            <a:ext cx="466090"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MK2</a:t>
            </a:r>
            <a:endParaRPr sz="1800">
              <a:latin typeface="Calibri"/>
              <a:cs typeface="Calibri"/>
            </a:endParaRPr>
          </a:p>
        </p:txBody>
      </p:sp>
      <p:sp>
        <p:nvSpPr>
          <p:cNvPr id="53" name="object 53"/>
          <p:cNvSpPr txBox="1"/>
          <p:nvPr/>
        </p:nvSpPr>
        <p:spPr>
          <a:xfrm>
            <a:off x="3465702" y="1227581"/>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54" name="object 54"/>
          <p:cNvSpPr txBox="1"/>
          <p:nvPr/>
        </p:nvSpPr>
        <p:spPr>
          <a:xfrm>
            <a:off x="3932935" y="139700"/>
            <a:ext cx="2416175" cy="1356995"/>
          </a:xfrm>
          <a:prstGeom prst="rect">
            <a:avLst/>
          </a:prstGeom>
        </p:spPr>
        <p:txBody>
          <a:bodyPr vert="horz" wrap="square" lIns="0" tIns="12065" rIns="0" bIns="0" rtlCol="0">
            <a:spAutoFit/>
          </a:bodyPr>
          <a:lstStyle/>
          <a:p>
            <a:pPr marL="736600">
              <a:lnSpc>
                <a:spcPct val="100000"/>
              </a:lnSpc>
              <a:spcBef>
                <a:spcPts val="95"/>
              </a:spcBef>
            </a:pPr>
            <a:r>
              <a:rPr sz="1600" b="1" spc="-10" dirty="0">
                <a:solidFill>
                  <a:srgbClr val="FFFFFF"/>
                </a:solidFill>
                <a:latin typeface="Calibri"/>
                <a:cs typeface="Calibri"/>
              </a:rPr>
              <a:t>CPL</a:t>
            </a:r>
            <a:r>
              <a:rPr sz="1600" b="1" spc="-15" dirty="0">
                <a:solidFill>
                  <a:srgbClr val="FFFFFF"/>
                </a:solidFill>
                <a:latin typeface="Calibri"/>
                <a:cs typeface="Calibri"/>
              </a:rPr>
              <a:t> Pengetahuan</a:t>
            </a:r>
            <a:endParaRPr sz="1600">
              <a:latin typeface="Calibri"/>
              <a:cs typeface="Calibri"/>
            </a:endParaRPr>
          </a:p>
          <a:p>
            <a:pPr marL="12700">
              <a:lnSpc>
                <a:spcPct val="100000"/>
              </a:lnSpc>
              <a:spcBef>
                <a:spcPts val="35"/>
              </a:spcBef>
              <a:tabLst>
                <a:tab pos="735965" algn="l"/>
                <a:tab pos="1631314" algn="l"/>
                <a:tab pos="2178050" algn="l"/>
              </a:tabLst>
            </a:pPr>
            <a:r>
              <a:rPr sz="1800" b="1" dirty="0">
                <a:solidFill>
                  <a:srgbClr val="FFFFFF"/>
                </a:solidFill>
                <a:latin typeface="Calibri"/>
                <a:cs typeface="Calibri"/>
              </a:rPr>
              <a:t>…….	P1	P2	….</a:t>
            </a:r>
            <a:endParaRPr sz="1800">
              <a:latin typeface="Calibri"/>
              <a:cs typeface="Calibri"/>
            </a:endParaRPr>
          </a:p>
          <a:p>
            <a:pPr>
              <a:lnSpc>
                <a:spcPct val="100000"/>
              </a:lnSpc>
              <a:spcBef>
                <a:spcPts val="40"/>
              </a:spcBef>
            </a:pPr>
            <a:endParaRPr sz="1800">
              <a:latin typeface="Calibri"/>
              <a:cs typeface="Calibri"/>
            </a:endParaRPr>
          </a:p>
          <a:p>
            <a:pPr marR="585470" algn="r">
              <a:lnSpc>
                <a:spcPct val="100000"/>
              </a:lnSpc>
              <a:tabLst>
                <a:tab pos="720090" algn="l"/>
              </a:tabLst>
            </a:pPr>
            <a:r>
              <a:rPr sz="1600" spc="-5" dirty="0">
                <a:latin typeface="Symbol"/>
                <a:cs typeface="Symbol"/>
              </a:rPr>
              <a:t></a:t>
            </a:r>
            <a:r>
              <a:rPr sz="1600" spc="-5" dirty="0">
                <a:latin typeface="Times New Roman"/>
                <a:cs typeface="Times New Roman"/>
              </a:rPr>
              <a:t>	</a:t>
            </a:r>
            <a:r>
              <a:rPr sz="1600" spc="-5" dirty="0">
                <a:latin typeface="Symbol"/>
                <a:cs typeface="Symbol"/>
              </a:rPr>
              <a:t></a:t>
            </a:r>
            <a:endParaRPr sz="1600">
              <a:latin typeface="Symbol"/>
              <a:cs typeface="Symbol"/>
            </a:endParaRPr>
          </a:p>
          <a:p>
            <a:pPr marR="587375" algn="r">
              <a:lnSpc>
                <a:spcPct val="100000"/>
              </a:lnSpc>
              <a:spcBef>
                <a:spcPts val="295"/>
              </a:spcBef>
            </a:pPr>
            <a:r>
              <a:rPr sz="1600" spc="-5" dirty="0">
                <a:latin typeface="Symbol"/>
                <a:cs typeface="Symbol"/>
              </a:rPr>
              <a:t></a:t>
            </a:r>
            <a:endParaRPr sz="1600">
              <a:latin typeface="Symbol"/>
              <a:cs typeface="Symbol"/>
            </a:endParaRPr>
          </a:p>
        </p:txBody>
      </p:sp>
      <p:sp>
        <p:nvSpPr>
          <p:cNvPr id="55" name="object 55"/>
          <p:cNvSpPr txBox="1"/>
          <p:nvPr/>
        </p:nvSpPr>
        <p:spPr>
          <a:xfrm>
            <a:off x="6819138" y="139700"/>
            <a:ext cx="2045335" cy="1356995"/>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CPL</a:t>
            </a:r>
            <a:r>
              <a:rPr sz="1600" b="1" spc="-15" dirty="0">
                <a:solidFill>
                  <a:srgbClr val="FFFFFF"/>
                </a:solidFill>
                <a:latin typeface="Calibri"/>
                <a:cs typeface="Calibri"/>
              </a:rPr>
              <a:t> </a:t>
            </a:r>
            <a:r>
              <a:rPr sz="1600" b="1" spc="-10" dirty="0">
                <a:solidFill>
                  <a:srgbClr val="FFFFFF"/>
                </a:solidFill>
                <a:latin typeface="Calibri"/>
                <a:cs typeface="Calibri"/>
              </a:rPr>
              <a:t>Ketrampilan</a:t>
            </a:r>
            <a:r>
              <a:rPr sz="1600" b="1" spc="-30" dirty="0">
                <a:solidFill>
                  <a:srgbClr val="FFFFFF"/>
                </a:solidFill>
                <a:latin typeface="Calibri"/>
                <a:cs typeface="Calibri"/>
              </a:rPr>
              <a:t> </a:t>
            </a:r>
            <a:r>
              <a:rPr sz="1600" b="1" spc="-10" dirty="0">
                <a:solidFill>
                  <a:srgbClr val="FFFFFF"/>
                </a:solidFill>
                <a:latin typeface="Calibri"/>
                <a:cs typeface="Calibri"/>
              </a:rPr>
              <a:t>Khusus</a:t>
            </a:r>
            <a:endParaRPr sz="1600">
              <a:latin typeface="Calibri"/>
              <a:cs typeface="Calibri"/>
            </a:endParaRPr>
          </a:p>
          <a:p>
            <a:pPr marL="12700">
              <a:lnSpc>
                <a:spcPct val="100000"/>
              </a:lnSpc>
              <a:spcBef>
                <a:spcPts val="35"/>
              </a:spcBef>
              <a:tabLst>
                <a:tab pos="735965" algn="l"/>
                <a:tab pos="1460500" algn="l"/>
              </a:tabLst>
            </a:pPr>
            <a:r>
              <a:rPr sz="1800" b="1" spc="-5" dirty="0">
                <a:solidFill>
                  <a:srgbClr val="FFFFFF"/>
                </a:solidFill>
                <a:latin typeface="Calibri"/>
                <a:cs typeface="Calibri"/>
              </a:rPr>
              <a:t>KK1	KK2	</a:t>
            </a:r>
            <a:r>
              <a:rPr sz="1800" b="1" dirty="0">
                <a:solidFill>
                  <a:srgbClr val="FFFFFF"/>
                </a:solidFill>
                <a:latin typeface="Calibri"/>
                <a:cs typeface="Calibri"/>
              </a:rPr>
              <a:t>….</a:t>
            </a:r>
            <a:endParaRPr sz="1800">
              <a:latin typeface="Calibri"/>
              <a:cs typeface="Calibri"/>
            </a:endParaRPr>
          </a:p>
          <a:p>
            <a:pPr>
              <a:lnSpc>
                <a:spcPct val="100000"/>
              </a:lnSpc>
              <a:spcBef>
                <a:spcPts val="40"/>
              </a:spcBef>
            </a:pPr>
            <a:endParaRPr sz="1800">
              <a:latin typeface="Calibri"/>
              <a:cs typeface="Calibri"/>
            </a:endParaRPr>
          </a:p>
          <a:p>
            <a:pPr marL="49530" algn="ctr">
              <a:lnSpc>
                <a:spcPct val="100000"/>
              </a:lnSpc>
            </a:pPr>
            <a:r>
              <a:rPr sz="1600" spc="-5" dirty="0">
                <a:latin typeface="Symbol"/>
                <a:cs typeface="Symbol"/>
              </a:rPr>
              <a:t></a:t>
            </a:r>
            <a:endParaRPr sz="1600">
              <a:latin typeface="Symbol"/>
              <a:cs typeface="Symbol"/>
            </a:endParaRPr>
          </a:p>
          <a:p>
            <a:pPr marL="47625" algn="ctr">
              <a:lnSpc>
                <a:spcPct val="100000"/>
              </a:lnSpc>
              <a:spcBef>
                <a:spcPts val="295"/>
              </a:spcBef>
              <a:tabLst>
                <a:tab pos="1494155" algn="l"/>
              </a:tabLst>
            </a:pPr>
            <a:r>
              <a:rPr sz="1600" spc="-5" dirty="0">
                <a:latin typeface="Symbol"/>
                <a:cs typeface="Symbol"/>
              </a:rPr>
              <a:t></a:t>
            </a:r>
            <a:r>
              <a:rPr sz="1600" spc="-5" dirty="0">
                <a:latin typeface="Times New Roman"/>
                <a:cs typeface="Times New Roman"/>
              </a:rPr>
              <a:t>	</a:t>
            </a:r>
            <a:r>
              <a:rPr sz="1600" spc="-5" dirty="0">
                <a:latin typeface="Symbol"/>
                <a:cs typeface="Symbol"/>
              </a:rPr>
              <a:t></a:t>
            </a:r>
            <a:endParaRPr sz="1600">
              <a:latin typeface="Symbol"/>
              <a:cs typeface="Symbol"/>
            </a:endParaRPr>
          </a:p>
        </p:txBody>
      </p:sp>
      <p:sp>
        <p:nvSpPr>
          <p:cNvPr id="56" name="object 56"/>
          <p:cNvSpPr txBox="1"/>
          <p:nvPr/>
        </p:nvSpPr>
        <p:spPr>
          <a:xfrm>
            <a:off x="9966705" y="1227581"/>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57" name="object 57"/>
          <p:cNvSpPr txBox="1"/>
          <p:nvPr/>
        </p:nvSpPr>
        <p:spPr>
          <a:xfrm>
            <a:off x="991311" y="1512570"/>
            <a:ext cx="161290" cy="193675"/>
          </a:xfrm>
          <a:prstGeom prst="rect">
            <a:avLst/>
          </a:prstGeom>
        </p:spPr>
        <p:txBody>
          <a:bodyPr vert="horz" wrap="square" lIns="0" tIns="12700" rIns="0" bIns="0" rtlCol="0">
            <a:spAutoFit/>
          </a:bodyPr>
          <a:lstStyle/>
          <a:p>
            <a:pPr marL="12700">
              <a:lnSpc>
                <a:spcPct val="100000"/>
              </a:lnSpc>
              <a:spcBef>
                <a:spcPts val="100"/>
              </a:spcBef>
            </a:pPr>
            <a:r>
              <a:rPr sz="1100" b="1" spc="-10" dirty="0">
                <a:solidFill>
                  <a:srgbClr val="FFFFFF"/>
                </a:solidFill>
                <a:latin typeface="Calibri"/>
                <a:cs typeface="Calibri"/>
              </a:rPr>
              <a:t>….</a:t>
            </a:r>
            <a:endParaRPr sz="1100">
              <a:latin typeface="Calibri"/>
              <a:cs typeface="Calibri"/>
            </a:endParaRPr>
          </a:p>
        </p:txBody>
      </p:sp>
      <p:sp>
        <p:nvSpPr>
          <p:cNvPr id="58" name="object 58"/>
          <p:cNvSpPr txBox="1"/>
          <p:nvPr/>
        </p:nvSpPr>
        <p:spPr>
          <a:xfrm>
            <a:off x="991311" y="1728038"/>
            <a:ext cx="1099185" cy="300355"/>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Sem</a:t>
            </a:r>
            <a:r>
              <a:rPr sz="1800" b="1" spc="5" dirty="0">
                <a:solidFill>
                  <a:srgbClr val="FFFFFF"/>
                </a:solidFill>
                <a:latin typeface="Calibri"/>
                <a:cs typeface="Calibri"/>
              </a:rPr>
              <a:t>e</a:t>
            </a:r>
            <a:r>
              <a:rPr sz="1800" b="1" spc="-25" dirty="0">
                <a:solidFill>
                  <a:srgbClr val="FFFFFF"/>
                </a:solidFill>
                <a:latin typeface="Calibri"/>
                <a:cs typeface="Calibri"/>
              </a:rPr>
              <a:t>st</a:t>
            </a:r>
            <a:r>
              <a:rPr sz="1800" b="1" spc="-5" dirty="0">
                <a:solidFill>
                  <a:srgbClr val="FFFFFF"/>
                </a:solidFill>
                <a:latin typeface="Calibri"/>
                <a:cs typeface="Calibri"/>
              </a:rPr>
              <a:t>e</a:t>
            </a:r>
            <a:r>
              <a:rPr sz="1800" b="1" dirty="0">
                <a:solidFill>
                  <a:srgbClr val="FFFFFF"/>
                </a:solidFill>
                <a:latin typeface="Calibri"/>
                <a:cs typeface="Calibri"/>
              </a:rPr>
              <a:t>r-2</a:t>
            </a:r>
            <a:endParaRPr sz="1800">
              <a:latin typeface="Calibri"/>
              <a:cs typeface="Calibri"/>
            </a:endParaRPr>
          </a:p>
        </p:txBody>
      </p:sp>
      <p:sp>
        <p:nvSpPr>
          <p:cNvPr id="59" name="object 59"/>
          <p:cNvSpPr txBox="1"/>
          <p:nvPr/>
        </p:nvSpPr>
        <p:spPr>
          <a:xfrm>
            <a:off x="1023315" y="2012061"/>
            <a:ext cx="125730" cy="193675"/>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FFFFFF"/>
                </a:solidFill>
                <a:latin typeface="Calibri"/>
                <a:cs typeface="Calibri"/>
              </a:rPr>
              <a:t>…</a:t>
            </a:r>
            <a:endParaRPr sz="1100">
              <a:latin typeface="Calibri"/>
              <a:cs typeface="Calibri"/>
            </a:endParaRPr>
          </a:p>
        </p:txBody>
      </p:sp>
      <p:sp>
        <p:nvSpPr>
          <p:cNvPr id="60" name="object 60"/>
          <p:cNvSpPr txBox="1"/>
          <p:nvPr/>
        </p:nvSpPr>
        <p:spPr>
          <a:xfrm>
            <a:off x="991311" y="2446782"/>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er-3</a:t>
            </a:r>
            <a:endParaRPr sz="1800">
              <a:latin typeface="Calibri"/>
              <a:cs typeface="Calibri"/>
            </a:endParaRPr>
          </a:p>
        </p:txBody>
      </p:sp>
      <p:sp>
        <p:nvSpPr>
          <p:cNvPr id="61" name="object 61"/>
          <p:cNvSpPr txBox="1"/>
          <p:nvPr/>
        </p:nvSpPr>
        <p:spPr>
          <a:xfrm>
            <a:off x="991311" y="3165094"/>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er-4</a:t>
            </a:r>
            <a:endParaRPr sz="1800">
              <a:latin typeface="Calibri"/>
              <a:cs typeface="Calibri"/>
            </a:endParaRPr>
          </a:p>
        </p:txBody>
      </p:sp>
      <p:sp>
        <p:nvSpPr>
          <p:cNvPr id="62" name="object 62"/>
          <p:cNvSpPr txBox="1"/>
          <p:nvPr/>
        </p:nvSpPr>
        <p:spPr>
          <a:xfrm>
            <a:off x="991311" y="3883533"/>
            <a:ext cx="1099185" cy="1017905"/>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er-5</a:t>
            </a:r>
            <a:endParaRPr sz="1800">
              <a:latin typeface="Calibri"/>
              <a:cs typeface="Calibri"/>
            </a:endParaRPr>
          </a:p>
          <a:p>
            <a:pPr>
              <a:lnSpc>
                <a:spcPct val="100000"/>
              </a:lnSpc>
            </a:pPr>
            <a:endParaRPr sz="1800">
              <a:latin typeface="Calibri"/>
              <a:cs typeface="Calibri"/>
            </a:endParaRPr>
          </a:p>
          <a:p>
            <a:pPr marL="12700">
              <a:lnSpc>
                <a:spcPct val="100000"/>
              </a:lnSpc>
              <a:spcBef>
                <a:spcPts val="1295"/>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er-6</a:t>
            </a:r>
            <a:endParaRPr sz="1800">
              <a:latin typeface="Calibri"/>
              <a:cs typeface="Calibri"/>
            </a:endParaRPr>
          </a:p>
        </p:txBody>
      </p:sp>
      <p:sp>
        <p:nvSpPr>
          <p:cNvPr id="63" name="object 63"/>
          <p:cNvSpPr txBox="1"/>
          <p:nvPr/>
        </p:nvSpPr>
        <p:spPr>
          <a:xfrm>
            <a:off x="991311" y="5320029"/>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er-7</a:t>
            </a:r>
            <a:endParaRPr sz="1800">
              <a:latin typeface="Calibri"/>
              <a:cs typeface="Calibri"/>
            </a:endParaRPr>
          </a:p>
        </p:txBody>
      </p:sp>
      <p:sp>
        <p:nvSpPr>
          <p:cNvPr id="64" name="object 64"/>
          <p:cNvSpPr txBox="1"/>
          <p:nvPr/>
        </p:nvSpPr>
        <p:spPr>
          <a:xfrm>
            <a:off x="991311" y="6038494"/>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er-8</a:t>
            </a:r>
            <a:endParaRPr sz="1800">
              <a:latin typeface="Calibri"/>
              <a:cs typeface="Calibri"/>
            </a:endParaRPr>
          </a:p>
        </p:txBody>
      </p:sp>
      <p:sp>
        <p:nvSpPr>
          <p:cNvPr id="65" name="object 65"/>
          <p:cNvSpPr/>
          <p:nvPr/>
        </p:nvSpPr>
        <p:spPr>
          <a:xfrm>
            <a:off x="0" y="0"/>
            <a:ext cx="431800" cy="6858000"/>
          </a:xfrm>
          <a:custGeom>
            <a:avLst/>
            <a:gdLst/>
            <a:ahLst/>
            <a:cxnLst/>
            <a:rect l="l" t="t" r="r" b="b"/>
            <a:pathLst>
              <a:path w="431800" h="6858000">
                <a:moveTo>
                  <a:pt x="0" y="0"/>
                </a:moveTo>
                <a:lnTo>
                  <a:pt x="0" y="6857999"/>
                </a:lnTo>
                <a:lnTo>
                  <a:pt x="431292" y="6857999"/>
                </a:lnTo>
                <a:lnTo>
                  <a:pt x="431292" y="0"/>
                </a:lnTo>
                <a:lnTo>
                  <a:pt x="0" y="0"/>
                </a:lnTo>
                <a:close/>
              </a:path>
            </a:pathLst>
          </a:custGeom>
          <a:solidFill>
            <a:srgbClr val="008000"/>
          </a:solidFill>
        </p:spPr>
        <p:txBody>
          <a:bodyPr wrap="square" lIns="0" tIns="0" rIns="0" bIns="0" rtlCol="0"/>
          <a:lstStyle/>
          <a:p>
            <a:endParaRPr/>
          </a:p>
        </p:txBody>
      </p:sp>
      <p:sp>
        <p:nvSpPr>
          <p:cNvPr id="66" name="object 66"/>
          <p:cNvSpPr txBox="1"/>
          <p:nvPr/>
        </p:nvSpPr>
        <p:spPr>
          <a:xfrm>
            <a:off x="-3491" y="164717"/>
            <a:ext cx="397510" cy="6531609"/>
          </a:xfrm>
          <a:prstGeom prst="rect">
            <a:avLst/>
          </a:prstGeom>
        </p:spPr>
        <p:txBody>
          <a:bodyPr vert="vert270" wrap="square" lIns="0" tIns="15240" rIns="0" bIns="0" rtlCol="0">
            <a:spAutoFit/>
          </a:bodyPr>
          <a:lstStyle/>
          <a:p>
            <a:pPr marL="12700">
              <a:lnSpc>
                <a:spcPct val="100000"/>
              </a:lnSpc>
              <a:spcBef>
                <a:spcPts val="120"/>
              </a:spcBef>
            </a:pPr>
            <a:r>
              <a:rPr sz="2400" spc="-15" dirty="0">
                <a:solidFill>
                  <a:srgbClr val="FFFFFF"/>
                </a:solidFill>
                <a:latin typeface="Impact"/>
                <a:cs typeface="Impact"/>
              </a:rPr>
              <a:t>Tabel-5:</a:t>
            </a:r>
            <a:r>
              <a:rPr sz="2400" spc="15" dirty="0">
                <a:solidFill>
                  <a:srgbClr val="FFFFFF"/>
                </a:solidFill>
                <a:latin typeface="Impact"/>
                <a:cs typeface="Impact"/>
              </a:rPr>
              <a:t> </a:t>
            </a:r>
            <a:r>
              <a:rPr sz="2400" dirty="0">
                <a:solidFill>
                  <a:srgbClr val="FFFFFF"/>
                </a:solidFill>
                <a:latin typeface="Impact"/>
                <a:cs typeface="Impact"/>
              </a:rPr>
              <a:t>Matrik</a:t>
            </a:r>
            <a:r>
              <a:rPr sz="2400" spc="30" dirty="0">
                <a:solidFill>
                  <a:srgbClr val="FFFFFF"/>
                </a:solidFill>
                <a:latin typeface="Impact"/>
                <a:cs typeface="Impact"/>
              </a:rPr>
              <a:t> </a:t>
            </a:r>
            <a:r>
              <a:rPr sz="2400" spc="-5" dirty="0">
                <a:solidFill>
                  <a:srgbClr val="FFFFFF"/>
                </a:solidFill>
                <a:latin typeface="Impact"/>
                <a:cs typeface="Impact"/>
              </a:rPr>
              <a:t>distribusi</a:t>
            </a:r>
            <a:r>
              <a:rPr sz="2400" spc="5" dirty="0">
                <a:solidFill>
                  <a:srgbClr val="FFFFFF"/>
                </a:solidFill>
                <a:latin typeface="Impact"/>
                <a:cs typeface="Impact"/>
              </a:rPr>
              <a:t> </a:t>
            </a:r>
            <a:r>
              <a:rPr sz="2400" spc="-5" dirty="0">
                <a:solidFill>
                  <a:srgbClr val="FFFFFF"/>
                </a:solidFill>
                <a:latin typeface="Impact"/>
                <a:cs typeface="Impact"/>
              </a:rPr>
              <a:t>CPL-PRODI</a:t>
            </a:r>
            <a:r>
              <a:rPr sz="2400" spc="-10" dirty="0">
                <a:solidFill>
                  <a:srgbClr val="FFFFFF"/>
                </a:solidFill>
                <a:latin typeface="Impact"/>
                <a:cs typeface="Impact"/>
              </a:rPr>
              <a:t> </a:t>
            </a:r>
            <a:r>
              <a:rPr sz="2400" dirty="0">
                <a:solidFill>
                  <a:srgbClr val="FFFFFF"/>
                </a:solidFill>
                <a:latin typeface="Impact"/>
                <a:cs typeface="Impact"/>
              </a:rPr>
              <a:t>dan Mata</a:t>
            </a:r>
            <a:r>
              <a:rPr sz="2400" spc="15" dirty="0">
                <a:solidFill>
                  <a:srgbClr val="FFFFFF"/>
                </a:solidFill>
                <a:latin typeface="Impact"/>
                <a:cs typeface="Impact"/>
              </a:rPr>
              <a:t> </a:t>
            </a:r>
            <a:r>
              <a:rPr sz="2400" spc="-5" dirty="0">
                <a:solidFill>
                  <a:srgbClr val="FFFFFF"/>
                </a:solidFill>
                <a:latin typeface="Impact"/>
                <a:cs typeface="Impact"/>
              </a:rPr>
              <a:t>Kuliah</a:t>
            </a:r>
            <a:endParaRPr sz="2400">
              <a:latin typeface="Impact"/>
              <a:cs typeface="Impact"/>
            </a:endParaRPr>
          </a:p>
        </p:txBody>
      </p:sp>
      <p:pic>
        <p:nvPicPr>
          <p:cNvPr id="67" name="object 67"/>
          <p:cNvPicPr/>
          <p:nvPr/>
        </p:nvPicPr>
        <p:blipFill>
          <a:blip r:embed="rId2" cstate="print"/>
          <a:stretch>
            <a:fillRect/>
          </a:stretch>
        </p:blipFill>
        <p:spPr>
          <a:xfrm>
            <a:off x="5733288" y="1411224"/>
            <a:ext cx="5080253" cy="2650997"/>
          </a:xfrm>
          <a:prstGeom prst="rect">
            <a:avLst/>
          </a:prstGeom>
        </p:spPr>
      </p:pic>
      <p:sp>
        <p:nvSpPr>
          <p:cNvPr id="68" name="object 68"/>
          <p:cNvSpPr txBox="1"/>
          <p:nvPr/>
        </p:nvSpPr>
        <p:spPr>
          <a:xfrm>
            <a:off x="7186421" y="2161794"/>
            <a:ext cx="146050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40" dirty="0">
                <a:solidFill>
                  <a:srgbClr val="FFFFFF"/>
                </a:solidFill>
                <a:latin typeface="Calibri"/>
                <a:cs typeface="Calibri"/>
              </a:rPr>
              <a:t>K</a:t>
            </a:r>
            <a:r>
              <a:rPr sz="1800" b="1" dirty="0">
                <a:solidFill>
                  <a:srgbClr val="FFFFFF"/>
                </a:solidFill>
                <a:latin typeface="Calibri"/>
                <a:cs typeface="Calibri"/>
              </a:rPr>
              <a:t>e</a:t>
            </a:r>
            <a:r>
              <a:rPr sz="1800" b="1" spc="-5" dirty="0">
                <a:solidFill>
                  <a:srgbClr val="FFFFFF"/>
                </a:solidFill>
                <a:latin typeface="Calibri"/>
                <a:cs typeface="Calibri"/>
              </a:rPr>
              <a:t>mamp</a:t>
            </a:r>
            <a:r>
              <a:rPr sz="1800" b="1" spc="5" dirty="0">
                <a:solidFill>
                  <a:srgbClr val="FFFFFF"/>
                </a:solidFill>
                <a:latin typeface="Calibri"/>
                <a:cs typeface="Calibri"/>
              </a:rPr>
              <a:t>u</a:t>
            </a:r>
            <a:r>
              <a:rPr sz="1800" b="1" dirty="0">
                <a:solidFill>
                  <a:srgbClr val="FFFFFF"/>
                </a:solidFill>
                <a:latin typeface="Calibri"/>
                <a:cs typeface="Calibri"/>
              </a:rPr>
              <a:t>a</a:t>
            </a:r>
            <a:r>
              <a:rPr sz="1800" b="1" spc="10" dirty="0">
                <a:solidFill>
                  <a:srgbClr val="FFFFFF"/>
                </a:solidFill>
                <a:latin typeface="Calibri"/>
                <a:cs typeface="Calibri"/>
              </a:rPr>
              <a:t>n</a:t>
            </a:r>
            <a:r>
              <a:rPr sz="1800" b="1" dirty="0">
                <a:solidFill>
                  <a:srgbClr val="FFFFFF"/>
                </a:solidFill>
                <a:latin typeface="Calibri"/>
                <a:cs typeface="Calibri"/>
              </a:rPr>
              <a:t>;</a:t>
            </a:r>
            <a:endParaRPr sz="1800">
              <a:latin typeface="Calibri"/>
              <a:cs typeface="Calibri"/>
            </a:endParaRPr>
          </a:p>
        </p:txBody>
      </p:sp>
      <p:sp>
        <p:nvSpPr>
          <p:cNvPr id="69" name="object 69"/>
          <p:cNvSpPr txBox="1"/>
          <p:nvPr/>
        </p:nvSpPr>
        <p:spPr>
          <a:xfrm>
            <a:off x="7186421" y="2436114"/>
            <a:ext cx="238760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Bahan</a:t>
            </a:r>
            <a:r>
              <a:rPr sz="1800" b="1" spc="-35" dirty="0">
                <a:solidFill>
                  <a:srgbClr val="FFFFFF"/>
                </a:solidFill>
                <a:latin typeface="Calibri"/>
                <a:cs typeface="Calibri"/>
              </a:rPr>
              <a:t> </a:t>
            </a:r>
            <a:r>
              <a:rPr sz="1800" b="1" spc="-5" dirty="0">
                <a:solidFill>
                  <a:srgbClr val="FFFFFF"/>
                </a:solidFill>
                <a:latin typeface="Calibri"/>
                <a:cs typeface="Calibri"/>
              </a:rPr>
              <a:t>Kajian</a:t>
            </a:r>
            <a:r>
              <a:rPr sz="1800" b="1" spc="-25" dirty="0">
                <a:solidFill>
                  <a:srgbClr val="FFFFFF"/>
                </a:solidFill>
                <a:latin typeface="Calibri"/>
                <a:cs typeface="Calibri"/>
              </a:rPr>
              <a:t> </a:t>
            </a:r>
            <a:r>
              <a:rPr sz="1800" b="1" dirty="0">
                <a:solidFill>
                  <a:srgbClr val="FFFFFF"/>
                </a:solidFill>
                <a:latin typeface="Calibri"/>
                <a:cs typeface="Calibri"/>
              </a:rPr>
              <a:t>=&gt;</a:t>
            </a:r>
            <a:r>
              <a:rPr sz="1800" b="1" spc="-25" dirty="0">
                <a:solidFill>
                  <a:srgbClr val="FFFFFF"/>
                </a:solidFill>
                <a:latin typeface="Calibri"/>
                <a:cs typeface="Calibri"/>
              </a:rPr>
              <a:t> </a:t>
            </a:r>
            <a:r>
              <a:rPr sz="1800" b="1" spc="-10" dirty="0">
                <a:solidFill>
                  <a:srgbClr val="FFFFFF"/>
                </a:solidFill>
                <a:latin typeface="Calibri"/>
                <a:cs typeface="Calibri"/>
              </a:rPr>
              <a:t>materi</a:t>
            </a:r>
            <a:endParaRPr sz="1800">
              <a:latin typeface="Calibri"/>
              <a:cs typeface="Calibri"/>
            </a:endParaRPr>
          </a:p>
        </p:txBody>
      </p:sp>
      <p:sp>
        <p:nvSpPr>
          <p:cNvPr id="70" name="object 70"/>
          <p:cNvSpPr txBox="1"/>
          <p:nvPr/>
        </p:nvSpPr>
        <p:spPr>
          <a:xfrm>
            <a:off x="7354061" y="2710129"/>
            <a:ext cx="1402715" cy="300355"/>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Calibri"/>
                <a:cs typeface="Calibri"/>
              </a:rPr>
              <a:t>pembelajaran;</a:t>
            </a:r>
            <a:endParaRPr sz="1800">
              <a:latin typeface="Calibri"/>
              <a:cs typeface="Calibri"/>
            </a:endParaRPr>
          </a:p>
        </p:txBody>
      </p:sp>
      <p:sp>
        <p:nvSpPr>
          <p:cNvPr id="71" name="object 71"/>
          <p:cNvSpPr txBox="1"/>
          <p:nvPr/>
        </p:nvSpPr>
        <p:spPr>
          <a:xfrm>
            <a:off x="7186421" y="2985008"/>
            <a:ext cx="250063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10" dirty="0">
                <a:solidFill>
                  <a:srgbClr val="FFFFFF"/>
                </a:solidFill>
                <a:latin typeface="Calibri"/>
                <a:cs typeface="Calibri"/>
              </a:rPr>
              <a:t>Kontek</a:t>
            </a:r>
            <a:r>
              <a:rPr sz="1800" b="1" spc="-65" dirty="0">
                <a:solidFill>
                  <a:srgbClr val="FFFFFF"/>
                </a:solidFill>
                <a:latin typeface="Calibri"/>
                <a:cs typeface="Calibri"/>
              </a:rPr>
              <a:t> </a:t>
            </a:r>
            <a:r>
              <a:rPr sz="1800" b="1" spc="-5" dirty="0">
                <a:solidFill>
                  <a:srgbClr val="FFFFFF"/>
                </a:solidFill>
                <a:latin typeface="Calibri"/>
                <a:cs typeface="Calibri"/>
              </a:rPr>
              <a:t>(Ruang</a:t>
            </a:r>
            <a:r>
              <a:rPr sz="1800" b="1" spc="-30" dirty="0">
                <a:solidFill>
                  <a:srgbClr val="FFFFFF"/>
                </a:solidFill>
                <a:latin typeface="Calibri"/>
                <a:cs typeface="Calibri"/>
              </a:rPr>
              <a:t> </a:t>
            </a:r>
            <a:r>
              <a:rPr sz="1800" b="1" spc="-5" dirty="0">
                <a:solidFill>
                  <a:srgbClr val="FFFFFF"/>
                </a:solidFill>
                <a:latin typeface="Calibri"/>
                <a:cs typeface="Calibri"/>
              </a:rPr>
              <a:t>Lingkup);</a:t>
            </a:r>
            <a:endParaRPr sz="1800">
              <a:latin typeface="Calibri"/>
              <a:cs typeface="Calibri"/>
            </a:endParaRPr>
          </a:p>
        </p:txBody>
      </p:sp>
      <p:sp>
        <p:nvSpPr>
          <p:cNvPr id="72" name="object 72"/>
          <p:cNvSpPr txBox="1"/>
          <p:nvPr/>
        </p:nvSpPr>
        <p:spPr>
          <a:xfrm>
            <a:off x="7186421" y="3259328"/>
            <a:ext cx="329692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Bentuk</a:t>
            </a:r>
            <a:r>
              <a:rPr sz="1800" b="1" spc="-45" dirty="0">
                <a:solidFill>
                  <a:srgbClr val="FFFFFF"/>
                </a:solidFill>
                <a:latin typeface="Calibri"/>
                <a:cs typeface="Calibri"/>
              </a:rPr>
              <a:t> </a:t>
            </a:r>
            <a:r>
              <a:rPr sz="1800" b="1" dirty="0">
                <a:solidFill>
                  <a:srgbClr val="FFFFFF"/>
                </a:solidFill>
                <a:latin typeface="Calibri"/>
                <a:cs typeface="Calibri"/>
              </a:rPr>
              <a:t>&amp;</a:t>
            </a:r>
            <a:r>
              <a:rPr sz="1800" b="1" spc="-25" dirty="0">
                <a:solidFill>
                  <a:srgbClr val="FFFFFF"/>
                </a:solidFill>
                <a:latin typeface="Calibri"/>
                <a:cs typeface="Calibri"/>
              </a:rPr>
              <a:t> </a:t>
            </a:r>
            <a:r>
              <a:rPr sz="1800" b="1" spc="-5" dirty="0">
                <a:solidFill>
                  <a:srgbClr val="FFFFFF"/>
                </a:solidFill>
                <a:latin typeface="Calibri"/>
                <a:cs typeface="Calibri"/>
              </a:rPr>
              <a:t>metode</a:t>
            </a:r>
            <a:r>
              <a:rPr sz="1800" b="1" spc="-15" dirty="0">
                <a:solidFill>
                  <a:srgbClr val="FFFFFF"/>
                </a:solidFill>
                <a:latin typeface="Calibri"/>
                <a:cs typeface="Calibri"/>
              </a:rPr>
              <a:t> </a:t>
            </a:r>
            <a:r>
              <a:rPr sz="1800" b="1" spc="-10" dirty="0">
                <a:solidFill>
                  <a:srgbClr val="FFFFFF"/>
                </a:solidFill>
                <a:latin typeface="Calibri"/>
                <a:cs typeface="Calibri"/>
              </a:rPr>
              <a:t>pembelajaran;</a:t>
            </a:r>
            <a:endParaRPr sz="1800">
              <a:latin typeface="Calibri"/>
              <a:cs typeface="Calibri"/>
            </a:endParaRPr>
          </a:p>
        </p:txBody>
      </p:sp>
      <p:sp>
        <p:nvSpPr>
          <p:cNvPr id="73" name="object 73"/>
          <p:cNvSpPr txBox="1"/>
          <p:nvPr/>
        </p:nvSpPr>
        <p:spPr>
          <a:xfrm>
            <a:off x="7186421" y="3533647"/>
            <a:ext cx="216344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5" dirty="0">
                <a:solidFill>
                  <a:srgbClr val="FFFFFF"/>
                </a:solidFill>
                <a:latin typeface="Calibri"/>
                <a:cs typeface="Calibri"/>
              </a:rPr>
              <a:t>Penilaian</a:t>
            </a:r>
            <a:r>
              <a:rPr sz="1800" b="1" spc="-40" dirty="0">
                <a:solidFill>
                  <a:srgbClr val="FFFFFF"/>
                </a:solidFill>
                <a:latin typeface="Calibri"/>
                <a:cs typeface="Calibri"/>
              </a:rPr>
              <a:t> </a:t>
            </a:r>
            <a:r>
              <a:rPr sz="1800" b="1" dirty="0">
                <a:solidFill>
                  <a:srgbClr val="FFFFFF"/>
                </a:solidFill>
                <a:latin typeface="Calibri"/>
                <a:cs typeface="Calibri"/>
              </a:rPr>
              <a:t>&amp;</a:t>
            </a:r>
            <a:r>
              <a:rPr sz="1800" b="1" spc="-65" dirty="0">
                <a:solidFill>
                  <a:srgbClr val="FFFFFF"/>
                </a:solidFill>
                <a:latin typeface="Calibri"/>
                <a:cs typeface="Calibri"/>
              </a:rPr>
              <a:t> </a:t>
            </a:r>
            <a:r>
              <a:rPr sz="1800" b="1" spc="-5" dirty="0">
                <a:solidFill>
                  <a:srgbClr val="FFFFFF"/>
                </a:solidFill>
                <a:latin typeface="Calibri"/>
                <a:cs typeface="Calibri"/>
              </a:rPr>
              <a:t>evaluasi;</a:t>
            </a:r>
            <a:endParaRPr sz="1800">
              <a:latin typeface="Calibri"/>
              <a:cs typeface="Calibri"/>
            </a:endParaRPr>
          </a:p>
        </p:txBody>
      </p:sp>
      <p:grpSp>
        <p:nvGrpSpPr>
          <p:cNvPr id="74" name="object 74"/>
          <p:cNvGrpSpPr/>
          <p:nvPr/>
        </p:nvGrpSpPr>
        <p:grpSpPr>
          <a:xfrm>
            <a:off x="4923790" y="4378034"/>
            <a:ext cx="7274559" cy="2480945"/>
            <a:chOff x="4923790" y="4378034"/>
            <a:chExt cx="7274559" cy="2480945"/>
          </a:xfrm>
        </p:grpSpPr>
        <p:sp>
          <p:nvSpPr>
            <p:cNvPr id="75" name="object 75"/>
            <p:cNvSpPr/>
            <p:nvPr/>
          </p:nvSpPr>
          <p:spPr>
            <a:xfrm>
              <a:off x="4930140" y="4384384"/>
              <a:ext cx="7261859" cy="2468245"/>
            </a:xfrm>
            <a:custGeom>
              <a:avLst/>
              <a:gdLst/>
              <a:ahLst/>
              <a:cxnLst/>
              <a:rect l="l" t="t" r="r" b="b"/>
              <a:pathLst>
                <a:path w="7261859" h="2468245">
                  <a:moveTo>
                    <a:pt x="4418360" y="0"/>
                  </a:moveTo>
                  <a:lnTo>
                    <a:pt x="4374614" y="31"/>
                  </a:lnTo>
                  <a:lnTo>
                    <a:pt x="4330868" y="859"/>
                  </a:lnTo>
                  <a:lnTo>
                    <a:pt x="4287122" y="2516"/>
                  </a:lnTo>
                  <a:lnTo>
                    <a:pt x="4243376" y="5035"/>
                  </a:lnTo>
                  <a:lnTo>
                    <a:pt x="4199630" y="8448"/>
                  </a:lnTo>
                  <a:lnTo>
                    <a:pt x="4155884" y="12789"/>
                  </a:lnTo>
                  <a:lnTo>
                    <a:pt x="4112137" y="18088"/>
                  </a:lnTo>
                  <a:lnTo>
                    <a:pt x="4068391" y="24380"/>
                  </a:lnTo>
                  <a:lnTo>
                    <a:pt x="4024645" y="31696"/>
                  </a:lnTo>
                  <a:lnTo>
                    <a:pt x="3980899" y="40069"/>
                  </a:lnTo>
                  <a:lnTo>
                    <a:pt x="3937153" y="49532"/>
                  </a:lnTo>
                  <a:lnTo>
                    <a:pt x="3893407" y="60116"/>
                  </a:lnTo>
                  <a:lnTo>
                    <a:pt x="3849661" y="71855"/>
                  </a:lnTo>
                  <a:lnTo>
                    <a:pt x="3805914" y="84781"/>
                  </a:lnTo>
                  <a:lnTo>
                    <a:pt x="3762168" y="98927"/>
                  </a:lnTo>
                  <a:lnTo>
                    <a:pt x="3718422" y="114325"/>
                  </a:lnTo>
                  <a:lnTo>
                    <a:pt x="3674676" y="131007"/>
                  </a:lnTo>
                  <a:lnTo>
                    <a:pt x="3587184" y="167011"/>
                  </a:lnTo>
                  <a:lnTo>
                    <a:pt x="3543438" y="183698"/>
                  </a:lnTo>
                  <a:lnTo>
                    <a:pt x="3499691" y="199100"/>
                  </a:lnTo>
                  <a:lnTo>
                    <a:pt x="3455945" y="213250"/>
                  </a:lnTo>
                  <a:lnTo>
                    <a:pt x="3412199" y="226180"/>
                  </a:lnTo>
                  <a:lnTo>
                    <a:pt x="3368453" y="237923"/>
                  </a:lnTo>
                  <a:lnTo>
                    <a:pt x="3324707" y="248511"/>
                  </a:lnTo>
                  <a:lnTo>
                    <a:pt x="3280961" y="257978"/>
                  </a:lnTo>
                  <a:lnTo>
                    <a:pt x="3237214" y="266354"/>
                  </a:lnTo>
                  <a:lnTo>
                    <a:pt x="3193468" y="273674"/>
                  </a:lnTo>
                  <a:lnTo>
                    <a:pt x="3149722" y="279969"/>
                  </a:lnTo>
                  <a:lnTo>
                    <a:pt x="3105976" y="285272"/>
                  </a:lnTo>
                  <a:lnTo>
                    <a:pt x="3062230" y="289616"/>
                  </a:lnTo>
                  <a:lnTo>
                    <a:pt x="3018484" y="293032"/>
                  </a:lnTo>
                  <a:lnTo>
                    <a:pt x="2974737" y="295554"/>
                  </a:lnTo>
                  <a:lnTo>
                    <a:pt x="2930991" y="297214"/>
                  </a:lnTo>
                  <a:lnTo>
                    <a:pt x="2887245" y="298045"/>
                  </a:lnTo>
                  <a:lnTo>
                    <a:pt x="2843499" y="298079"/>
                  </a:lnTo>
                  <a:lnTo>
                    <a:pt x="2799753" y="297348"/>
                  </a:lnTo>
                  <a:lnTo>
                    <a:pt x="2756007" y="295886"/>
                  </a:lnTo>
                  <a:lnTo>
                    <a:pt x="2712260" y="293724"/>
                  </a:lnTo>
                  <a:lnTo>
                    <a:pt x="2668514" y="290896"/>
                  </a:lnTo>
                  <a:lnTo>
                    <a:pt x="2624768" y="287433"/>
                  </a:lnTo>
                  <a:lnTo>
                    <a:pt x="2581022" y="283369"/>
                  </a:lnTo>
                  <a:lnTo>
                    <a:pt x="2537276" y="278735"/>
                  </a:lnTo>
                  <a:lnTo>
                    <a:pt x="2493530" y="273565"/>
                  </a:lnTo>
                  <a:lnTo>
                    <a:pt x="2449784" y="267890"/>
                  </a:lnTo>
                  <a:lnTo>
                    <a:pt x="2406037" y="261744"/>
                  </a:lnTo>
                  <a:lnTo>
                    <a:pt x="2362291" y="255159"/>
                  </a:lnTo>
                  <a:lnTo>
                    <a:pt x="2318545" y="248167"/>
                  </a:lnTo>
                  <a:lnTo>
                    <a:pt x="2274799" y="240801"/>
                  </a:lnTo>
                  <a:lnTo>
                    <a:pt x="2231053" y="233093"/>
                  </a:lnTo>
                  <a:lnTo>
                    <a:pt x="2187307" y="225077"/>
                  </a:lnTo>
                  <a:lnTo>
                    <a:pt x="2143561" y="216783"/>
                  </a:lnTo>
                  <a:lnTo>
                    <a:pt x="2056068" y="199498"/>
                  </a:lnTo>
                  <a:lnTo>
                    <a:pt x="1968576" y="181496"/>
                  </a:lnTo>
                  <a:lnTo>
                    <a:pt x="1618607" y="107537"/>
                  </a:lnTo>
                  <a:lnTo>
                    <a:pt x="1531114" y="89860"/>
                  </a:lnTo>
                  <a:lnTo>
                    <a:pt x="1443622" y="73028"/>
                  </a:lnTo>
                  <a:lnTo>
                    <a:pt x="1399876" y="65011"/>
                  </a:lnTo>
                  <a:lnTo>
                    <a:pt x="1356130" y="57302"/>
                  </a:lnTo>
                  <a:lnTo>
                    <a:pt x="1312384" y="49935"/>
                  </a:lnTo>
                  <a:lnTo>
                    <a:pt x="1268638" y="42942"/>
                  </a:lnTo>
                  <a:lnTo>
                    <a:pt x="1224891" y="36355"/>
                  </a:lnTo>
                  <a:lnTo>
                    <a:pt x="1181145" y="30207"/>
                  </a:lnTo>
                  <a:lnTo>
                    <a:pt x="1137399" y="24531"/>
                  </a:lnTo>
                  <a:lnTo>
                    <a:pt x="1093653" y="19359"/>
                  </a:lnTo>
                  <a:lnTo>
                    <a:pt x="1049907" y="14723"/>
                  </a:lnTo>
                  <a:lnTo>
                    <a:pt x="1006161" y="10657"/>
                  </a:lnTo>
                  <a:lnTo>
                    <a:pt x="962415" y="7192"/>
                  </a:lnTo>
                  <a:lnTo>
                    <a:pt x="918668" y="4361"/>
                  </a:lnTo>
                  <a:lnTo>
                    <a:pt x="874922" y="2197"/>
                  </a:lnTo>
                  <a:lnTo>
                    <a:pt x="831176" y="733"/>
                  </a:lnTo>
                  <a:lnTo>
                    <a:pt x="787430" y="0"/>
                  </a:lnTo>
                  <a:lnTo>
                    <a:pt x="743684" y="31"/>
                  </a:lnTo>
                  <a:lnTo>
                    <a:pt x="699938" y="859"/>
                  </a:lnTo>
                  <a:lnTo>
                    <a:pt x="656192" y="2516"/>
                  </a:lnTo>
                  <a:lnTo>
                    <a:pt x="612445" y="5035"/>
                  </a:lnTo>
                  <a:lnTo>
                    <a:pt x="568699" y="8448"/>
                  </a:lnTo>
                  <a:lnTo>
                    <a:pt x="524953" y="12789"/>
                  </a:lnTo>
                  <a:lnTo>
                    <a:pt x="481207" y="18088"/>
                  </a:lnTo>
                  <a:lnTo>
                    <a:pt x="437461" y="24380"/>
                  </a:lnTo>
                  <a:lnTo>
                    <a:pt x="393715" y="31696"/>
                  </a:lnTo>
                  <a:lnTo>
                    <a:pt x="349969" y="40069"/>
                  </a:lnTo>
                  <a:lnTo>
                    <a:pt x="306222" y="49532"/>
                  </a:lnTo>
                  <a:lnTo>
                    <a:pt x="262476" y="60116"/>
                  </a:lnTo>
                  <a:lnTo>
                    <a:pt x="218730" y="71855"/>
                  </a:lnTo>
                  <a:lnTo>
                    <a:pt x="174984" y="84781"/>
                  </a:lnTo>
                  <a:lnTo>
                    <a:pt x="131238" y="98927"/>
                  </a:lnTo>
                  <a:lnTo>
                    <a:pt x="87492" y="114325"/>
                  </a:lnTo>
                  <a:lnTo>
                    <a:pt x="43746" y="131007"/>
                  </a:lnTo>
                  <a:lnTo>
                    <a:pt x="0" y="149007"/>
                  </a:lnTo>
                  <a:lnTo>
                    <a:pt x="0" y="2318637"/>
                  </a:lnTo>
                  <a:lnTo>
                    <a:pt x="43746" y="2300635"/>
                  </a:lnTo>
                  <a:lnTo>
                    <a:pt x="87492" y="2283950"/>
                  </a:lnTo>
                  <a:lnTo>
                    <a:pt x="131238" y="2268550"/>
                  </a:lnTo>
                  <a:lnTo>
                    <a:pt x="174984" y="2254402"/>
                  </a:lnTo>
                  <a:lnTo>
                    <a:pt x="218730" y="2241474"/>
                  </a:lnTo>
                  <a:lnTo>
                    <a:pt x="262476" y="2229733"/>
                  </a:lnTo>
                  <a:lnTo>
                    <a:pt x="306222" y="2219147"/>
                  </a:lnTo>
                  <a:lnTo>
                    <a:pt x="349969" y="2209682"/>
                  </a:lnTo>
                  <a:lnTo>
                    <a:pt x="393715" y="2201307"/>
                  </a:lnTo>
                  <a:lnTo>
                    <a:pt x="437461" y="2193990"/>
                  </a:lnTo>
                  <a:lnTo>
                    <a:pt x="481207" y="2187696"/>
                  </a:lnTo>
                  <a:lnTo>
                    <a:pt x="524953" y="2182395"/>
                  </a:lnTo>
                  <a:lnTo>
                    <a:pt x="568699" y="2178053"/>
                  </a:lnTo>
                  <a:lnTo>
                    <a:pt x="612445" y="2174638"/>
                  </a:lnTo>
                  <a:lnTo>
                    <a:pt x="656192" y="2172117"/>
                  </a:lnTo>
                  <a:lnTo>
                    <a:pt x="699938" y="2170459"/>
                  </a:lnTo>
                  <a:lnTo>
                    <a:pt x="743684" y="2169629"/>
                  </a:lnTo>
                  <a:lnTo>
                    <a:pt x="787430" y="2169597"/>
                  </a:lnTo>
                  <a:lnTo>
                    <a:pt x="831176" y="2170329"/>
                  </a:lnTo>
                  <a:lnTo>
                    <a:pt x="874922" y="2171792"/>
                  </a:lnTo>
                  <a:lnTo>
                    <a:pt x="918668" y="2173955"/>
                  </a:lnTo>
                  <a:lnTo>
                    <a:pt x="962415" y="2176785"/>
                  </a:lnTo>
                  <a:lnTo>
                    <a:pt x="1006161" y="2180248"/>
                  </a:lnTo>
                  <a:lnTo>
                    <a:pt x="1049907" y="2184314"/>
                  </a:lnTo>
                  <a:lnTo>
                    <a:pt x="1093653" y="2188948"/>
                  </a:lnTo>
                  <a:lnTo>
                    <a:pt x="1137399" y="2194120"/>
                  </a:lnTo>
                  <a:lnTo>
                    <a:pt x="1181145" y="2199795"/>
                  </a:lnTo>
                  <a:lnTo>
                    <a:pt x="1224891" y="2205942"/>
                  </a:lnTo>
                  <a:lnTo>
                    <a:pt x="1268638" y="2212528"/>
                  </a:lnTo>
                  <a:lnTo>
                    <a:pt x="1312384" y="2219521"/>
                  </a:lnTo>
                  <a:lnTo>
                    <a:pt x="1356130" y="2226887"/>
                  </a:lnTo>
                  <a:lnTo>
                    <a:pt x="1399876" y="2234595"/>
                  </a:lnTo>
                  <a:lnTo>
                    <a:pt x="1443622" y="2242613"/>
                  </a:lnTo>
                  <a:lnTo>
                    <a:pt x="1487368" y="2250906"/>
                  </a:lnTo>
                  <a:lnTo>
                    <a:pt x="1574861" y="2268192"/>
                  </a:lnTo>
                  <a:lnTo>
                    <a:pt x="1662353" y="2286194"/>
                  </a:lnTo>
                  <a:lnTo>
                    <a:pt x="2012322" y="2360153"/>
                  </a:lnTo>
                  <a:lnTo>
                    <a:pt x="2099814" y="2377830"/>
                  </a:lnTo>
                  <a:lnTo>
                    <a:pt x="2187307" y="2394661"/>
                  </a:lnTo>
                  <a:lnTo>
                    <a:pt x="2231053" y="2402678"/>
                  </a:lnTo>
                  <a:lnTo>
                    <a:pt x="2274799" y="2410386"/>
                  </a:lnTo>
                  <a:lnTo>
                    <a:pt x="2318545" y="2417752"/>
                  </a:lnTo>
                  <a:lnTo>
                    <a:pt x="2362291" y="2424745"/>
                  </a:lnTo>
                  <a:lnTo>
                    <a:pt x="2406037" y="2431331"/>
                  </a:lnTo>
                  <a:lnTo>
                    <a:pt x="2449784" y="2437478"/>
                  </a:lnTo>
                  <a:lnTo>
                    <a:pt x="2493530" y="2443153"/>
                  </a:lnTo>
                  <a:lnTo>
                    <a:pt x="2537276" y="2448325"/>
                  </a:lnTo>
                  <a:lnTo>
                    <a:pt x="2581022" y="2452959"/>
                  </a:lnTo>
                  <a:lnTo>
                    <a:pt x="2624768" y="2457025"/>
                  </a:lnTo>
                  <a:lnTo>
                    <a:pt x="2668514" y="2460489"/>
                  </a:lnTo>
                  <a:lnTo>
                    <a:pt x="2712260" y="2463318"/>
                  </a:lnTo>
                  <a:lnTo>
                    <a:pt x="2756007" y="2465481"/>
                  </a:lnTo>
                  <a:lnTo>
                    <a:pt x="2799753" y="2466945"/>
                  </a:lnTo>
                  <a:lnTo>
                    <a:pt x="2843499" y="2467676"/>
                  </a:lnTo>
                  <a:lnTo>
                    <a:pt x="2887245" y="2467644"/>
                  </a:lnTo>
                  <a:lnTo>
                    <a:pt x="2930991" y="2466814"/>
                  </a:lnTo>
                  <a:lnTo>
                    <a:pt x="2974737" y="2465156"/>
                  </a:lnTo>
                  <a:lnTo>
                    <a:pt x="3018484" y="2462635"/>
                  </a:lnTo>
                  <a:lnTo>
                    <a:pt x="3062230" y="2459220"/>
                  </a:lnTo>
                  <a:lnTo>
                    <a:pt x="3105976" y="2454878"/>
                  </a:lnTo>
                  <a:lnTo>
                    <a:pt x="3149722" y="2449577"/>
                  </a:lnTo>
                  <a:lnTo>
                    <a:pt x="3193468" y="2443284"/>
                  </a:lnTo>
                  <a:lnTo>
                    <a:pt x="3237214" y="2435966"/>
                  </a:lnTo>
                  <a:lnTo>
                    <a:pt x="3280961" y="2427591"/>
                  </a:lnTo>
                  <a:lnTo>
                    <a:pt x="3324707" y="2418127"/>
                  </a:lnTo>
                  <a:lnTo>
                    <a:pt x="3368453" y="2407540"/>
                  </a:lnTo>
                  <a:lnTo>
                    <a:pt x="3412199" y="2395799"/>
                  </a:lnTo>
                  <a:lnTo>
                    <a:pt x="3455945" y="2382871"/>
                  </a:lnTo>
                  <a:lnTo>
                    <a:pt x="3499691" y="2368723"/>
                  </a:lnTo>
                  <a:lnTo>
                    <a:pt x="3543438" y="2353323"/>
                  </a:lnTo>
                  <a:lnTo>
                    <a:pt x="3587184" y="2336638"/>
                  </a:lnTo>
                  <a:lnTo>
                    <a:pt x="3674676" y="2300635"/>
                  </a:lnTo>
                  <a:lnTo>
                    <a:pt x="3718422" y="2283950"/>
                  </a:lnTo>
                  <a:lnTo>
                    <a:pt x="3762168" y="2268550"/>
                  </a:lnTo>
                  <a:lnTo>
                    <a:pt x="3805914" y="2254402"/>
                  </a:lnTo>
                  <a:lnTo>
                    <a:pt x="3849661" y="2241474"/>
                  </a:lnTo>
                  <a:lnTo>
                    <a:pt x="3893407" y="2229733"/>
                  </a:lnTo>
                  <a:lnTo>
                    <a:pt x="3937153" y="2219147"/>
                  </a:lnTo>
                  <a:lnTo>
                    <a:pt x="3980899" y="2209682"/>
                  </a:lnTo>
                  <a:lnTo>
                    <a:pt x="4024645" y="2201307"/>
                  </a:lnTo>
                  <a:lnTo>
                    <a:pt x="4068391" y="2193990"/>
                  </a:lnTo>
                  <a:lnTo>
                    <a:pt x="4112137" y="2187696"/>
                  </a:lnTo>
                  <a:lnTo>
                    <a:pt x="4155884" y="2182395"/>
                  </a:lnTo>
                  <a:lnTo>
                    <a:pt x="4199630" y="2178053"/>
                  </a:lnTo>
                  <a:lnTo>
                    <a:pt x="4243376" y="2174638"/>
                  </a:lnTo>
                  <a:lnTo>
                    <a:pt x="4287122" y="2172117"/>
                  </a:lnTo>
                  <a:lnTo>
                    <a:pt x="4330868" y="2170459"/>
                  </a:lnTo>
                  <a:lnTo>
                    <a:pt x="4374614" y="2169629"/>
                  </a:lnTo>
                  <a:lnTo>
                    <a:pt x="4418360" y="2169597"/>
                  </a:lnTo>
                  <a:lnTo>
                    <a:pt x="4462106" y="2170329"/>
                  </a:lnTo>
                  <a:lnTo>
                    <a:pt x="4505853" y="2171792"/>
                  </a:lnTo>
                  <a:lnTo>
                    <a:pt x="4549599" y="2173955"/>
                  </a:lnTo>
                  <a:lnTo>
                    <a:pt x="4593345" y="2176785"/>
                  </a:lnTo>
                  <a:lnTo>
                    <a:pt x="4637091" y="2180248"/>
                  </a:lnTo>
                  <a:lnTo>
                    <a:pt x="4680837" y="2184314"/>
                  </a:lnTo>
                  <a:lnTo>
                    <a:pt x="4724583" y="2188948"/>
                  </a:lnTo>
                  <a:lnTo>
                    <a:pt x="4768329" y="2194120"/>
                  </a:lnTo>
                  <a:lnTo>
                    <a:pt x="4812076" y="2199795"/>
                  </a:lnTo>
                  <a:lnTo>
                    <a:pt x="4855822" y="2205942"/>
                  </a:lnTo>
                  <a:lnTo>
                    <a:pt x="4899568" y="2212528"/>
                  </a:lnTo>
                  <a:lnTo>
                    <a:pt x="4943314" y="2219521"/>
                  </a:lnTo>
                  <a:lnTo>
                    <a:pt x="4987060" y="2226887"/>
                  </a:lnTo>
                  <a:lnTo>
                    <a:pt x="5030806" y="2234595"/>
                  </a:lnTo>
                  <a:lnTo>
                    <a:pt x="5074552" y="2242613"/>
                  </a:lnTo>
                  <a:lnTo>
                    <a:pt x="5118299" y="2250906"/>
                  </a:lnTo>
                  <a:lnTo>
                    <a:pt x="5205791" y="2268192"/>
                  </a:lnTo>
                  <a:lnTo>
                    <a:pt x="5293283" y="2286194"/>
                  </a:lnTo>
                  <a:lnTo>
                    <a:pt x="5643252" y="2360153"/>
                  </a:lnTo>
                  <a:lnTo>
                    <a:pt x="5730744" y="2377830"/>
                  </a:lnTo>
                  <a:lnTo>
                    <a:pt x="5818237" y="2394661"/>
                  </a:lnTo>
                  <a:lnTo>
                    <a:pt x="5861983" y="2402678"/>
                  </a:lnTo>
                  <a:lnTo>
                    <a:pt x="5905729" y="2410386"/>
                  </a:lnTo>
                  <a:lnTo>
                    <a:pt x="5949475" y="2417752"/>
                  </a:lnTo>
                  <a:lnTo>
                    <a:pt x="5993221" y="2424745"/>
                  </a:lnTo>
                  <a:lnTo>
                    <a:pt x="6036967" y="2431331"/>
                  </a:lnTo>
                  <a:lnTo>
                    <a:pt x="6080714" y="2437478"/>
                  </a:lnTo>
                  <a:lnTo>
                    <a:pt x="6124460" y="2443153"/>
                  </a:lnTo>
                  <a:lnTo>
                    <a:pt x="6168206" y="2448325"/>
                  </a:lnTo>
                  <a:lnTo>
                    <a:pt x="6211952" y="2452959"/>
                  </a:lnTo>
                  <a:lnTo>
                    <a:pt x="6255698" y="2457025"/>
                  </a:lnTo>
                  <a:lnTo>
                    <a:pt x="6299444" y="2460489"/>
                  </a:lnTo>
                  <a:lnTo>
                    <a:pt x="6343190" y="2463318"/>
                  </a:lnTo>
                  <a:lnTo>
                    <a:pt x="6386937" y="2465481"/>
                  </a:lnTo>
                  <a:lnTo>
                    <a:pt x="6430683" y="2466945"/>
                  </a:lnTo>
                  <a:lnTo>
                    <a:pt x="6474429" y="2467676"/>
                  </a:lnTo>
                  <a:lnTo>
                    <a:pt x="6518175" y="2467644"/>
                  </a:lnTo>
                  <a:lnTo>
                    <a:pt x="6561921" y="2466814"/>
                  </a:lnTo>
                  <a:lnTo>
                    <a:pt x="6605667" y="2465156"/>
                  </a:lnTo>
                  <a:lnTo>
                    <a:pt x="6649413" y="2462635"/>
                  </a:lnTo>
                  <a:lnTo>
                    <a:pt x="6693160" y="2459220"/>
                  </a:lnTo>
                  <a:lnTo>
                    <a:pt x="6736906" y="2454878"/>
                  </a:lnTo>
                  <a:lnTo>
                    <a:pt x="6780652" y="2449577"/>
                  </a:lnTo>
                  <a:lnTo>
                    <a:pt x="6824398" y="2443284"/>
                  </a:lnTo>
                  <a:lnTo>
                    <a:pt x="6868144" y="2435966"/>
                  </a:lnTo>
                  <a:lnTo>
                    <a:pt x="6911890" y="2427591"/>
                  </a:lnTo>
                  <a:lnTo>
                    <a:pt x="6955636" y="2418127"/>
                  </a:lnTo>
                  <a:lnTo>
                    <a:pt x="6999383" y="2407540"/>
                  </a:lnTo>
                  <a:lnTo>
                    <a:pt x="7043129" y="2395799"/>
                  </a:lnTo>
                  <a:lnTo>
                    <a:pt x="7086875" y="2382871"/>
                  </a:lnTo>
                  <a:lnTo>
                    <a:pt x="7130621" y="2368723"/>
                  </a:lnTo>
                  <a:lnTo>
                    <a:pt x="7174367" y="2353323"/>
                  </a:lnTo>
                  <a:lnTo>
                    <a:pt x="7218113" y="2336638"/>
                  </a:lnTo>
                  <a:lnTo>
                    <a:pt x="7261859" y="2318637"/>
                  </a:lnTo>
                  <a:lnTo>
                    <a:pt x="7261859" y="149007"/>
                  </a:lnTo>
                  <a:lnTo>
                    <a:pt x="7218113" y="167011"/>
                  </a:lnTo>
                  <a:lnTo>
                    <a:pt x="7174367" y="183698"/>
                  </a:lnTo>
                  <a:lnTo>
                    <a:pt x="7130621" y="199100"/>
                  </a:lnTo>
                  <a:lnTo>
                    <a:pt x="7086875" y="213250"/>
                  </a:lnTo>
                  <a:lnTo>
                    <a:pt x="7043129" y="226180"/>
                  </a:lnTo>
                  <a:lnTo>
                    <a:pt x="6999383" y="237923"/>
                  </a:lnTo>
                  <a:lnTo>
                    <a:pt x="6955636" y="248511"/>
                  </a:lnTo>
                  <a:lnTo>
                    <a:pt x="6911890" y="257978"/>
                  </a:lnTo>
                  <a:lnTo>
                    <a:pt x="6868144" y="266354"/>
                  </a:lnTo>
                  <a:lnTo>
                    <a:pt x="6824398" y="273674"/>
                  </a:lnTo>
                  <a:lnTo>
                    <a:pt x="6780652" y="279969"/>
                  </a:lnTo>
                  <a:lnTo>
                    <a:pt x="6736906" y="285272"/>
                  </a:lnTo>
                  <a:lnTo>
                    <a:pt x="6693160" y="289616"/>
                  </a:lnTo>
                  <a:lnTo>
                    <a:pt x="6649413" y="293032"/>
                  </a:lnTo>
                  <a:lnTo>
                    <a:pt x="6605667" y="295554"/>
                  </a:lnTo>
                  <a:lnTo>
                    <a:pt x="6561921" y="297214"/>
                  </a:lnTo>
                  <a:lnTo>
                    <a:pt x="6518175" y="298045"/>
                  </a:lnTo>
                  <a:lnTo>
                    <a:pt x="6474429" y="298079"/>
                  </a:lnTo>
                  <a:lnTo>
                    <a:pt x="6430683" y="297348"/>
                  </a:lnTo>
                  <a:lnTo>
                    <a:pt x="6386937" y="295886"/>
                  </a:lnTo>
                  <a:lnTo>
                    <a:pt x="6343190" y="293724"/>
                  </a:lnTo>
                  <a:lnTo>
                    <a:pt x="6299444" y="290896"/>
                  </a:lnTo>
                  <a:lnTo>
                    <a:pt x="6255698" y="287433"/>
                  </a:lnTo>
                  <a:lnTo>
                    <a:pt x="6211952" y="283369"/>
                  </a:lnTo>
                  <a:lnTo>
                    <a:pt x="6168206" y="278735"/>
                  </a:lnTo>
                  <a:lnTo>
                    <a:pt x="6124460" y="273565"/>
                  </a:lnTo>
                  <a:lnTo>
                    <a:pt x="6080714" y="267890"/>
                  </a:lnTo>
                  <a:lnTo>
                    <a:pt x="6036967" y="261744"/>
                  </a:lnTo>
                  <a:lnTo>
                    <a:pt x="5993221" y="255159"/>
                  </a:lnTo>
                  <a:lnTo>
                    <a:pt x="5949475" y="248167"/>
                  </a:lnTo>
                  <a:lnTo>
                    <a:pt x="5905729" y="240801"/>
                  </a:lnTo>
                  <a:lnTo>
                    <a:pt x="5861983" y="233093"/>
                  </a:lnTo>
                  <a:lnTo>
                    <a:pt x="5818237" y="225077"/>
                  </a:lnTo>
                  <a:lnTo>
                    <a:pt x="5774491" y="216783"/>
                  </a:lnTo>
                  <a:lnTo>
                    <a:pt x="5686998" y="199498"/>
                  </a:lnTo>
                  <a:lnTo>
                    <a:pt x="5599506" y="181496"/>
                  </a:lnTo>
                  <a:lnTo>
                    <a:pt x="5249537" y="107537"/>
                  </a:lnTo>
                  <a:lnTo>
                    <a:pt x="5162045" y="89860"/>
                  </a:lnTo>
                  <a:lnTo>
                    <a:pt x="5074552" y="73028"/>
                  </a:lnTo>
                  <a:lnTo>
                    <a:pt x="5030806" y="65011"/>
                  </a:lnTo>
                  <a:lnTo>
                    <a:pt x="4987060" y="57302"/>
                  </a:lnTo>
                  <a:lnTo>
                    <a:pt x="4943314" y="49935"/>
                  </a:lnTo>
                  <a:lnTo>
                    <a:pt x="4899568" y="42942"/>
                  </a:lnTo>
                  <a:lnTo>
                    <a:pt x="4855822" y="36355"/>
                  </a:lnTo>
                  <a:lnTo>
                    <a:pt x="4812076" y="30207"/>
                  </a:lnTo>
                  <a:lnTo>
                    <a:pt x="4768329" y="24531"/>
                  </a:lnTo>
                  <a:lnTo>
                    <a:pt x="4724583" y="19359"/>
                  </a:lnTo>
                  <a:lnTo>
                    <a:pt x="4680837" y="14723"/>
                  </a:lnTo>
                  <a:lnTo>
                    <a:pt x="4637091" y="10657"/>
                  </a:lnTo>
                  <a:lnTo>
                    <a:pt x="4593345" y="7192"/>
                  </a:lnTo>
                  <a:lnTo>
                    <a:pt x="4549599" y="4361"/>
                  </a:lnTo>
                  <a:lnTo>
                    <a:pt x="4505853" y="2197"/>
                  </a:lnTo>
                  <a:lnTo>
                    <a:pt x="4462106" y="733"/>
                  </a:lnTo>
                  <a:lnTo>
                    <a:pt x="4418360" y="0"/>
                  </a:lnTo>
                  <a:close/>
                </a:path>
              </a:pathLst>
            </a:custGeom>
            <a:solidFill>
              <a:srgbClr val="E84B21"/>
            </a:solidFill>
          </p:spPr>
          <p:txBody>
            <a:bodyPr wrap="square" lIns="0" tIns="0" rIns="0" bIns="0" rtlCol="0"/>
            <a:lstStyle/>
            <a:p>
              <a:endParaRPr/>
            </a:p>
          </p:txBody>
        </p:sp>
        <p:sp>
          <p:nvSpPr>
            <p:cNvPr id="76" name="object 76"/>
            <p:cNvSpPr/>
            <p:nvPr/>
          </p:nvSpPr>
          <p:spPr>
            <a:xfrm>
              <a:off x="4930140" y="4384384"/>
              <a:ext cx="7261859" cy="2468245"/>
            </a:xfrm>
            <a:custGeom>
              <a:avLst/>
              <a:gdLst/>
              <a:ahLst/>
              <a:cxnLst/>
              <a:rect l="l" t="t" r="r" b="b"/>
              <a:pathLst>
                <a:path w="7261859" h="2468245">
                  <a:moveTo>
                    <a:pt x="0" y="149007"/>
                  </a:moveTo>
                  <a:lnTo>
                    <a:pt x="43746" y="131007"/>
                  </a:lnTo>
                  <a:lnTo>
                    <a:pt x="87492" y="114325"/>
                  </a:lnTo>
                  <a:lnTo>
                    <a:pt x="131238" y="98927"/>
                  </a:lnTo>
                  <a:lnTo>
                    <a:pt x="174984" y="84781"/>
                  </a:lnTo>
                  <a:lnTo>
                    <a:pt x="218730" y="71855"/>
                  </a:lnTo>
                  <a:lnTo>
                    <a:pt x="262476" y="60116"/>
                  </a:lnTo>
                  <a:lnTo>
                    <a:pt x="306222" y="49532"/>
                  </a:lnTo>
                  <a:lnTo>
                    <a:pt x="349969" y="40069"/>
                  </a:lnTo>
                  <a:lnTo>
                    <a:pt x="393715" y="31696"/>
                  </a:lnTo>
                  <a:lnTo>
                    <a:pt x="437461" y="24380"/>
                  </a:lnTo>
                  <a:lnTo>
                    <a:pt x="481207" y="18088"/>
                  </a:lnTo>
                  <a:lnTo>
                    <a:pt x="524953" y="12789"/>
                  </a:lnTo>
                  <a:lnTo>
                    <a:pt x="568699" y="8448"/>
                  </a:lnTo>
                  <a:lnTo>
                    <a:pt x="612445" y="5035"/>
                  </a:lnTo>
                  <a:lnTo>
                    <a:pt x="656192" y="2516"/>
                  </a:lnTo>
                  <a:lnTo>
                    <a:pt x="699938" y="859"/>
                  </a:lnTo>
                  <a:lnTo>
                    <a:pt x="743684" y="31"/>
                  </a:lnTo>
                  <a:lnTo>
                    <a:pt x="787430" y="0"/>
                  </a:lnTo>
                  <a:lnTo>
                    <a:pt x="831176" y="733"/>
                  </a:lnTo>
                  <a:lnTo>
                    <a:pt x="874922" y="2197"/>
                  </a:lnTo>
                  <a:lnTo>
                    <a:pt x="918668" y="4361"/>
                  </a:lnTo>
                  <a:lnTo>
                    <a:pt x="962415" y="7192"/>
                  </a:lnTo>
                  <a:lnTo>
                    <a:pt x="1006161" y="10657"/>
                  </a:lnTo>
                  <a:lnTo>
                    <a:pt x="1049907" y="14723"/>
                  </a:lnTo>
                  <a:lnTo>
                    <a:pt x="1093653" y="19359"/>
                  </a:lnTo>
                  <a:lnTo>
                    <a:pt x="1137399" y="24531"/>
                  </a:lnTo>
                  <a:lnTo>
                    <a:pt x="1181145" y="30207"/>
                  </a:lnTo>
                  <a:lnTo>
                    <a:pt x="1224891" y="36355"/>
                  </a:lnTo>
                  <a:lnTo>
                    <a:pt x="1268638" y="42942"/>
                  </a:lnTo>
                  <a:lnTo>
                    <a:pt x="1312384" y="49935"/>
                  </a:lnTo>
                  <a:lnTo>
                    <a:pt x="1356130" y="57302"/>
                  </a:lnTo>
                  <a:lnTo>
                    <a:pt x="1399876" y="65011"/>
                  </a:lnTo>
                  <a:lnTo>
                    <a:pt x="1443622" y="73028"/>
                  </a:lnTo>
                  <a:lnTo>
                    <a:pt x="1487368" y="81322"/>
                  </a:lnTo>
                  <a:lnTo>
                    <a:pt x="1531114" y="89860"/>
                  </a:lnTo>
                  <a:lnTo>
                    <a:pt x="1574861" y="98609"/>
                  </a:lnTo>
                  <a:lnTo>
                    <a:pt x="1618607" y="107537"/>
                  </a:lnTo>
                  <a:lnTo>
                    <a:pt x="1662353" y="116612"/>
                  </a:lnTo>
                  <a:lnTo>
                    <a:pt x="1706099" y="125800"/>
                  </a:lnTo>
                  <a:lnTo>
                    <a:pt x="1749845" y="135069"/>
                  </a:lnTo>
                  <a:lnTo>
                    <a:pt x="1793591" y="144387"/>
                  </a:lnTo>
                  <a:lnTo>
                    <a:pt x="1837337" y="153722"/>
                  </a:lnTo>
                  <a:lnTo>
                    <a:pt x="1881084" y="163040"/>
                  </a:lnTo>
                  <a:lnTo>
                    <a:pt x="1924830" y="172309"/>
                  </a:lnTo>
                  <a:lnTo>
                    <a:pt x="1968576" y="181496"/>
                  </a:lnTo>
                  <a:lnTo>
                    <a:pt x="2012322" y="190570"/>
                  </a:lnTo>
                  <a:lnTo>
                    <a:pt x="2056068" y="199498"/>
                  </a:lnTo>
                  <a:lnTo>
                    <a:pt x="2099814" y="208246"/>
                  </a:lnTo>
                  <a:lnTo>
                    <a:pt x="2143561" y="216783"/>
                  </a:lnTo>
                  <a:lnTo>
                    <a:pt x="2187307" y="225077"/>
                  </a:lnTo>
                  <a:lnTo>
                    <a:pt x="2231053" y="233093"/>
                  </a:lnTo>
                  <a:lnTo>
                    <a:pt x="2274799" y="240801"/>
                  </a:lnTo>
                  <a:lnTo>
                    <a:pt x="2318545" y="248167"/>
                  </a:lnTo>
                  <a:lnTo>
                    <a:pt x="2362291" y="255159"/>
                  </a:lnTo>
                  <a:lnTo>
                    <a:pt x="2406037" y="261744"/>
                  </a:lnTo>
                  <a:lnTo>
                    <a:pt x="2449784" y="267890"/>
                  </a:lnTo>
                  <a:lnTo>
                    <a:pt x="2493530" y="273565"/>
                  </a:lnTo>
                  <a:lnTo>
                    <a:pt x="2537276" y="278735"/>
                  </a:lnTo>
                  <a:lnTo>
                    <a:pt x="2581022" y="283369"/>
                  </a:lnTo>
                  <a:lnTo>
                    <a:pt x="2624768" y="287433"/>
                  </a:lnTo>
                  <a:lnTo>
                    <a:pt x="2668514" y="290896"/>
                  </a:lnTo>
                  <a:lnTo>
                    <a:pt x="2712260" y="293724"/>
                  </a:lnTo>
                  <a:lnTo>
                    <a:pt x="2756007" y="295886"/>
                  </a:lnTo>
                  <a:lnTo>
                    <a:pt x="2799753" y="297348"/>
                  </a:lnTo>
                  <a:lnTo>
                    <a:pt x="2843499" y="298079"/>
                  </a:lnTo>
                  <a:lnTo>
                    <a:pt x="2887245" y="298045"/>
                  </a:lnTo>
                  <a:lnTo>
                    <a:pt x="2930991" y="297214"/>
                  </a:lnTo>
                  <a:lnTo>
                    <a:pt x="2974737" y="295554"/>
                  </a:lnTo>
                  <a:lnTo>
                    <a:pt x="3018484" y="293032"/>
                  </a:lnTo>
                  <a:lnTo>
                    <a:pt x="3062230" y="289616"/>
                  </a:lnTo>
                  <a:lnTo>
                    <a:pt x="3105976" y="285272"/>
                  </a:lnTo>
                  <a:lnTo>
                    <a:pt x="3149722" y="279969"/>
                  </a:lnTo>
                  <a:lnTo>
                    <a:pt x="3193468" y="273674"/>
                  </a:lnTo>
                  <a:lnTo>
                    <a:pt x="3237214" y="266354"/>
                  </a:lnTo>
                  <a:lnTo>
                    <a:pt x="3280961" y="257978"/>
                  </a:lnTo>
                  <a:lnTo>
                    <a:pt x="3324707" y="248511"/>
                  </a:lnTo>
                  <a:lnTo>
                    <a:pt x="3368453" y="237923"/>
                  </a:lnTo>
                  <a:lnTo>
                    <a:pt x="3412199" y="226180"/>
                  </a:lnTo>
                  <a:lnTo>
                    <a:pt x="3455945" y="213250"/>
                  </a:lnTo>
                  <a:lnTo>
                    <a:pt x="3499691" y="199100"/>
                  </a:lnTo>
                  <a:lnTo>
                    <a:pt x="3543438" y="183698"/>
                  </a:lnTo>
                  <a:lnTo>
                    <a:pt x="3587184" y="167011"/>
                  </a:lnTo>
                  <a:lnTo>
                    <a:pt x="3630930" y="149007"/>
                  </a:lnTo>
                  <a:lnTo>
                    <a:pt x="3674676" y="131007"/>
                  </a:lnTo>
                  <a:lnTo>
                    <a:pt x="3718422" y="114325"/>
                  </a:lnTo>
                  <a:lnTo>
                    <a:pt x="3762168" y="98927"/>
                  </a:lnTo>
                  <a:lnTo>
                    <a:pt x="3805914" y="84781"/>
                  </a:lnTo>
                  <a:lnTo>
                    <a:pt x="3849661" y="71855"/>
                  </a:lnTo>
                  <a:lnTo>
                    <a:pt x="3893407" y="60116"/>
                  </a:lnTo>
                  <a:lnTo>
                    <a:pt x="3937153" y="49532"/>
                  </a:lnTo>
                  <a:lnTo>
                    <a:pt x="3980899" y="40069"/>
                  </a:lnTo>
                  <a:lnTo>
                    <a:pt x="4024645" y="31696"/>
                  </a:lnTo>
                  <a:lnTo>
                    <a:pt x="4068391" y="24380"/>
                  </a:lnTo>
                  <a:lnTo>
                    <a:pt x="4112137" y="18088"/>
                  </a:lnTo>
                  <a:lnTo>
                    <a:pt x="4155884" y="12789"/>
                  </a:lnTo>
                  <a:lnTo>
                    <a:pt x="4199630" y="8448"/>
                  </a:lnTo>
                  <a:lnTo>
                    <a:pt x="4243376" y="5035"/>
                  </a:lnTo>
                  <a:lnTo>
                    <a:pt x="4287122" y="2516"/>
                  </a:lnTo>
                  <a:lnTo>
                    <a:pt x="4330868" y="859"/>
                  </a:lnTo>
                  <a:lnTo>
                    <a:pt x="4374614" y="31"/>
                  </a:lnTo>
                  <a:lnTo>
                    <a:pt x="4418360" y="0"/>
                  </a:lnTo>
                  <a:lnTo>
                    <a:pt x="4462106" y="733"/>
                  </a:lnTo>
                  <a:lnTo>
                    <a:pt x="4505853" y="2197"/>
                  </a:lnTo>
                  <a:lnTo>
                    <a:pt x="4549599" y="4361"/>
                  </a:lnTo>
                  <a:lnTo>
                    <a:pt x="4593345" y="7192"/>
                  </a:lnTo>
                  <a:lnTo>
                    <a:pt x="4637091" y="10657"/>
                  </a:lnTo>
                  <a:lnTo>
                    <a:pt x="4680837" y="14723"/>
                  </a:lnTo>
                  <a:lnTo>
                    <a:pt x="4724583" y="19359"/>
                  </a:lnTo>
                  <a:lnTo>
                    <a:pt x="4768329" y="24531"/>
                  </a:lnTo>
                  <a:lnTo>
                    <a:pt x="4812076" y="30207"/>
                  </a:lnTo>
                  <a:lnTo>
                    <a:pt x="4855822" y="36355"/>
                  </a:lnTo>
                  <a:lnTo>
                    <a:pt x="4899568" y="42942"/>
                  </a:lnTo>
                  <a:lnTo>
                    <a:pt x="4943314" y="49935"/>
                  </a:lnTo>
                  <a:lnTo>
                    <a:pt x="4987060" y="57302"/>
                  </a:lnTo>
                  <a:lnTo>
                    <a:pt x="5030806" y="65011"/>
                  </a:lnTo>
                  <a:lnTo>
                    <a:pt x="5074552" y="73028"/>
                  </a:lnTo>
                  <a:lnTo>
                    <a:pt x="5118299" y="81322"/>
                  </a:lnTo>
                  <a:lnTo>
                    <a:pt x="5162045" y="89860"/>
                  </a:lnTo>
                  <a:lnTo>
                    <a:pt x="5205791" y="98609"/>
                  </a:lnTo>
                  <a:lnTo>
                    <a:pt x="5249537" y="107537"/>
                  </a:lnTo>
                  <a:lnTo>
                    <a:pt x="5293283" y="116612"/>
                  </a:lnTo>
                  <a:lnTo>
                    <a:pt x="5337029" y="125800"/>
                  </a:lnTo>
                  <a:lnTo>
                    <a:pt x="5380775" y="135069"/>
                  </a:lnTo>
                  <a:lnTo>
                    <a:pt x="5424522" y="144387"/>
                  </a:lnTo>
                  <a:lnTo>
                    <a:pt x="5468268" y="153722"/>
                  </a:lnTo>
                  <a:lnTo>
                    <a:pt x="5512014" y="163040"/>
                  </a:lnTo>
                  <a:lnTo>
                    <a:pt x="5555760" y="172309"/>
                  </a:lnTo>
                  <a:lnTo>
                    <a:pt x="5599506" y="181496"/>
                  </a:lnTo>
                  <a:lnTo>
                    <a:pt x="5643252" y="190570"/>
                  </a:lnTo>
                  <a:lnTo>
                    <a:pt x="5686998" y="199498"/>
                  </a:lnTo>
                  <a:lnTo>
                    <a:pt x="5730744" y="208246"/>
                  </a:lnTo>
                  <a:lnTo>
                    <a:pt x="5774491" y="216783"/>
                  </a:lnTo>
                  <a:lnTo>
                    <a:pt x="5818237" y="225077"/>
                  </a:lnTo>
                  <a:lnTo>
                    <a:pt x="5861983" y="233093"/>
                  </a:lnTo>
                  <a:lnTo>
                    <a:pt x="5905729" y="240801"/>
                  </a:lnTo>
                  <a:lnTo>
                    <a:pt x="5949475" y="248167"/>
                  </a:lnTo>
                  <a:lnTo>
                    <a:pt x="5993221" y="255159"/>
                  </a:lnTo>
                  <a:lnTo>
                    <a:pt x="6036967" y="261744"/>
                  </a:lnTo>
                  <a:lnTo>
                    <a:pt x="6080714" y="267890"/>
                  </a:lnTo>
                  <a:lnTo>
                    <a:pt x="6124460" y="273565"/>
                  </a:lnTo>
                  <a:lnTo>
                    <a:pt x="6168206" y="278735"/>
                  </a:lnTo>
                  <a:lnTo>
                    <a:pt x="6211952" y="283369"/>
                  </a:lnTo>
                  <a:lnTo>
                    <a:pt x="6255698" y="287433"/>
                  </a:lnTo>
                  <a:lnTo>
                    <a:pt x="6299444" y="290896"/>
                  </a:lnTo>
                  <a:lnTo>
                    <a:pt x="6343190" y="293724"/>
                  </a:lnTo>
                  <a:lnTo>
                    <a:pt x="6386937" y="295886"/>
                  </a:lnTo>
                  <a:lnTo>
                    <a:pt x="6430683" y="297348"/>
                  </a:lnTo>
                  <a:lnTo>
                    <a:pt x="6474429" y="298079"/>
                  </a:lnTo>
                  <a:lnTo>
                    <a:pt x="6518175" y="298045"/>
                  </a:lnTo>
                  <a:lnTo>
                    <a:pt x="6561921" y="297214"/>
                  </a:lnTo>
                  <a:lnTo>
                    <a:pt x="6605667" y="295554"/>
                  </a:lnTo>
                  <a:lnTo>
                    <a:pt x="6649413" y="293032"/>
                  </a:lnTo>
                  <a:lnTo>
                    <a:pt x="6693160" y="289616"/>
                  </a:lnTo>
                  <a:lnTo>
                    <a:pt x="6736906" y="285272"/>
                  </a:lnTo>
                  <a:lnTo>
                    <a:pt x="6780652" y="279969"/>
                  </a:lnTo>
                  <a:lnTo>
                    <a:pt x="6824398" y="273674"/>
                  </a:lnTo>
                  <a:lnTo>
                    <a:pt x="6868144" y="266354"/>
                  </a:lnTo>
                  <a:lnTo>
                    <a:pt x="6911890" y="257978"/>
                  </a:lnTo>
                  <a:lnTo>
                    <a:pt x="6955636" y="248511"/>
                  </a:lnTo>
                  <a:lnTo>
                    <a:pt x="6999383" y="237923"/>
                  </a:lnTo>
                  <a:lnTo>
                    <a:pt x="7043129" y="226180"/>
                  </a:lnTo>
                  <a:lnTo>
                    <a:pt x="7086875" y="213250"/>
                  </a:lnTo>
                  <a:lnTo>
                    <a:pt x="7130621" y="199100"/>
                  </a:lnTo>
                  <a:lnTo>
                    <a:pt x="7174367" y="183698"/>
                  </a:lnTo>
                  <a:lnTo>
                    <a:pt x="7218113" y="167011"/>
                  </a:lnTo>
                  <a:lnTo>
                    <a:pt x="7261859" y="149007"/>
                  </a:lnTo>
                  <a:lnTo>
                    <a:pt x="7261859" y="2318637"/>
                  </a:lnTo>
                  <a:lnTo>
                    <a:pt x="7218113" y="2336638"/>
                  </a:lnTo>
                  <a:lnTo>
                    <a:pt x="7174367" y="2353323"/>
                  </a:lnTo>
                  <a:lnTo>
                    <a:pt x="7130621" y="2368723"/>
                  </a:lnTo>
                  <a:lnTo>
                    <a:pt x="7086875" y="2382871"/>
                  </a:lnTo>
                  <a:lnTo>
                    <a:pt x="7043129" y="2395799"/>
                  </a:lnTo>
                  <a:lnTo>
                    <a:pt x="6999383" y="2407540"/>
                  </a:lnTo>
                  <a:lnTo>
                    <a:pt x="6955636" y="2418127"/>
                  </a:lnTo>
                  <a:lnTo>
                    <a:pt x="6911890" y="2427591"/>
                  </a:lnTo>
                  <a:lnTo>
                    <a:pt x="6868144" y="2435966"/>
                  </a:lnTo>
                  <a:lnTo>
                    <a:pt x="6824398" y="2443284"/>
                  </a:lnTo>
                  <a:lnTo>
                    <a:pt x="6780652" y="2449577"/>
                  </a:lnTo>
                  <a:lnTo>
                    <a:pt x="6736906" y="2454878"/>
                  </a:lnTo>
                  <a:lnTo>
                    <a:pt x="6693160" y="2459220"/>
                  </a:lnTo>
                  <a:lnTo>
                    <a:pt x="6649413" y="2462635"/>
                  </a:lnTo>
                  <a:lnTo>
                    <a:pt x="6605667" y="2465156"/>
                  </a:lnTo>
                  <a:lnTo>
                    <a:pt x="6561921" y="2466814"/>
                  </a:lnTo>
                  <a:lnTo>
                    <a:pt x="6518175" y="2467644"/>
                  </a:lnTo>
                  <a:lnTo>
                    <a:pt x="6474429" y="2467676"/>
                  </a:lnTo>
                  <a:lnTo>
                    <a:pt x="6430683" y="2466945"/>
                  </a:lnTo>
                  <a:lnTo>
                    <a:pt x="6386937" y="2465481"/>
                  </a:lnTo>
                  <a:lnTo>
                    <a:pt x="6343190" y="2463318"/>
                  </a:lnTo>
                  <a:lnTo>
                    <a:pt x="6299444" y="2460489"/>
                  </a:lnTo>
                  <a:lnTo>
                    <a:pt x="6255698" y="2457025"/>
                  </a:lnTo>
                  <a:lnTo>
                    <a:pt x="6211952" y="2452959"/>
                  </a:lnTo>
                  <a:lnTo>
                    <a:pt x="6168206" y="2448325"/>
                  </a:lnTo>
                  <a:lnTo>
                    <a:pt x="6124460" y="2443153"/>
                  </a:lnTo>
                  <a:lnTo>
                    <a:pt x="6080714" y="2437478"/>
                  </a:lnTo>
                  <a:lnTo>
                    <a:pt x="6036967" y="2431331"/>
                  </a:lnTo>
                  <a:lnTo>
                    <a:pt x="5993221" y="2424745"/>
                  </a:lnTo>
                  <a:lnTo>
                    <a:pt x="5949475" y="2417752"/>
                  </a:lnTo>
                  <a:lnTo>
                    <a:pt x="5905729" y="2410386"/>
                  </a:lnTo>
                  <a:lnTo>
                    <a:pt x="5861983" y="2402678"/>
                  </a:lnTo>
                  <a:lnTo>
                    <a:pt x="5818237" y="2394661"/>
                  </a:lnTo>
                  <a:lnTo>
                    <a:pt x="5774491" y="2386367"/>
                  </a:lnTo>
                  <a:lnTo>
                    <a:pt x="5730744" y="2377830"/>
                  </a:lnTo>
                  <a:lnTo>
                    <a:pt x="5686998" y="2369081"/>
                  </a:lnTo>
                  <a:lnTo>
                    <a:pt x="5643252" y="2360153"/>
                  </a:lnTo>
                  <a:lnTo>
                    <a:pt x="5599506" y="2351079"/>
                  </a:lnTo>
                  <a:lnTo>
                    <a:pt x="5555760" y="2341891"/>
                  </a:lnTo>
                  <a:lnTo>
                    <a:pt x="5512014" y="2332622"/>
                  </a:lnTo>
                  <a:lnTo>
                    <a:pt x="5468268" y="2323304"/>
                  </a:lnTo>
                  <a:lnTo>
                    <a:pt x="5424522" y="2313969"/>
                  </a:lnTo>
                  <a:lnTo>
                    <a:pt x="5380775" y="2304651"/>
                  </a:lnTo>
                  <a:lnTo>
                    <a:pt x="5337029" y="2295382"/>
                  </a:lnTo>
                  <a:lnTo>
                    <a:pt x="5293283" y="2286194"/>
                  </a:lnTo>
                  <a:lnTo>
                    <a:pt x="5249537" y="2277120"/>
                  </a:lnTo>
                  <a:lnTo>
                    <a:pt x="5205791" y="2268192"/>
                  </a:lnTo>
                  <a:lnTo>
                    <a:pt x="5162045" y="2259444"/>
                  </a:lnTo>
                  <a:lnTo>
                    <a:pt x="5118299" y="2250906"/>
                  </a:lnTo>
                  <a:lnTo>
                    <a:pt x="5074552" y="2242613"/>
                  </a:lnTo>
                  <a:lnTo>
                    <a:pt x="5030806" y="2234595"/>
                  </a:lnTo>
                  <a:lnTo>
                    <a:pt x="4987060" y="2226887"/>
                  </a:lnTo>
                  <a:lnTo>
                    <a:pt x="4943314" y="2219521"/>
                  </a:lnTo>
                  <a:lnTo>
                    <a:pt x="4899568" y="2212528"/>
                  </a:lnTo>
                  <a:lnTo>
                    <a:pt x="4855822" y="2205942"/>
                  </a:lnTo>
                  <a:lnTo>
                    <a:pt x="4812076" y="2199795"/>
                  </a:lnTo>
                  <a:lnTo>
                    <a:pt x="4768329" y="2194120"/>
                  </a:lnTo>
                  <a:lnTo>
                    <a:pt x="4724583" y="2188948"/>
                  </a:lnTo>
                  <a:lnTo>
                    <a:pt x="4680837" y="2184314"/>
                  </a:lnTo>
                  <a:lnTo>
                    <a:pt x="4637091" y="2180248"/>
                  </a:lnTo>
                  <a:lnTo>
                    <a:pt x="4593345" y="2176785"/>
                  </a:lnTo>
                  <a:lnTo>
                    <a:pt x="4549599" y="2173955"/>
                  </a:lnTo>
                  <a:lnTo>
                    <a:pt x="4505853" y="2171792"/>
                  </a:lnTo>
                  <a:lnTo>
                    <a:pt x="4462106" y="2170329"/>
                  </a:lnTo>
                  <a:lnTo>
                    <a:pt x="4418360" y="2169597"/>
                  </a:lnTo>
                  <a:lnTo>
                    <a:pt x="4374614" y="2169629"/>
                  </a:lnTo>
                  <a:lnTo>
                    <a:pt x="4330868" y="2170459"/>
                  </a:lnTo>
                  <a:lnTo>
                    <a:pt x="4287122" y="2172117"/>
                  </a:lnTo>
                  <a:lnTo>
                    <a:pt x="4243376" y="2174638"/>
                  </a:lnTo>
                  <a:lnTo>
                    <a:pt x="4199630" y="2178053"/>
                  </a:lnTo>
                  <a:lnTo>
                    <a:pt x="4155884" y="2182395"/>
                  </a:lnTo>
                  <a:lnTo>
                    <a:pt x="4112137" y="2187696"/>
                  </a:lnTo>
                  <a:lnTo>
                    <a:pt x="4068391" y="2193990"/>
                  </a:lnTo>
                  <a:lnTo>
                    <a:pt x="4024645" y="2201307"/>
                  </a:lnTo>
                  <a:lnTo>
                    <a:pt x="3980899" y="2209682"/>
                  </a:lnTo>
                  <a:lnTo>
                    <a:pt x="3937153" y="2219147"/>
                  </a:lnTo>
                  <a:lnTo>
                    <a:pt x="3893407" y="2229733"/>
                  </a:lnTo>
                  <a:lnTo>
                    <a:pt x="3849661" y="2241474"/>
                  </a:lnTo>
                  <a:lnTo>
                    <a:pt x="3805914" y="2254402"/>
                  </a:lnTo>
                  <a:lnTo>
                    <a:pt x="3762168" y="2268550"/>
                  </a:lnTo>
                  <a:lnTo>
                    <a:pt x="3718422" y="2283950"/>
                  </a:lnTo>
                  <a:lnTo>
                    <a:pt x="3674676" y="2300635"/>
                  </a:lnTo>
                  <a:lnTo>
                    <a:pt x="3630930" y="2318637"/>
                  </a:lnTo>
                  <a:lnTo>
                    <a:pt x="3587184" y="2336638"/>
                  </a:lnTo>
                  <a:lnTo>
                    <a:pt x="3543438" y="2353323"/>
                  </a:lnTo>
                  <a:lnTo>
                    <a:pt x="3499691" y="2368723"/>
                  </a:lnTo>
                  <a:lnTo>
                    <a:pt x="3455945" y="2382871"/>
                  </a:lnTo>
                  <a:lnTo>
                    <a:pt x="3412199" y="2395799"/>
                  </a:lnTo>
                  <a:lnTo>
                    <a:pt x="3368453" y="2407540"/>
                  </a:lnTo>
                  <a:lnTo>
                    <a:pt x="3324707" y="2418127"/>
                  </a:lnTo>
                  <a:lnTo>
                    <a:pt x="3280961" y="2427591"/>
                  </a:lnTo>
                  <a:lnTo>
                    <a:pt x="3237214" y="2435966"/>
                  </a:lnTo>
                  <a:lnTo>
                    <a:pt x="3193468" y="2443284"/>
                  </a:lnTo>
                  <a:lnTo>
                    <a:pt x="3149722" y="2449577"/>
                  </a:lnTo>
                  <a:lnTo>
                    <a:pt x="3105976" y="2454878"/>
                  </a:lnTo>
                  <a:lnTo>
                    <a:pt x="3062230" y="2459220"/>
                  </a:lnTo>
                  <a:lnTo>
                    <a:pt x="3018484" y="2462635"/>
                  </a:lnTo>
                  <a:lnTo>
                    <a:pt x="2974737" y="2465156"/>
                  </a:lnTo>
                  <a:lnTo>
                    <a:pt x="2930991" y="2466814"/>
                  </a:lnTo>
                  <a:lnTo>
                    <a:pt x="2887245" y="2467644"/>
                  </a:lnTo>
                  <a:lnTo>
                    <a:pt x="2843499" y="2467676"/>
                  </a:lnTo>
                  <a:lnTo>
                    <a:pt x="2799753" y="2466945"/>
                  </a:lnTo>
                  <a:lnTo>
                    <a:pt x="2756007" y="2465481"/>
                  </a:lnTo>
                  <a:lnTo>
                    <a:pt x="2712260" y="2463318"/>
                  </a:lnTo>
                  <a:lnTo>
                    <a:pt x="2668514" y="2460489"/>
                  </a:lnTo>
                  <a:lnTo>
                    <a:pt x="2624768" y="2457025"/>
                  </a:lnTo>
                  <a:lnTo>
                    <a:pt x="2581022" y="2452959"/>
                  </a:lnTo>
                  <a:lnTo>
                    <a:pt x="2537276" y="2448325"/>
                  </a:lnTo>
                  <a:lnTo>
                    <a:pt x="2493530" y="2443153"/>
                  </a:lnTo>
                  <a:lnTo>
                    <a:pt x="2449784" y="2437478"/>
                  </a:lnTo>
                  <a:lnTo>
                    <a:pt x="2406037" y="2431331"/>
                  </a:lnTo>
                  <a:lnTo>
                    <a:pt x="2362291" y="2424745"/>
                  </a:lnTo>
                  <a:lnTo>
                    <a:pt x="2318545" y="2417752"/>
                  </a:lnTo>
                  <a:lnTo>
                    <a:pt x="2274799" y="2410386"/>
                  </a:lnTo>
                  <a:lnTo>
                    <a:pt x="2231053" y="2402678"/>
                  </a:lnTo>
                  <a:lnTo>
                    <a:pt x="2187307" y="2394661"/>
                  </a:lnTo>
                  <a:lnTo>
                    <a:pt x="2143561" y="2386367"/>
                  </a:lnTo>
                  <a:lnTo>
                    <a:pt x="2099814" y="2377830"/>
                  </a:lnTo>
                  <a:lnTo>
                    <a:pt x="2056068" y="2369081"/>
                  </a:lnTo>
                  <a:lnTo>
                    <a:pt x="2012322" y="2360153"/>
                  </a:lnTo>
                  <a:lnTo>
                    <a:pt x="1968576" y="2351079"/>
                  </a:lnTo>
                  <a:lnTo>
                    <a:pt x="1924830" y="2341891"/>
                  </a:lnTo>
                  <a:lnTo>
                    <a:pt x="1881084" y="2332622"/>
                  </a:lnTo>
                  <a:lnTo>
                    <a:pt x="1837337" y="2323304"/>
                  </a:lnTo>
                  <a:lnTo>
                    <a:pt x="1793591" y="2313969"/>
                  </a:lnTo>
                  <a:lnTo>
                    <a:pt x="1749845" y="2304651"/>
                  </a:lnTo>
                  <a:lnTo>
                    <a:pt x="1706099" y="2295382"/>
                  </a:lnTo>
                  <a:lnTo>
                    <a:pt x="1662353" y="2286194"/>
                  </a:lnTo>
                  <a:lnTo>
                    <a:pt x="1618607" y="2277120"/>
                  </a:lnTo>
                  <a:lnTo>
                    <a:pt x="1574861" y="2268192"/>
                  </a:lnTo>
                  <a:lnTo>
                    <a:pt x="1531114" y="2259444"/>
                  </a:lnTo>
                  <a:lnTo>
                    <a:pt x="1487368" y="2250906"/>
                  </a:lnTo>
                  <a:lnTo>
                    <a:pt x="1443622" y="2242613"/>
                  </a:lnTo>
                  <a:lnTo>
                    <a:pt x="1399876" y="2234595"/>
                  </a:lnTo>
                  <a:lnTo>
                    <a:pt x="1356130" y="2226887"/>
                  </a:lnTo>
                  <a:lnTo>
                    <a:pt x="1312384" y="2219521"/>
                  </a:lnTo>
                  <a:lnTo>
                    <a:pt x="1268638" y="2212528"/>
                  </a:lnTo>
                  <a:lnTo>
                    <a:pt x="1224891" y="2205942"/>
                  </a:lnTo>
                  <a:lnTo>
                    <a:pt x="1181145" y="2199795"/>
                  </a:lnTo>
                  <a:lnTo>
                    <a:pt x="1137399" y="2194120"/>
                  </a:lnTo>
                  <a:lnTo>
                    <a:pt x="1093653" y="2188948"/>
                  </a:lnTo>
                  <a:lnTo>
                    <a:pt x="1049907" y="2184314"/>
                  </a:lnTo>
                  <a:lnTo>
                    <a:pt x="1006161" y="2180248"/>
                  </a:lnTo>
                  <a:lnTo>
                    <a:pt x="962415" y="2176785"/>
                  </a:lnTo>
                  <a:lnTo>
                    <a:pt x="918668" y="2173955"/>
                  </a:lnTo>
                  <a:lnTo>
                    <a:pt x="874922" y="2171792"/>
                  </a:lnTo>
                  <a:lnTo>
                    <a:pt x="831176" y="2170329"/>
                  </a:lnTo>
                  <a:lnTo>
                    <a:pt x="787430" y="2169597"/>
                  </a:lnTo>
                  <a:lnTo>
                    <a:pt x="743684" y="2169629"/>
                  </a:lnTo>
                  <a:lnTo>
                    <a:pt x="699938" y="2170459"/>
                  </a:lnTo>
                  <a:lnTo>
                    <a:pt x="656192" y="2172117"/>
                  </a:lnTo>
                  <a:lnTo>
                    <a:pt x="612445" y="2174638"/>
                  </a:lnTo>
                  <a:lnTo>
                    <a:pt x="568699" y="2178053"/>
                  </a:lnTo>
                  <a:lnTo>
                    <a:pt x="524953" y="2182395"/>
                  </a:lnTo>
                  <a:lnTo>
                    <a:pt x="481207" y="2187696"/>
                  </a:lnTo>
                  <a:lnTo>
                    <a:pt x="437461" y="2193990"/>
                  </a:lnTo>
                  <a:lnTo>
                    <a:pt x="393715" y="2201307"/>
                  </a:lnTo>
                  <a:lnTo>
                    <a:pt x="349969" y="2209682"/>
                  </a:lnTo>
                  <a:lnTo>
                    <a:pt x="306222" y="2219147"/>
                  </a:lnTo>
                  <a:lnTo>
                    <a:pt x="262476" y="2229733"/>
                  </a:lnTo>
                  <a:lnTo>
                    <a:pt x="218730" y="2241474"/>
                  </a:lnTo>
                  <a:lnTo>
                    <a:pt x="174984" y="2254402"/>
                  </a:lnTo>
                  <a:lnTo>
                    <a:pt x="131238" y="2268550"/>
                  </a:lnTo>
                  <a:lnTo>
                    <a:pt x="87492" y="2283950"/>
                  </a:lnTo>
                  <a:lnTo>
                    <a:pt x="43746" y="2300635"/>
                  </a:lnTo>
                  <a:lnTo>
                    <a:pt x="0" y="2318637"/>
                  </a:lnTo>
                  <a:lnTo>
                    <a:pt x="0" y="149007"/>
                  </a:lnTo>
                  <a:close/>
                </a:path>
              </a:pathLst>
            </a:custGeom>
            <a:ln w="12700">
              <a:solidFill>
                <a:srgbClr val="AA3516"/>
              </a:solidFill>
            </a:ln>
          </p:spPr>
          <p:txBody>
            <a:bodyPr wrap="square" lIns="0" tIns="0" rIns="0" bIns="0" rtlCol="0"/>
            <a:lstStyle/>
            <a:p>
              <a:endParaRPr/>
            </a:p>
          </p:txBody>
        </p:sp>
      </p:grpSp>
      <p:sp>
        <p:nvSpPr>
          <p:cNvPr id="77" name="object 77"/>
          <p:cNvSpPr txBox="1"/>
          <p:nvPr/>
        </p:nvSpPr>
        <p:spPr>
          <a:xfrm>
            <a:off x="5273166" y="4864734"/>
            <a:ext cx="6576695" cy="391160"/>
          </a:xfrm>
          <a:prstGeom prst="rect">
            <a:avLst/>
          </a:prstGeom>
        </p:spPr>
        <p:txBody>
          <a:bodyPr vert="horz" wrap="square" lIns="0" tIns="12700" rIns="0" bIns="0" rtlCol="0">
            <a:spAutoFit/>
          </a:bodyPr>
          <a:lstStyle/>
          <a:p>
            <a:pPr marL="12700">
              <a:lnSpc>
                <a:spcPct val="100000"/>
              </a:lnSpc>
              <a:spcBef>
                <a:spcPts val="100"/>
              </a:spcBef>
            </a:pPr>
            <a:r>
              <a:rPr sz="2400" b="1" spc="220" dirty="0">
                <a:solidFill>
                  <a:srgbClr val="FFFFFF"/>
                </a:solidFill>
                <a:latin typeface="Cambria"/>
                <a:cs typeface="Cambria"/>
              </a:rPr>
              <a:t>Matrik</a:t>
            </a:r>
            <a:r>
              <a:rPr sz="2400" b="1" spc="250" dirty="0">
                <a:solidFill>
                  <a:srgbClr val="FFFFFF"/>
                </a:solidFill>
                <a:latin typeface="Cambria"/>
                <a:cs typeface="Cambria"/>
              </a:rPr>
              <a:t> </a:t>
            </a:r>
            <a:r>
              <a:rPr sz="2400" b="1" spc="145" dirty="0">
                <a:solidFill>
                  <a:srgbClr val="FFFFFF"/>
                </a:solidFill>
                <a:latin typeface="Cambria"/>
                <a:cs typeface="Cambria"/>
              </a:rPr>
              <a:t>ini</a:t>
            </a:r>
            <a:r>
              <a:rPr sz="2400" b="1" spc="229" dirty="0">
                <a:solidFill>
                  <a:srgbClr val="FFFFFF"/>
                </a:solidFill>
                <a:latin typeface="Cambria"/>
                <a:cs typeface="Cambria"/>
              </a:rPr>
              <a:t> </a:t>
            </a:r>
            <a:r>
              <a:rPr sz="2400" b="1" spc="195" dirty="0">
                <a:solidFill>
                  <a:srgbClr val="FFFFFF"/>
                </a:solidFill>
                <a:latin typeface="Cambria"/>
                <a:cs typeface="Cambria"/>
              </a:rPr>
              <a:t>digunakan</a:t>
            </a:r>
            <a:r>
              <a:rPr sz="2400" b="1" spc="225" dirty="0">
                <a:solidFill>
                  <a:srgbClr val="FFFFFF"/>
                </a:solidFill>
                <a:latin typeface="Cambria"/>
                <a:cs typeface="Cambria"/>
              </a:rPr>
              <a:t> </a:t>
            </a:r>
            <a:r>
              <a:rPr sz="2400" b="1" spc="215" dirty="0">
                <a:solidFill>
                  <a:srgbClr val="FFFFFF"/>
                </a:solidFill>
                <a:latin typeface="Cambria"/>
                <a:cs typeface="Cambria"/>
              </a:rPr>
              <a:t>untuk</a:t>
            </a:r>
            <a:r>
              <a:rPr sz="2400" b="1" spc="225" dirty="0">
                <a:solidFill>
                  <a:srgbClr val="FFFFFF"/>
                </a:solidFill>
                <a:latin typeface="Cambria"/>
                <a:cs typeface="Cambria"/>
              </a:rPr>
              <a:t> </a:t>
            </a:r>
            <a:r>
              <a:rPr sz="2400" b="1" spc="180" dirty="0">
                <a:solidFill>
                  <a:srgbClr val="FFFFFF"/>
                </a:solidFill>
                <a:latin typeface="Cambria"/>
                <a:cs typeface="Cambria"/>
              </a:rPr>
              <a:t>mengetahui</a:t>
            </a:r>
            <a:endParaRPr sz="2400">
              <a:latin typeface="Cambria"/>
              <a:cs typeface="Cambria"/>
            </a:endParaRPr>
          </a:p>
        </p:txBody>
      </p:sp>
      <p:sp>
        <p:nvSpPr>
          <p:cNvPr id="78" name="object 78"/>
          <p:cNvSpPr txBox="1"/>
          <p:nvPr/>
        </p:nvSpPr>
        <p:spPr>
          <a:xfrm>
            <a:off x="5161914" y="5230495"/>
            <a:ext cx="6800850" cy="391160"/>
          </a:xfrm>
          <a:prstGeom prst="rect">
            <a:avLst/>
          </a:prstGeom>
        </p:spPr>
        <p:txBody>
          <a:bodyPr vert="horz" wrap="square" lIns="0" tIns="12700" rIns="0" bIns="0" rtlCol="0">
            <a:spAutoFit/>
          </a:bodyPr>
          <a:lstStyle/>
          <a:p>
            <a:pPr marL="12700">
              <a:lnSpc>
                <a:spcPct val="100000"/>
              </a:lnSpc>
              <a:spcBef>
                <a:spcPts val="100"/>
              </a:spcBef>
            </a:pPr>
            <a:r>
              <a:rPr sz="2400" b="1" spc="170" dirty="0">
                <a:solidFill>
                  <a:srgbClr val="FFFFFF"/>
                </a:solidFill>
                <a:latin typeface="Cambria"/>
                <a:cs typeface="Cambria"/>
              </a:rPr>
              <a:t>distribusi</a:t>
            </a:r>
            <a:r>
              <a:rPr sz="2400" b="1" spc="229" dirty="0">
                <a:solidFill>
                  <a:srgbClr val="FFFFFF"/>
                </a:solidFill>
                <a:latin typeface="Cambria"/>
                <a:cs typeface="Cambria"/>
              </a:rPr>
              <a:t> </a:t>
            </a:r>
            <a:r>
              <a:rPr sz="2400" b="1" spc="350" dirty="0">
                <a:solidFill>
                  <a:srgbClr val="FFFFFF"/>
                </a:solidFill>
                <a:latin typeface="Cambria"/>
                <a:cs typeface="Cambria"/>
              </a:rPr>
              <a:t>CPL</a:t>
            </a:r>
            <a:r>
              <a:rPr sz="2400" b="1" spc="225" dirty="0">
                <a:solidFill>
                  <a:srgbClr val="FFFFFF"/>
                </a:solidFill>
                <a:latin typeface="Cambria"/>
                <a:cs typeface="Cambria"/>
              </a:rPr>
              <a:t> </a:t>
            </a:r>
            <a:r>
              <a:rPr sz="2400" b="1" spc="195" dirty="0">
                <a:solidFill>
                  <a:srgbClr val="FFFFFF"/>
                </a:solidFill>
                <a:latin typeface="Cambria"/>
                <a:cs typeface="Cambria"/>
              </a:rPr>
              <a:t>yang</a:t>
            </a:r>
            <a:r>
              <a:rPr sz="2400" b="1" spc="240" dirty="0">
                <a:solidFill>
                  <a:srgbClr val="FFFFFF"/>
                </a:solidFill>
                <a:latin typeface="Cambria"/>
                <a:cs typeface="Cambria"/>
              </a:rPr>
              <a:t> </a:t>
            </a:r>
            <a:r>
              <a:rPr sz="2400" b="1" spc="165" dirty="0">
                <a:solidFill>
                  <a:srgbClr val="FFFFFF"/>
                </a:solidFill>
                <a:latin typeface="Cambria"/>
                <a:cs typeface="Cambria"/>
              </a:rPr>
              <a:t>dibebankan</a:t>
            </a:r>
            <a:r>
              <a:rPr sz="2400" b="1" spc="225" dirty="0">
                <a:solidFill>
                  <a:srgbClr val="FFFFFF"/>
                </a:solidFill>
                <a:latin typeface="Cambria"/>
                <a:cs typeface="Cambria"/>
              </a:rPr>
              <a:t> </a:t>
            </a:r>
            <a:r>
              <a:rPr sz="2400" b="1" spc="110" dirty="0">
                <a:solidFill>
                  <a:srgbClr val="FFFFFF"/>
                </a:solidFill>
                <a:latin typeface="Cambria"/>
                <a:cs typeface="Cambria"/>
              </a:rPr>
              <a:t>pd</a:t>
            </a:r>
            <a:r>
              <a:rPr sz="2400" b="1" spc="240" dirty="0">
                <a:solidFill>
                  <a:srgbClr val="FFFFFF"/>
                </a:solidFill>
                <a:latin typeface="Cambria"/>
                <a:cs typeface="Cambria"/>
              </a:rPr>
              <a:t> </a:t>
            </a:r>
            <a:r>
              <a:rPr sz="2400" b="1" spc="175" dirty="0">
                <a:solidFill>
                  <a:srgbClr val="FFFFFF"/>
                </a:solidFill>
                <a:latin typeface="Cambria"/>
                <a:cs typeface="Cambria"/>
              </a:rPr>
              <a:t>setiap</a:t>
            </a:r>
            <a:endParaRPr sz="2400" dirty="0">
              <a:latin typeface="Cambria"/>
              <a:cs typeface="Cambria"/>
            </a:endParaRPr>
          </a:p>
        </p:txBody>
      </p:sp>
      <p:sp>
        <p:nvSpPr>
          <p:cNvPr id="79" name="object 79"/>
          <p:cNvSpPr txBox="1"/>
          <p:nvPr/>
        </p:nvSpPr>
        <p:spPr>
          <a:xfrm>
            <a:off x="5942457" y="5596229"/>
            <a:ext cx="5240020" cy="391160"/>
          </a:xfrm>
          <a:prstGeom prst="rect">
            <a:avLst/>
          </a:prstGeom>
        </p:spPr>
        <p:txBody>
          <a:bodyPr vert="horz" wrap="square" lIns="0" tIns="12700" rIns="0" bIns="0" rtlCol="0">
            <a:spAutoFit/>
          </a:bodyPr>
          <a:lstStyle/>
          <a:p>
            <a:pPr marL="12700">
              <a:lnSpc>
                <a:spcPct val="100000"/>
              </a:lnSpc>
              <a:spcBef>
                <a:spcPts val="100"/>
              </a:spcBef>
            </a:pPr>
            <a:r>
              <a:rPr sz="2400" b="1" spc="355" dirty="0">
                <a:solidFill>
                  <a:srgbClr val="FFFFFF"/>
                </a:solidFill>
                <a:latin typeface="Cambria"/>
                <a:cs typeface="Cambria"/>
              </a:rPr>
              <a:t>MK,</a:t>
            </a:r>
            <a:r>
              <a:rPr sz="2400" b="1" spc="240" dirty="0">
                <a:solidFill>
                  <a:srgbClr val="FFFFFF"/>
                </a:solidFill>
                <a:latin typeface="Cambria"/>
                <a:cs typeface="Cambria"/>
              </a:rPr>
              <a:t> </a:t>
            </a:r>
            <a:r>
              <a:rPr sz="2400" b="1" spc="185" dirty="0">
                <a:solidFill>
                  <a:srgbClr val="FFFFFF"/>
                </a:solidFill>
                <a:latin typeface="Cambria"/>
                <a:cs typeface="Cambria"/>
              </a:rPr>
              <a:t>dan</a:t>
            </a:r>
            <a:r>
              <a:rPr sz="2400" b="1" spc="235" dirty="0">
                <a:solidFill>
                  <a:srgbClr val="FFFFFF"/>
                </a:solidFill>
                <a:latin typeface="Cambria"/>
                <a:cs typeface="Cambria"/>
              </a:rPr>
              <a:t> </a:t>
            </a:r>
            <a:r>
              <a:rPr sz="2400" b="1" spc="195" dirty="0">
                <a:solidFill>
                  <a:srgbClr val="FFFFFF"/>
                </a:solidFill>
                <a:latin typeface="Cambria"/>
                <a:cs typeface="Cambria"/>
              </a:rPr>
              <a:t>memastikan</a:t>
            </a:r>
            <a:r>
              <a:rPr sz="2400" b="1" spc="245" dirty="0">
                <a:solidFill>
                  <a:srgbClr val="FFFFFF"/>
                </a:solidFill>
                <a:latin typeface="Cambria"/>
                <a:cs typeface="Cambria"/>
              </a:rPr>
              <a:t> </a:t>
            </a:r>
            <a:r>
              <a:rPr sz="2400" b="1" spc="350" dirty="0">
                <a:solidFill>
                  <a:srgbClr val="FFFFFF"/>
                </a:solidFill>
                <a:latin typeface="Cambria"/>
                <a:cs typeface="Cambria"/>
              </a:rPr>
              <a:t>CPL</a:t>
            </a:r>
            <a:r>
              <a:rPr sz="2400" b="1" spc="225" dirty="0">
                <a:solidFill>
                  <a:srgbClr val="FFFFFF"/>
                </a:solidFill>
                <a:latin typeface="Cambria"/>
                <a:cs typeface="Cambria"/>
              </a:rPr>
              <a:t> </a:t>
            </a:r>
            <a:r>
              <a:rPr sz="2400" b="1" spc="185" dirty="0">
                <a:solidFill>
                  <a:srgbClr val="FFFFFF"/>
                </a:solidFill>
                <a:latin typeface="Cambria"/>
                <a:cs typeface="Cambria"/>
              </a:rPr>
              <a:t>habis</a:t>
            </a:r>
            <a:endParaRPr sz="2400" dirty="0">
              <a:latin typeface="Cambria"/>
              <a:cs typeface="Cambria"/>
            </a:endParaRPr>
          </a:p>
        </p:txBody>
      </p:sp>
      <p:sp>
        <p:nvSpPr>
          <p:cNvPr id="80" name="object 80"/>
          <p:cNvSpPr txBox="1"/>
          <p:nvPr/>
        </p:nvSpPr>
        <p:spPr>
          <a:xfrm>
            <a:off x="6305169" y="5961684"/>
            <a:ext cx="4514850" cy="391795"/>
          </a:xfrm>
          <a:prstGeom prst="rect">
            <a:avLst/>
          </a:prstGeom>
        </p:spPr>
        <p:txBody>
          <a:bodyPr vert="horz" wrap="square" lIns="0" tIns="12700" rIns="0" bIns="0" rtlCol="0">
            <a:spAutoFit/>
          </a:bodyPr>
          <a:lstStyle/>
          <a:p>
            <a:pPr marL="12700">
              <a:lnSpc>
                <a:spcPct val="100000"/>
              </a:lnSpc>
              <a:spcBef>
                <a:spcPts val="100"/>
              </a:spcBef>
            </a:pPr>
            <a:r>
              <a:rPr sz="2400" b="1" spc="165" dirty="0">
                <a:solidFill>
                  <a:srgbClr val="FFFFFF"/>
                </a:solidFill>
                <a:latin typeface="Cambria"/>
                <a:cs typeface="Cambria"/>
              </a:rPr>
              <a:t>dibebankan</a:t>
            </a:r>
            <a:r>
              <a:rPr sz="2400" b="1" spc="215" dirty="0">
                <a:solidFill>
                  <a:srgbClr val="FFFFFF"/>
                </a:solidFill>
                <a:latin typeface="Cambria"/>
                <a:cs typeface="Cambria"/>
              </a:rPr>
              <a:t> </a:t>
            </a:r>
            <a:r>
              <a:rPr sz="2400" b="1" spc="114" dirty="0">
                <a:solidFill>
                  <a:srgbClr val="FFFFFF"/>
                </a:solidFill>
                <a:latin typeface="Cambria"/>
                <a:cs typeface="Cambria"/>
              </a:rPr>
              <a:t>pd</a:t>
            </a:r>
            <a:r>
              <a:rPr sz="2400" b="1" spc="235" dirty="0">
                <a:solidFill>
                  <a:srgbClr val="FFFFFF"/>
                </a:solidFill>
                <a:latin typeface="Cambria"/>
                <a:cs typeface="Cambria"/>
              </a:rPr>
              <a:t> </a:t>
            </a:r>
            <a:r>
              <a:rPr sz="2400" b="1" spc="175" dirty="0">
                <a:solidFill>
                  <a:srgbClr val="FFFFFF"/>
                </a:solidFill>
                <a:latin typeface="Cambria"/>
                <a:cs typeface="Cambria"/>
              </a:rPr>
              <a:t>seluruh</a:t>
            </a:r>
            <a:r>
              <a:rPr sz="2400" b="1" spc="215" dirty="0">
                <a:solidFill>
                  <a:srgbClr val="FFFFFF"/>
                </a:solidFill>
                <a:latin typeface="Cambria"/>
                <a:cs typeface="Cambria"/>
              </a:rPr>
              <a:t> </a:t>
            </a:r>
            <a:r>
              <a:rPr sz="2400" b="1" spc="355" dirty="0">
                <a:solidFill>
                  <a:srgbClr val="FFFFFF"/>
                </a:solidFill>
                <a:latin typeface="Cambria"/>
                <a:cs typeface="Cambria"/>
              </a:rPr>
              <a:t>MK.</a:t>
            </a:r>
            <a:endParaRPr sz="2400">
              <a:latin typeface="Cambria"/>
              <a:cs typeface="Cambria"/>
            </a:endParaRPr>
          </a:p>
        </p:txBody>
      </p:sp>
      <p:pic>
        <p:nvPicPr>
          <p:cNvPr id="81" name="object 81"/>
          <p:cNvPicPr/>
          <p:nvPr/>
        </p:nvPicPr>
        <p:blipFill>
          <a:blip r:embed="rId3" cstate="print"/>
          <a:stretch>
            <a:fillRect/>
          </a:stretch>
        </p:blipFill>
        <p:spPr>
          <a:xfrm>
            <a:off x="2272283" y="1415796"/>
            <a:ext cx="3963162" cy="2733293"/>
          </a:xfrm>
          <a:prstGeom prst="rect">
            <a:avLst/>
          </a:prstGeom>
        </p:spPr>
      </p:pic>
      <p:sp>
        <p:nvSpPr>
          <p:cNvPr id="82" name="object 82"/>
          <p:cNvSpPr txBox="1"/>
          <p:nvPr/>
        </p:nvSpPr>
        <p:spPr>
          <a:xfrm>
            <a:off x="2491866" y="2247722"/>
            <a:ext cx="2952750" cy="300355"/>
          </a:xfrm>
          <a:prstGeom prst="rect">
            <a:avLst/>
          </a:prstGeom>
        </p:spPr>
        <p:txBody>
          <a:bodyPr vert="horz" wrap="square" lIns="0" tIns="12700" rIns="0" bIns="0" rtlCol="0">
            <a:spAutoFit/>
          </a:bodyPr>
          <a:lstStyle/>
          <a:p>
            <a:pPr marL="12700">
              <a:lnSpc>
                <a:spcPct val="100000"/>
              </a:lnSpc>
              <a:spcBef>
                <a:spcPts val="100"/>
              </a:spcBef>
            </a:pPr>
            <a:r>
              <a:rPr sz="1800" b="1" spc="-15" dirty="0">
                <a:solidFill>
                  <a:srgbClr val="FFFFFF"/>
                </a:solidFill>
                <a:latin typeface="Calibri"/>
                <a:cs typeface="Calibri"/>
              </a:rPr>
              <a:t>Cara</a:t>
            </a:r>
            <a:r>
              <a:rPr sz="1800" b="1" spc="-10" dirty="0">
                <a:solidFill>
                  <a:srgbClr val="FFFFFF"/>
                </a:solidFill>
                <a:latin typeface="Calibri"/>
                <a:cs typeface="Calibri"/>
              </a:rPr>
              <a:t> mencentang</a:t>
            </a:r>
            <a:r>
              <a:rPr sz="1800" b="1" spc="-25" dirty="0">
                <a:solidFill>
                  <a:srgbClr val="FFFFFF"/>
                </a:solidFill>
                <a:latin typeface="Calibri"/>
                <a:cs typeface="Calibri"/>
              </a:rPr>
              <a:t> </a:t>
            </a:r>
            <a:r>
              <a:rPr sz="1800" b="1" dirty="0">
                <a:solidFill>
                  <a:srgbClr val="FFFFFF"/>
                </a:solidFill>
                <a:latin typeface="Calibri"/>
                <a:cs typeface="Calibri"/>
              </a:rPr>
              <a:t>-</a:t>
            </a:r>
            <a:r>
              <a:rPr sz="1800" b="1" spc="-5" dirty="0">
                <a:solidFill>
                  <a:srgbClr val="FFFFFF"/>
                </a:solidFill>
                <a:latin typeface="Calibri"/>
                <a:cs typeface="Calibri"/>
              </a:rPr>
              <a:t> Apakah</a:t>
            </a:r>
            <a:r>
              <a:rPr sz="1800" b="1" spc="-25" dirty="0">
                <a:solidFill>
                  <a:srgbClr val="FFFFFF"/>
                </a:solidFill>
                <a:latin typeface="Calibri"/>
                <a:cs typeface="Calibri"/>
              </a:rPr>
              <a:t> </a:t>
            </a:r>
            <a:r>
              <a:rPr sz="1800" b="1" spc="-10" dirty="0">
                <a:solidFill>
                  <a:srgbClr val="FFFFFF"/>
                </a:solidFill>
                <a:latin typeface="Calibri"/>
                <a:cs typeface="Calibri"/>
              </a:rPr>
              <a:t>CPL</a:t>
            </a:r>
            <a:endParaRPr sz="1800">
              <a:latin typeface="Calibri"/>
              <a:cs typeface="Calibri"/>
            </a:endParaRPr>
          </a:p>
        </p:txBody>
      </p:sp>
      <p:sp>
        <p:nvSpPr>
          <p:cNvPr id="83" name="object 83"/>
          <p:cNvSpPr txBox="1"/>
          <p:nvPr/>
        </p:nvSpPr>
        <p:spPr>
          <a:xfrm>
            <a:off x="2491866" y="2522601"/>
            <a:ext cx="2797175"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dapat</a:t>
            </a:r>
            <a:r>
              <a:rPr sz="1800" b="1" spc="-40" dirty="0">
                <a:solidFill>
                  <a:srgbClr val="FFFFFF"/>
                </a:solidFill>
                <a:latin typeface="Calibri"/>
                <a:cs typeface="Calibri"/>
              </a:rPr>
              <a:t> </a:t>
            </a:r>
            <a:r>
              <a:rPr sz="1800" b="1" spc="-5" dirty="0">
                <a:solidFill>
                  <a:srgbClr val="FFFFFF"/>
                </a:solidFill>
                <a:latin typeface="Calibri"/>
                <a:cs typeface="Calibri"/>
              </a:rPr>
              <a:t>dicapai</a:t>
            </a:r>
            <a:r>
              <a:rPr sz="1800" b="1" spc="-30" dirty="0">
                <a:solidFill>
                  <a:srgbClr val="FFFFFF"/>
                </a:solidFill>
                <a:latin typeface="Calibri"/>
                <a:cs typeface="Calibri"/>
              </a:rPr>
              <a:t> </a:t>
            </a:r>
            <a:r>
              <a:rPr sz="1800" b="1" dirty="0">
                <a:solidFill>
                  <a:srgbClr val="FFFFFF"/>
                </a:solidFill>
                <a:latin typeface="Calibri"/>
                <a:cs typeface="Calibri"/>
              </a:rPr>
              <a:t>pd</a:t>
            </a:r>
            <a:r>
              <a:rPr sz="1800" b="1" spc="-35" dirty="0">
                <a:solidFill>
                  <a:srgbClr val="FFFFFF"/>
                </a:solidFill>
                <a:latin typeface="Calibri"/>
                <a:cs typeface="Calibri"/>
              </a:rPr>
              <a:t> </a:t>
            </a:r>
            <a:r>
              <a:rPr sz="1800" b="1" spc="-5" dirty="0">
                <a:solidFill>
                  <a:srgbClr val="FFFFFF"/>
                </a:solidFill>
                <a:latin typeface="Calibri"/>
                <a:cs typeface="Calibri"/>
              </a:rPr>
              <a:t>MK</a:t>
            </a:r>
            <a:r>
              <a:rPr sz="1800" b="1" dirty="0">
                <a:solidFill>
                  <a:srgbClr val="FFFFFF"/>
                </a:solidFill>
                <a:latin typeface="Calibri"/>
                <a:cs typeface="Calibri"/>
              </a:rPr>
              <a:t> melalui:</a:t>
            </a:r>
            <a:endParaRPr sz="1800">
              <a:latin typeface="Calibri"/>
              <a:cs typeface="Calibri"/>
            </a:endParaRPr>
          </a:p>
        </p:txBody>
      </p:sp>
      <p:sp>
        <p:nvSpPr>
          <p:cNvPr id="84" name="object 84"/>
          <p:cNvSpPr txBox="1"/>
          <p:nvPr/>
        </p:nvSpPr>
        <p:spPr>
          <a:xfrm>
            <a:off x="2491866" y="2796921"/>
            <a:ext cx="225234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bahan</a:t>
            </a:r>
            <a:r>
              <a:rPr sz="1800" b="1" spc="-40" dirty="0">
                <a:solidFill>
                  <a:srgbClr val="FFFFFF"/>
                </a:solidFill>
                <a:latin typeface="Calibri"/>
                <a:cs typeface="Calibri"/>
              </a:rPr>
              <a:t> </a:t>
            </a:r>
            <a:r>
              <a:rPr sz="1800" b="1" spc="-5" dirty="0">
                <a:solidFill>
                  <a:srgbClr val="FFFFFF"/>
                </a:solidFill>
                <a:latin typeface="Calibri"/>
                <a:cs typeface="Calibri"/>
              </a:rPr>
              <a:t>Kajian</a:t>
            </a:r>
            <a:r>
              <a:rPr sz="1800" b="1" spc="-30" dirty="0">
                <a:solidFill>
                  <a:srgbClr val="FFFFFF"/>
                </a:solidFill>
                <a:latin typeface="Calibri"/>
                <a:cs typeface="Calibri"/>
              </a:rPr>
              <a:t> </a:t>
            </a:r>
            <a:r>
              <a:rPr sz="1800" b="1" dirty="0">
                <a:solidFill>
                  <a:srgbClr val="FFFFFF"/>
                </a:solidFill>
                <a:latin typeface="Calibri"/>
                <a:cs typeface="Calibri"/>
              </a:rPr>
              <a:t>/</a:t>
            </a:r>
            <a:r>
              <a:rPr sz="1800" b="1" spc="-20" dirty="0">
                <a:solidFill>
                  <a:srgbClr val="FFFFFF"/>
                </a:solidFill>
                <a:latin typeface="Calibri"/>
                <a:cs typeface="Calibri"/>
              </a:rPr>
              <a:t> </a:t>
            </a:r>
            <a:r>
              <a:rPr sz="1800" b="1" spc="-10" dirty="0">
                <a:solidFill>
                  <a:srgbClr val="FFFFFF"/>
                </a:solidFill>
                <a:latin typeface="Calibri"/>
                <a:cs typeface="Calibri"/>
              </a:rPr>
              <a:t>materi</a:t>
            </a:r>
            <a:endParaRPr sz="1800">
              <a:latin typeface="Calibri"/>
              <a:cs typeface="Calibri"/>
            </a:endParaRPr>
          </a:p>
        </p:txBody>
      </p:sp>
      <p:sp>
        <p:nvSpPr>
          <p:cNvPr id="85" name="object 85"/>
          <p:cNvSpPr txBox="1"/>
          <p:nvPr/>
        </p:nvSpPr>
        <p:spPr>
          <a:xfrm>
            <a:off x="2659506" y="3071241"/>
            <a:ext cx="149733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pembelajaran</a:t>
            </a:r>
            <a:r>
              <a:rPr sz="1800" b="1" spc="-85" dirty="0">
                <a:solidFill>
                  <a:srgbClr val="FFFFFF"/>
                </a:solidFill>
                <a:latin typeface="Calibri"/>
                <a:cs typeface="Calibri"/>
              </a:rPr>
              <a:t> </a:t>
            </a:r>
            <a:r>
              <a:rPr sz="1800" b="1" dirty="0">
                <a:solidFill>
                  <a:srgbClr val="FFFFFF"/>
                </a:solidFill>
                <a:latin typeface="Calibri"/>
                <a:cs typeface="Calibri"/>
              </a:rPr>
              <a:t>?</a:t>
            </a:r>
            <a:endParaRPr sz="1800">
              <a:latin typeface="Calibri"/>
              <a:cs typeface="Calibri"/>
            </a:endParaRPr>
          </a:p>
        </p:txBody>
      </p:sp>
      <p:sp>
        <p:nvSpPr>
          <p:cNvPr id="86" name="object 86"/>
          <p:cNvSpPr txBox="1"/>
          <p:nvPr/>
        </p:nvSpPr>
        <p:spPr>
          <a:xfrm>
            <a:off x="2491866" y="3345560"/>
            <a:ext cx="338137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5" dirty="0">
                <a:solidFill>
                  <a:srgbClr val="FFFFFF"/>
                </a:solidFill>
                <a:latin typeface="Calibri"/>
                <a:cs typeface="Calibri"/>
              </a:rPr>
              <a:t>bentuk</a:t>
            </a:r>
            <a:r>
              <a:rPr sz="1800" b="1" spc="-30" dirty="0">
                <a:solidFill>
                  <a:srgbClr val="FFFFFF"/>
                </a:solidFill>
                <a:latin typeface="Calibri"/>
                <a:cs typeface="Calibri"/>
              </a:rPr>
              <a:t> </a:t>
            </a:r>
            <a:r>
              <a:rPr sz="1800" b="1" dirty="0">
                <a:solidFill>
                  <a:srgbClr val="FFFFFF"/>
                </a:solidFill>
                <a:latin typeface="Calibri"/>
                <a:cs typeface="Calibri"/>
              </a:rPr>
              <a:t>&amp;</a:t>
            </a:r>
            <a:r>
              <a:rPr sz="1800" b="1" spc="-20" dirty="0">
                <a:solidFill>
                  <a:srgbClr val="FFFFFF"/>
                </a:solidFill>
                <a:latin typeface="Calibri"/>
                <a:cs typeface="Calibri"/>
              </a:rPr>
              <a:t> </a:t>
            </a:r>
            <a:r>
              <a:rPr sz="1800" b="1" spc="-5" dirty="0">
                <a:solidFill>
                  <a:srgbClr val="FFFFFF"/>
                </a:solidFill>
                <a:latin typeface="Calibri"/>
                <a:cs typeface="Calibri"/>
              </a:rPr>
              <a:t>metode</a:t>
            </a:r>
            <a:r>
              <a:rPr sz="1800" b="1" spc="-50" dirty="0">
                <a:solidFill>
                  <a:srgbClr val="FFFFFF"/>
                </a:solidFill>
                <a:latin typeface="Calibri"/>
                <a:cs typeface="Calibri"/>
              </a:rPr>
              <a:t> </a:t>
            </a:r>
            <a:r>
              <a:rPr sz="1800" b="1" spc="-10" dirty="0">
                <a:solidFill>
                  <a:srgbClr val="FFFFFF"/>
                </a:solidFill>
                <a:latin typeface="Calibri"/>
                <a:cs typeface="Calibri"/>
              </a:rPr>
              <a:t>Pembelajaran</a:t>
            </a:r>
            <a:r>
              <a:rPr sz="1800" b="1" spc="-15" dirty="0">
                <a:solidFill>
                  <a:srgbClr val="FFFFFF"/>
                </a:solidFill>
                <a:latin typeface="Calibri"/>
                <a:cs typeface="Calibri"/>
              </a:rPr>
              <a:t> </a:t>
            </a:r>
            <a:r>
              <a:rPr sz="1800" b="1" dirty="0">
                <a:solidFill>
                  <a:srgbClr val="FFFFFF"/>
                </a:solidFill>
                <a:latin typeface="Calibri"/>
                <a:cs typeface="Calibri"/>
              </a:rPr>
              <a:t>?</a:t>
            </a:r>
            <a:endParaRPr sz="1800">
              <a:latin typeface="Calibri"/>
              <a:cs typeface="Calibri"/>
            </a:endParaRPr>
          </a:p>
        </p:txBody>
      </p:sp>
      <p:sp>
        <p:nvSpPr>
          <p:cNvPr id="87" name="object 87"/>
          <p:cNvSpPr txBox="1"/>
          <p:nvPr/>
        </p:nvSpPr>
        <p:spPr>
          <a:xfrm>
            <a:off x="2491866" y="3619880"/>
            <a:ext cx="281876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15" dirty="0">
                <a:solidFill>
                  <a:srgbClr val="FFFFFF"/>
                </a:solidFill>
                <a:latin typeface="Calibri"/>
                <a:cs typeface="Calibri"/>
              </a:rPr>
              <a:t>kedekatan</a:t>
            </a:r>
            <a:r>
              <a:rPr sz="1800" b="1" spc="-25" dirty="0">
                <a:solidFill>
                  <a:srgbClr val="FFFFFF"/>
                </a:solidFill>
                <a:latin typeface="Calibri"/>
                <a:cs typeface="Calibri"/>
              </a:rPr>
              <a:t> </a:t>
            </a:r>
            <a:r>
              <a:rPr sz="1800" b="1" spc="-15" dirty="0">
                <a:solidFill>
                  <a:srgbClr val="FFFFFF"/>
                </a:solidFill>
                <a:latin typeface="Calibri"/>
                <a:cs typeface="Calibri"/>
              </a:rPr>
              <a:t>koresalsi</a:t>
            </a:r>
            <a:r>
              <a:rPr sz="1800" b="1" spc="-50" dirty="0">
                <a:solidFill>
                  <a:srgbClr val="FFFFFF"/>
                </a:solidFill>
                <a:latin typeface="Calibri"/>
                <a:cs typeface="Calibri"/>
              </a:rPr>
              <a:t> </a:t>
            </a:r>
            <a:r>
              <a:rPr sz="1800" b="1" dirty="0">
                <a:solidFill>
                  <a:srgbClr val="FFFFFF"/>
                </a:solidFill>
                <a:latin typeface="Calibri"/>
                <a:cs typeface="Calibri"/>
              </a:rPr>
              <a:t>dg</a:t>
            </a:r>
            <a:r>
              <a:rPr sz="1800" b="1" spc="-25" dirty="0">
                <a:solidFill>
                  <a:srgbClr val="FFFFFF"/>
                </a:solidFill>
                <a:latin typeface="Calibri"/>
                <a:cs typeface="Calibri"/>
              </a:rPr>
              <a:t> </a:t>
            </a:r>
            <a:r>
              <a:rPr sz="1800" b="1" dirty="0">
                <a:solidFill>
                  <a:srgbClr val="FFFFFF"/>
                </a:solidFill>
                <a:latin typeface="Calibri"/>
                <a:cs typeface="Calibri"/>
              </a:rPr>
              <a:t>MK?</a:t>
            </a:r>
            <a:endParaRPr sz="1800">
              <a:latin typeface="Calibri"/>
              <a:cs typeface="Calibri"/>
            </a:endParaRPr>
          </a:p>
        </p:txBody>
      </p:sp>
      <p:grpSp>
        <p:nvGrpSpPr>
          <p:cNvPr id="88" name="object 88"/>
          <p:cNvGrpSpPr/>
          <p:nvPr/>
        </p:nvGrpSpPr>
        <p:grpSpPr>
          <a:xfrm>
            <a:off x="1303400" y="366141"/>
            <a:ext cx="4821555" cy="1235710"/>
            <a:chOff x="1303400" y="366141"/>
            <a:chExt cx="4821555" cy="1235710"/>
          </a:xfrm>
        </p:grpSpPr>
        <p:sp>
          <p:nvSpPr>
            <p:cNvPr id="89" name="object 89"/>
            <p:cNvSpPr/>
            <p:nvPr/>
          </p:nvSpPr>
          <p:spPr>
            <a:xfrm>
              <a:off x="5329427" y="394716"/>
              <a:ext cx="767080" cy="349250"/>
            </a:xfrm>
            <a:custGeom>
              <a:avLst/>
              <a:gdLst/>
              <a:ahLst/>
              <a:cxnLst/>
              <a:rect l="l" t="t" r="r" b="b"/>
              <a:pathLst>
                <a:path w="767079" h="349250">
                  <a:moveTo>
                    <a:pt x="0" y="174497"/>
                  </a:moveTo>
                  <a:lnTo>
                    <a:pt x="19537" y="119335"/>
                  </a:lnTo>
                  <a:lnTo>
                    <a:pt x="73944" y="71432"/>
                  </a:lnTo>
                  <a:lnTo>
                    <a:pt x="112252" y="51101"/>
                  </a:lnTo>
                  <a:lnTo>
                    <a:pt x="156911" y="33662"/>
                  </a:lnTo>
                  <a:lnTo>
                    <a:pt x="207132" y="19473"/>
                  </a:lnTo>
                  <a:lnTo>
                    <a:pt x="262128" y="8894"/>
                  </a:lnTo>
                  <a:lnTo>
                    <a:pt x="321108" y="2283"/>
                  </a:lnTo>
                  <a:lnTo>
                    <a:pt x="383286" y="0"/>
                  </a:lnTo>
                  <a:lnTo>
                    <a:pt x="445463" y="2283"/>
                  </a:lnTo>
                  <a:lnTo>
                    <a:pt x="504444" y="8894"/>
                  </a:lnTo>
                  <a:lnTo>
                    <a:pt x="559439" y="19473"/>
                  </a:lnTo>
                  <a:lnTo>
                    <a:pt x="609661" y="33662"/>
                  </a:lnTo>
                  <a:lnTo>
                    <a:pt x="654320" y="51101"/>
                  </a:lnTo>
                  <a:lnTo>
                    <a:pt x="692627" y="71432"/>
                  </a:lnTo>
                  <a:lnTo>
                    <a:pt x="723795" y="94297"/>
                  </a:lnTo>
                  <a:lnTo>
                    <a:pt x="761556" y="146188"/>
                  </a:lnTo>
                  <a:lnTo>
                    <a:pt x="766572" y="174497"/>
                  </a:lnTo>
                  <a:lnTo>
                    <a:pt x="761556" y="202807"/>
                  </a:lnTo>
                  <a:lnTo>
                    <a:pt x="723795" y="254698"/>
                  </a:lnTo>
                  <a:lnTo>
                    <a:pt x="692627" y="277562"/>
                  </a:lnTo>
                  <a:lnTo>
                    <a:pt x="654320" y="297894"/>
                  </a:lnTo>
                  <a:lnTo>
                    <a:pt x="609661" y="315333"/>
                  </a:lnTo>
                  <a:lnTo>
                    <a:pt x="559439" y="329522"/>
                  </a:lnTo>
                  <a:lnTo>
                    <a:pt x="504444" y="340101"/>
                  </a:lnTo>
                  <a:lnTo>
                    <a:pt x="445463" y="346712"/>
                  </a:lnTo>
                  <a:lnTo>
                    <a:pt x="383286" y="348995"/>
                  </a:lnTo>
                  <a:lnTo>
                    <a:pt x="321108" y="346712"/>
                  </a:lnTo>
                  <a:lnTo>
                    <a:pt x="262128" y="340101"/>
                  </a:lnTo>
                  <a:lnTo>
                    <a:pt x="207132" y="329522"/>
                  </a:lnTo>
                  <a:lnTo>
                    <a:pt x="156911" y="315333"/>
                  </a:lnTo>
                  <a:lnTo>
                    <a:pt x="112252" y="297894"/>
                  </a:lnTo>
                  <a:lnTo>
                    <a:pt x="73944" y="277562"/>
                  </a:lnTo>
                  <a:lnTo>
                    <a:pt x="42776" y="254698"/>
                  </a:lnTo>
                  <a:lnTo>
                    <a:pt x="5015" y="202807"/>
                  </a:lnTo>
                  <a:lnTo>
                    <a:pt x="0" y="174497"/>
                  </a:lnTo>
                  <a:close/>
                </a:path>
              </a:pathLst>
            </a:custGeom>
            <a:ln w="57150">
              <a:solidFill>
                <a:srgbClr val="FF0000"/>
              </a:solidFill>
            </a:ln>
          </p:spPr>
          <p:txBody>
            <a:bodyPr wrap="square" lIns="0" tIns="0" rIns="0" bIns="0" rtlCol="0"/>
            <a:lstStyle/>
            <a:p>
              <a:endParaRPr/>
            </a:p>
          </p:txBody>
        </p:sp>
        <p:sp>
          <p:nvSpPr>
            <p:cNvPr id="90" name="object 90"/>
            <p:cNvSpPr/>
            <p:nvPr/>
          </p:nvSpPr>
          <p:spPr>
            <a:xfrm>
              <a:off x="5627750" y="743712"/>
              <a:ext cx="171450" cy="526415"/>
            </a:xfrm>
            <a:custGeom>
              <a:avLst/>
              <a:gdLst/>
              <a:ahLst/>
              <a:cxnLst/>
              <a:rect l="l" t="t" r="r" b="b"/>
              <a:pathLst>
                <a:path w="171450" h="526415">
                  <a:moveTo>
                    <a:pt x="57150" y="354965"/>
                  </a:moveTo>
                  <a:lnTo>
                    <a:pt x="0" y="354965"/>
                  </a:lnTo>
                  <a:lnTo>
                    <a:pt x="85725" y="526415"/>
                  </a:lnTo>
                  <a:lnTo>
                    <a:pt x="157162" y="383540"/>
                  </a:lnTo>
                  <a:lnTo>
                    <a:pt x="57150" y="383540"/>
                  </a:lnTo>
                  <a:lnTo>
                    <a:pt x="57150" y="354965"/>
                  </a:lnTo>
                  <a:close/>
                </a:path>
                <a:path w="171450" h="526415">
                  <a:moveTo>
                    <a:pt x="114300" y="0"/>
                  </a:moveTo>
                  <a:lnTo>
                    <a:pt x="57150" y="0"/>
                  </a:lnTo>
                  <a:lnTo>
                    <a:pt x="57150" y="383540"/>
                  </a:lnTo>
                  <a:lnTo>
                    <a:pt x="114300" y="383540"/>
                  </a:lnTo>
                  <a:lnTo>
                    <a:pt x="114300" y="0"/>
                  </a:lnTo>
                  <a:close/>
                </a:path>
                <a:path w="171450" h="526415">
                  <a:moveTo>
                    <a:pt x="171450" y="354965"/>
                  </a:moveTo>
                  <a:lnTo>
                    <a:pt x="114300" y="354965"/>
                  </a:lnTo>
                  <a:lnTo>
                    <a:pt x="114300" y="383540"/>
                  </a:lnTo>
                  <a:lnTo>
                    <a:pt x="157162" y="383540"/>
                  </a:lnTo>
                  <a:lnTo>
                    <a:pt x="171450" y="354965"/>
                  </a:lnTo>
                  <a:close/>
                </a:path>
              </a:pathLst>
            </a:custGeom>
            <a:solidFill>
              <a:srgbClr val="FF0000"/>
            </a:solidFill>
          </p:spPr>
          <p:txBody>
            <a:bodyPr wrap="square" lIns="0" tIns="0" rIns="0" bIns="0" rtlCol="0"/>
            <a:lstStyle/>
            <a:p>
              <a:endParaRPr/>
            </a:p>
          </p:txBody>
        </p:sp>
        <p:sp>
          <p:nvSpPr>
            <p:cNvPr id="91" name="object 91"/>
            <p:cNvSpPr/>
            <p:nvPr/>
          </p:nvSpPr>
          <p:spPr>
            <a:xfrm>
              <a:off x="1331975" y="1223772"/>
              <a:ext cx="765175" cy="349250"/>
            </a:xfrm>
            <a:custGeom>
              <a:avLst/>
              <a:gdLst/>
              <a:ahLst/>
              <a:cxnLst/>
              <a:rect l="l" t="t" r="r" b="b"/>
              <a:pathLst>
                <a:path w="765175" h="349250">
                  <a:moveTo>
                    <a:pt x="0" y="174497"/>
                  </a:moveTo>
                  <a:lnTo>
                    <a:pt x="19507" y="119335"/>
                  </a:lnTo>
                  <a:lnTo>
                    <a:pt x="73822" y="71432"/>
                  </a:lnTo>
                  <a:lnTo>
                    <a:pt x="112061" y="51101"/>
                  </a:lnTo>
                  <a:lnTo>
                    <a:pt x="156636" y="33662"/>
                  </a:lnTo>
                  <a:lnTo>
                    <a:pt x="206759" y="19473"/>
                  </a:lnTo>
                  <a:lnTo>
                    <a:pt x="261640" y="8894"/>
                  </a:lnTo>
                  <a:lnTo>
                    <a:pt x="320491" y="2283"/>
                  </a:lnTo>
                  <a:lnTo>
                    <a:pt x="382524" y="0"/>
                  </a:lnTo>
                  <a:lnTo>
                    <a:pt x="444556" y="2283"/>
                  </a:lnTo>
                  <a:lnTo>
                    <a:pt x="503407" y="8894"/>
                  </a:lnTo>
                  <a:lnTo>
                    <a:pt x="558288" y="19473"/>
                  </a:lnTo>
                  <a:lnTo>
                    <a:pt x="608411" y="33662"/>
                  </a:lnTo>
                  <a:lnTo>
                    <a:pt x="652986" y="51101"/>
                  </a:lnTo>
                  <a:lnTo>
                    <a:pt x="691225" y="71432"/>
                  </a:lnTo>
                  <a:lnTo>
                    <a:pt x="722339" y="94297"/>
                  </a:lnTo>
                  <a:lnTo>
                    <a:pt x="760039" y="146188"/>
                  </a:lnTo>
                  <a:lnTo>
                    <a:pt x="765048" y="174497"/>
                  </a:lnTo>
                  <a:lnTo>
                    <a:pt x="760039" y="202807"/>
                  </a:lnTo>
                  <a:lnTo>
                    <a:pt x="722339" y="254698"/>
                  </a:lnTo>
                  <a:lnTo>
                    <a:pt x="691225" y="277562"/>
                  </a:lnTo>
                  <a:lnTo>
                    <a:pt x="652986" y="297894"/>
                  </a:lnTo>
                  <a:lnTo>
                    <a:pt x="608411" y="315333"/>
                  </a:lnTo>
                  <a:lnTo>
                    <a:pt x="558288" y="329522"/>
                  </a:lnTo>
                  <a:lnTo>
                    <a:pt x="503407" y="340101"/>
                  </a:lnTo>
                  <a:lnTo>
                    <a:pt x="444556" y="346712"/>
                  </a:lnTo>
                  <a:lnTo>
                    <a:pt x="382524" y="348995"/>
                  </a:lnTo>
                  <a:lnTo>
                    <a:pt x="320491" y="346712"/>
                  </a:lnTo>
                  <a:lnTo>
                    <a:pt x="261640" y="340101"/>
                  </a:lnTo>
                  <a:lnTo>
                    <a:pt x="206759" y="329522"/>
                  </a:lnTo>
                  <a:lnTo>
                    <a:pt x="156636" y="315333"/>
                  </a:lnTo>
                  <a:lnTo>
                    <a:pt x="112061" y="297894"/>
                  </a:lnTo>
                  <a:lnTo>
                    <a:pt x="73822" y="277562"/>
                  </a:lnTo>
                  <a:lnTo>
                    <a:pt x="42708" y="254698"/>
                  </a:lnTo>
                  <a:lnTo>
                    <a:pt x="5008" y="202807"/>
                  </a:lnTo>
                  <a:lnTo>
                    <a:pt x="0" y="174497"/>
                  </a:lnTo>
                  <a:close/>
                </a:path>
              </a:pathLst>
            </a:custGeom>
            <a:ln w="57150">
              <a:solidFill>
                <a:srgbClr val="FF0000"/>
              </a:solidFill>
            </a:ln>
          </p:spPr>
          <p:txBody>
            <a:bodyPr wrap="square" lIns="0" tIns="0" rIns="0" bIns="0" rtlCol="0"/>
            <a:lstStyle/>
            <a:p>
              <a:endParaRPr/>
            </a:p>
          </p:txBody>
        </p:sp>
        <p:sp>
          <p:nvSpPr>
            <p:cNvPr id="92" name="object 92"/>
            <p:cNvSpPr/>
            <p:nvPr/>
          </p:nvSpPr>
          <p:spPr>
            <a:xfrm>
              <a:off x="2097023" y="1313306"/>
              <a:ext cx="3232150" cy="171450"/>
            </a:xfrm>
            <a:custGeom>
              <a:avLst/>
              <a:gdLst/>
              <a:ahLst/>
              <a:cxnLst/>
              <a:rect l="l" t="t" r="r" b="b"/>
              <a:pathLst>
                <a:path w="3232150" h="171450">
                  <a:moveTo>
                    <a:pt x="3060318" y="0"/>
                  </a:moveTo>
                  <a:lnTo>
                    <a:pt x="3060318" y="171450"/>
                  </a:lnTo>
                  <a:lnTo>
                    <a:pt x="3174618" y="114300"/>
                  </a:lnTo>
                  <a:lnTo>
                    <a:pt x="3088893" y="114300"/>
                  </a:lnTo>
                  <a:lnTo>
                    <a:pt x="3088893" y="57150"/>
                  </a:lnTo>
                  <a:lnTo>
                    <a:pt x="3174618" y="57150"/>
                  </a:lnTo>
                  <a:lnTo>
                    <a:pt x="3060318" y="0"/>
                  </a:lnTo>
                  <a:close/>
                </a:path>
                <a:path w="3232150" h="171450">
                  <a:moveTo>
                    <a:pt x="3060318" y="57150"/>
                  </a:moveTo>
                  <a:lnTo>
                    <a:pt x="0" y="57150"/>
                  </a:lnTo>
                  <a:lnTo>
                    <a:pt x="0" y="114300"/>
                  </a:lnTo>
                  <a:lnTo>
                    <a:pt x="3060318" y="114300"/>
                  </a:lnTo>
                  <a:lnTo>
                    <a:pt x="3060318" y="57150"/>
                  </a:lnTo>
                  <a:close/>
                </a:path>
                <a:path w="3232150" h="171450">
                  <a:moveTo>
                    <a:pt x="3174618" y="57150"/>
                  </a:moveTo>
                  <a:lnTo>
                    <a:pt x="3088893" y="57150"/>
                  </a:lnTo>
                  <a:lnTo>
                    <a:pt x="3088893" y="114300"/>
                  </a:lnTo>
                  <a:lnTo>
                    <a:pt x="3174618" y="114300"/>
                  </a:lnTo>
                  <a:lnTo>
                    <a:pt x="3231768" y="85725"/>
                  </a:lnTo>
                  <a:lnTo>
                    <a:pt x="3174618" y="57150"/>
                  </a:lnTo>
                  <a:close/>
                </a:path>
              </a:pathLst>
            </a:custGeom>
            <a:solidFill>
              <a:srgbClr val="FF0000"/>
            </a:solidFill>
          </p:spPr>
          <p:txBody>
            <a:bodyPr wrap="square" lIns="0" tIns="0" rIns="0" bIns="0" rtlCol="0"/>
            <a:lstStyle/>
            <a:p>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609601" y="278925"/>
            <a:ext cx="7628924" cy="505267"/>
          </a:xfrm>
          <a:prstGeom prst="rect">
            <a:avLst/>
          </a:prstGeom>
        </p:spPr>
        <p:txBody>
          <a:bodyPr vert="horz" wrap="square" lIns="0" tIns="12700" rIns="0" bIns="0" rtlCol="0">
            <a:spAutoFit/>
          </a:bodyPr>
          <a:lstStyle/>
          <a:p>
            <a:pPr marL="12700">
              <a:lnSpc>
                <a:spcPct val="100000"/>
              </a:lnSpc>
              <a:spcBef>
                <a:spcPts val="100"/>
              </a:spcBef>
            </a:pPr>
            <a:r>
              <a:rPr sz="3200" spc="-5" dirty="0">
                <a:latin typeface="Impact"/>
                <a:cs typeface="Impact"/>
              </a:rPr>
              <a:t>Merumuskan</a:t>
            </a:r>
            <a:r>
              <a:rPr sz="3200" spc="-10" dirty="0">
                <a:latin typeface="Impact"/>
                <a:cs typeface="Impact"/>
              </a:rPr>
              <a:t> </a:t>
            </a:r>
            <a:r>
              <a:rPr sz="3200" dirty="0">
                <a:latin typeface="Impact"/>
                <a:cs typeface="Impact"/>
              </a:rPr>
              <a:t>CPL</a:t>
            </a:r>
            <a:r>
              <a:rPr sz="3200" spc="-20" dirty="0">
                <a:latin typeface="Impact"/>
                <a:cs typeface="Impact"/>
              </a:rPr>
              <a:t> </a:t>
            </a:r>
            <a:r>
              <a:rPr sz="3200" dirty="0">
                <a:latin typeface="Impact"/>
                <a:cs typeface="Impact"/>
              </a:rPr>
              <a:t>Prodi</a:t>
            </a:r>
            <a:r>
              <a:rPr sz="3200" spc="-30" dirty="0">
                <a:latin typeface="Impact"/>
                <a:cs typeface="Impact"/>
              </a:rPr>
              <a:t> </a:t>
            </a:r>
            <a:r>
              <a:rPr sz="3200" dirty="0">
                <a:latin typeface="Impact"/>
                <a:cs typeface="Impact"/>
              </a:rPr>
              <a:t>Internasional</a:t>
            </a:r>
          </a:p>
        </p:txBody>
      </p:sp>
      <p:grpSp>
        <p:nvGrpSpPr>
          <p:cNvPr id="7" name="object 7"/>
          <p:cNvGrpSpPr/>
          <p:nvPr/>
        </p:nvGrpSpPr>
        <p:grpSpPr>
          <a:xfrm>
            <a:off x="4536930" y="1162781"/>
            <a:ext cx="3094355" cy="2279015"/>
            <a:chOff x="4536930" y="1162781"/>
            <a:chExt cx="3094355" cy="2279015"/>
          </a:xfrm>
        </p:grpSpPr>
        <p:pic>
          <p:nvPicPr>
            <p:cNvPr id="8" name="object 8"/>
            <p:cNvPicPr/>
            <p:nvPr/>
          </p:nvPicPr>
          <p:blipFill>
            <a:blip r:embed="rId2" cstate="print"/>
            <a:stretch>
              <a:fillRect/>
            </a:stretch>
          </p:blipFill>
          <p:spPr>
            <a:xfrm>
              <a:off x="4536930" y="1162781"/>
              <a:ext cx="3093755" cy="2278410"/>
            </a:xfrm>
            <a:prstGeom prst="rect">
              <a:avLst/>
            </a:prstGeom>
          </p:spPr>
        </p:pic>
        <p:pic>
          <p:nvPicPr>
            <p:cNvPr id="9" name="object 9"/>
            <p:cNvPicPr/>
            <p:nvPr/>
          </p:nvPicPr>
          <p:blipFill>
            <a:blip r:embed="rId3" cstate="print"/>
            <a:stretch>
              <a:fillRect/>
            </a:stretch>
          </p:blipFill>
          <p:spPr>
            <a:xfrm>
              <a:off x="4863083" y="1725155"/>
              <a:ext cx="2438400" cy="1245120"/>
            </a:xfrm>
            <a:prstGeom prst="rect">
              <a:avLst/>
            </a:prstGeom>
          </p:spPr>
        </p:pic>
        <p:pic>
          <p:nvPicPr>
            <p:cNvPr id="10" name="object 10"/>
            <p:cNvPicPr/>
            <p:nvPr/>
          </p:nvPicPr>
          <p:blipFill>
            <a:blip r:embed="rId4" cstate="print"/>
            <a:stretch>
              <a:fillRect/>
            </a:stretch>
          </p:blipFill>
          <p:spPr>
            <a:xfrm>
              <a:off x="4587240" y="1193292"/>
              <a:ext cx="2997707" cy="2174747"/>
            </a:xfrm>
            <a:prstGeom prst="rect">
              <a:avLst/>
            </a:prstGeom>
          </p:spPr>
        </p:pic>
      </p:grpSp>
      <p:sp>
        <p:nvSpPr>
          <p:cNvPr id="11" name="object 11"/>
          <p:cNvSpPr txBox="1"/>
          <p:nvPr/>
        </p:nvSpPr>
        <p:spPr>
          <a:xfrm>
            <a:off x="5116829" y="1854200"/>
            <a:ext cx="1939289" cy="848360"/>
          </a:xfrm>
          <a:prstGeom prst="rect">
            <a:avLst/>
          </a:prstGeom>
        </p:spPr>
        <p:txBody>
          <a:bodyPr vert="horz" wrap="square" lIns="0" tIns="12700" rIns="0" bIns="0" rtlCol="0">
            <a:spAutoFit/>
          </a:bodyPr>
          <a:lstStyle/>
          <a:p>
            <a:pPr marL="12700" marR="5080" indent="309245">
              <a:lnSpc>
                <a:spcPct val="100000"/>
              </a:lnSpc>
              <a:spcBef>
                <a:spcPts val="100"/>
              </a:spcBef>
            </a:pPr>
            <a:r>
              <a:rPr sz="2700" dirty="0">
                <a:solidFill>
                  <a:srgbClr val="FFFFFF"/>
                </a:solidFill>
                <a:latin typeface="Impact"/>
                <a:cs typeface="Impact"/>
              </a:rPr>
              <a:t>CPL Prodi </a:t>
            </a:r>
            <a:r>
              <a:rPr sz="2700" spc="5" dirty="0">
                <a:solidFill>
                  <a:srgbClr val="FFFFFF"/>
                </a:solidFill>
                <a:latin typeface="Impact"/>
                <a:cs typeface="Impact"/>
              </a:rPr>
              <a:t> </a:t>
            </a:r>
            <a:r>
              <a:rPr sz="2700" spc="-5" dirty="0">
                <a:solidFill>
                  <a:srgbClr val="FFFFFF"/>
                </a:solidFill>
                <a:latin typeface="Impact"/>
                <a:cs typeface="Impact"/>
              </a:rPr>
              <a:t>I</a:t>
            </a:r>
            <a:r>
              <a:rPr sz="2700" spc="5" dirty="0">
                <a:solidFill>
                  <a:srgbClr val="FFFFFF"/>
                </a:solidFill>
                <a:latin typeface="Impact"/>
                <a:cs typeface="Impact"/>
              </a:rPr>
              <a:t>n</a:t>
            </a:r>
            <a:r>
              <a:rPr sz="2700" dirty="0">
                <a:solidFill>
                  <a:srgbClr val="FFFFFF"/>
                </a:solidFill>
                <a:latin typeface="Impact"/>
                <a:cs typeface="Impact"/>
              </a:rPr>
              <a:t>te</a:t>
            </a:r>
            <a:r>
              <a:rPr sz="2700" spc="10" dirty="0">
                <a:solidFill>
                  <a:srgbClr val="FFFFFF"/>
                </a:solidFill>
                <a:latin typeface="Impact"/>
                <a:cs typeface="Impact"/>
              </a:rPr>
              <a:t>r</a:t>
            </a:r>
            <a:r>
              <a:rPr sz="2700" dirty="0">
                <a:solidFill>
                  <a:srgbClr val="FFFFFF"/>
                </a:solidFill>
                <a:latin typeface="Impact"/>
                <a:cs typeface="Impact"/>
              </a:rPr>
              <a:t>nas</a:t>
            </a:r>
            <a:r>
              <a:rPr sz="2700" spc="5" dirty="0">
                <a:solidFill>
                  <a:srgbClr val="FFFFFF"/>
                </a:solidFill>
                <a:latin typeface="Impact"/>
                <a:cs typeface="Impact"/>
              </a:rPr>
              <a:t>i</a:t>
            </a:r>
            <a:r>
              <a:rPr sz="2700" spc="-5" dirty="0">
                <a:solidFill>
                  <a:srgbClr val="FFFFFF"/>
                </a:solidFill>
                <a:latin typeface="Impact"/>
                <a:cs typeface="Impact"/>
              </a:rPr>
              <a:t>o</a:t>
            </a:r>
            <a:r>
              <a:rPr sz="2700" dirty="0">
                <a:solidFill>
                  <a:srgbClr val="FFFFFF"/>
                </a:solidFill>
                <a:latin typeface="Impact"/>
                <a:cs typeface="Impact"/>
              </a:rPr>
              <a:t>nal</a:t>
            </a:r>
            <a:endParaRPr sz="2700">
              <a:latin typeface="Impact"/>
              <a:cs typeface="Impact"/>
            </a:endParaRPr>
          </a:p>
        </p:txBody>
      </p:sp>
      <p:grpSp>
        <p:nvGrpSpPr>
          <p:cNvPr id="12" name="object 12"/>
          <p:cNvGrpSpPr/>
          <p:nvPr/>
        </p:nvGrpSpPr>
        <p:grpSpPr>
          <a:xfrm>
            <a:off x="224010" y="1054608"/>
            <a:ext cx="7510780" cy="2508885"/>
            <a:chOff x="224010" y="1054608"/>
            <a:chExt cx="7510780" cy="2508885"/>
          </a:xfrm>
        </p:grpSpPr>
        <p:pic>
          <p:nvPicPr>
            <p:cNvPr id="13" name="object 13"/>
            <p:cNvPicPr/>
            <p:nvPr/>
          </p:nvPicPr>
          <p:blipFill>
            <a:blip r:embed="rId5" cstate="print"/>
            <a:stretch>
              <a:fillRect/>
            </a:stretch>
          </p:blipFill>
          <p:spPr>
            <a:xfrm>
              <a:off x="4402836" y="1054608"/>
              <a:ext cx="3331464" cy="2508503"/>
            </a:xfrm>
            <a:prstGeom prst="rect">
              <a:avLst/>
            </a:prstGeom>
          </p:spPr>
        </p:pic>
        <p:sp>
          <p:nvSpPr>
            <p:cNvPr id="14" name="object 14"/>
            <p:cNvSpPr/>
            <p:nvPr/>
          </p:nvSpPr>
          <p:spPr>
            <a:xfrm>
              <a:off x="4491227" y="1123187"/>
              <a:ext cx="3159760" cy="2338070"/>
            </a:xfrm>
            <a:custGeom>
              <a:avLst/>
              <a:gdLst/>
              <a:ahLst/>
              <a:cxnLst/>
              <a:rect l="l" t="t" r="r" b="b"/>
              <a:pathLst>
                <a:path w="3159759" h="2338070">
                  <a:moveTo>
                    <a:pt x="0" y="1168908"/>
                  </a:moveTo>
                  <a:lnTo>
                    <a:pt x="955" y="1127873"/>
                  </a:lnTo>
                  <a:lnTo>
                    <a:pt x="3800" y="1087193"/>
                  </a:lnTo>
                  <a:lnTo>
                    <a:pt x="8503" y="1046891"/>
                  </a:lnTo>
                  <a:lnTo>
                    <a:pt x="15034" y="1006991"/>
                  </a:lnTo>
                  <a:lnTo>
                    <a:pt x="23360" y="967515"/>
                  </a:lnTo>
                  <a:lnTo>
                    <a:pt x="33450" y="928487"/>
                  </a:lnTo>
                  <a:lnTo>
                    <a:pt x="45274" y="889930"/>
                  </a:lnTo>
                  <a:lnTo>
                    <a:pt x="58799" y="851867"/>
                  </a:lnTo>
                  <a:lnTo>
                    <a:pt x="73995" y="814322"/>
                  </a:lnTo>
                  <a:lnTo>
                    <a:pt x="90830" y="777317"/>
                  </a:lnTo>
                  <a:lnTo>
                    <a:pt x="109272" y="740875"/>
                  </a:lnTo>
                  <a:lnTo>
                    <a:pt x="129291" y="705021"/>
                  </a:lnTo>
                  <a:lnTo>
                    <a:pt x="150855" y="669776"/>
                  </a:lnTo>
                  <a:lnTo>
                    <a:pt x="173932" y="635165"/>
                  </a:lnTo>
                  <a:lnTo>
                    <a:pt x="198492" y="601211"/>
                  </a:lnTo>
                  <a:lnTo>
                    <a:pt x="224503" y="567936"/>
                  </a:lnTo>
                  <a:lnTo>
                    <a:pt x="251934" y="535363"/>
                  </a:lnTo>
                  <a:lnTo>
                    <a:pt x="280753" y="503517"/>
                  </a:lnTo>
                  <a:lnTo>
                    <a:pt x="310930" y="472420"/>
                  </a:lnTo>
                  <a:lnTo>
                    <a:pt x="342432" y="442095"/>
                  </a:lnTo>
                  <a:lnTo>
                    <a:pt x="375228" y="412566"/>
                  </a:lnTo>
                  <a:lnTo>
                    <a:pt x="409288" y="383856"/>
                  </a:lnTo>
                  <a:lnTo>
                    <a:pt x="444579" y="355987"/>
                  </a:lnTo>
                  <a:lnTo>
                    <a:pt x="481070" y="328984"/>
                  </a:lnTo>
                  <a:lnTo>
                    <a:pt x="518731" y="302868"/>
                  </a:lnTo>
                  <a:lnTo>
                    <a:pt x="557529" y="277665"/>
                  </a:lnTo>
                  <a:lnTo>
                    <a:pt x="597434" y="253396"/>
                  </a:lnTo>
                  <a:lnTo>
                    <a:pt x="638414" y="230085"/>
                  </a:lnTo>
                  <a:lnTo>
                    <a:pt x="680438" y="207755"/>
                  </a:lnTo>
                  <a:lnTo>
                    <a:pt x="723474" y="186429"/>
                  </a:lnTo>
                  <a:lnTo>
                    <a:pt x="767491" y="166130"/>
                  </a:lnTo>
                  <a:lnTo>
                    <a:pt x="812458" y="146882"/>
                  </a:lnTo>
                  <a:lnTo>
                    <a:pt x="858343" y="128708"/>
                  </a:lnTo>
                  <a:lnTo>
                    <a:pt x="905116" y="111631"/>
                  </a:lnTo>
                  <a:lnTo>
                    <a:pt x="952744" y="95674"/>
                  </a:lnTo>
                  <a:lnTo>
                    <a:pt x="1001196" y="80860"/>
                  </a:lnTo>
                  <a:lnTo>
                    <a:pt x="1050442" y="67213"/>
                  </a:lnTo>
                  <a:lnTo>
                    <a:pt x="1100449" y="54755"/>
                  </a:lnTo>
                  <a:lnTo>
                    <a:pt x="1151187" y="43511"/>
                  </a:lnTo>
                  <a:lnTo>
                    <a:pt x="1202624" y="33502"/>
                  </a:lnTo>
                  <a:lnTo>
                    <a:pt x="1254729" y="24753"/>
                  </a:lnTo>
                  <a:lnTo>
                    <a:pt x="1307470" y="17286"/>
                  </a:lnTo>
                  <a:lnTo>
                    <a:pt x="1360816" y="11125"/>
                  </a:lnTo>
                  <a:lnTo>
                    <a:pt x="1414736" y="6292"/>
                  </a:lnTo>
                  <a:lnTo>
                    <a:pt x="1469199" y="2812"/>
                  </a:lnTo>
                  <a:lnTo>
                    <a:pt x="1524172" y="706"/>
                  </a:lnTo>
                  <a:lnTo>
                    <a:pt x="1579626" y="0"/>
                  </a:lnTo>
                  <a:lnTo>
                    <a:pt x="1635079" y="706"/>
                  </a:lnTo>
                  <a:lnTo>
                    <a:pt x="1690052" y="2812"/>
                  </a:lnTo>
                  <a:lnTo>
                    <a:pt x="1744515" y="6292"/>
                  </a:lnTo>
                  <a:lnTo>
                    <a:pt x="1798435" y="11125"/>
                  </a:lnTo>
                  <a:lnTo>
                    <a:pt x="1851781" y="17286"/>
                  </a:lnTo>
                  <a:lnTo>
                    <a:pt x="1904522" y="24753"/>
                  </a:lnTo>
                  <a:lnTo>
                    <a:pt x="1956627" y="33502"/>
                  </a:lnTo>
                  <a:lnTo>
                    <a:pt x="2008064" y="43511"/>
                  </a:lnTo>
                  <a:lnTo>
                    <a:pt x="2058802" y="54755"/>
                  </a:lnTo>
                  <a:lnTo>
                    <a:pt x="2108809" y="67213"/>
                  </a:lnTo>
                  <a:lnTo>
                    <a:pt x="2158055" y="80860"/>
                  </a:lnTo>
                  <a:lnTo>
                    <a:pt x="2206507" y="95674"/>
                  </a:lnTo>
                  <a:lnTo>
                    <a:pt x="2254135" y="111631"/>
                  </a:lnTo>
                  <a:lnTo>
                    <a:pt x="2300908" y="128708"/>
                  </a:lnTo>
                  <a:lnTo>
                    <a:pt x="2346793" y="146882"/>
                  </a:lnTo>
                  <a:lnTo>
                    <a:pt x="2391760" y="166130"/>
                  </a:lnTo>
                  <a:lnTo>
                    <a:pt x="2435777" y="186429"/>
                  </a:lnTo>
                  <a:lnTo>
                    <a:pt x="2478813" y="207755"/>
                  </a:lnTo>
                  <a:lnTo>
                    <a:pt x="2520837" y="230085"/>
                  </a:lnTo>
                  <a:lnTo>
                    <a:pt x="2561817" y="253396"/>
                  </a:lnTo>
                  <a:lnTo>
                    <a:pt x="2601722" y="277665"/>
                  </a:lnTo>
                  <a:lnTo>
                    <a:pt x="2640520" y="302868"/>
                  </a:lnTo>
                  <a:lnTo>
                    <a:pt x="2678181" y="328984"/>
                  </a:lnTo>
                  <a:lnTo>
                    <a:pt x="2714673" y="355987"/>
                  </a:lnTo>
                  <a:lnTo>
                    <a:pt x="2749964" y="383856"/>
                  </a:lnTo>
                  <a:lnTo>
                    <a:pt x="2784023" y="412566"/>
                  </a:lnTo>
                  <a:lnTo>
                    <a:pt x="2816820" y="442095"/>
                  </a:lnTo>
                  <a:lnTo>
                    <a:pt x="2848322" y="472420"/>
                  </a:lnTo>
                  <a:lnTo>
                    <a:pt x="2878498" y="503517"/>
                  </a:lnTo>
                  <a:lnTo>
                    <a:pt x="2907317" y="535363"/>
                  </a:lnTo>
                  <a:lnTo>
                    <a:pt x="2934748" y="567936"/>
                  </a:lnTo>
                  <a:lnTo>
                    <a:pt x="2960759" y="601211"/>
                  </a:lnTo>
                  <a:lnTo>
                    <a:pt x="2985319" y="635165"/>
                  </a:lnTo>
                  <a:lnTo>
                    <a:pt x="3008397" y="669776"/>
                  </a:lnTo>
                  <a:lnTo>
                    <a:pt x="3029961" y="705021"/>
                  </a:lnTo>
                  <a:lnTo>
                    <a:pt x="3049979" y="740875"/>
                  </a:lnTo>
                  <a:lnTo>
                    <a:pt x="3068422" y="777317"/>
                  </a:lnTo>
                  <a:lnTo>
                    <a:pt x="3085257" y="814322"/>
                  </a:lnTo>
                  <a:lnTo>
                    <a:pt x="3100452" y="851867"/>
                  </a:lnTo>
                  <a:lnTo>
                    <a:pt x="3113978" y="889930"/>
                  </a:lnTo>
                  <a:lnTo>
                    <a:pt x="3125801" y="928487"/>
                  </a:lnTo>
                  <a:lnTo>
                    <a:pt x="3135892" y="967515"/>
                  </a:lnTo>
                  <a:lnTo>
                    <a:pt x="3144218" y="1006991"/>
                  </a:lnTo>
                  <a:lnTo>
                    <a:pt x="3150748" y="1046891"/>
                  </a:lnTo>
                  <a:lnTo>
                    <a:pt x="3155452" y="1087193"/>
                  </a:lnTo>
                  <a:lnTo>
                    <a:pt x="3158297" y="1127873"/>
                  </a:lnTo>
                  <a:lnTo>
                    <a:pt x="3159252" y="1168908"/>
                  </a:lnTo>
                  <a:lnTo>
                    <a:pt x="3158297" y="1209943"/>
                  </a:lnTo>
                  <a:lnTo>
                    <a:pt x="3155452" y="1250623"/>
                  </a:lnTo>
                  <a:lnTo>
                    <a:pt x="3150748" y="1290924"/>
                  </a:lnTo>
                  <a:lnTo>
                    <a:pt x="3144218" y="1330825"/>
                  </a:lnTo>
                  <a:lnTo>
                    <a:pt x="3135892" y="1370300"/>
                  </a:lnTo>
                  <a:lnTo>
                    <a:pt x="3125801" y="1409328"/>
                  </a:lnTo>
                  <a:lnTo>
                    <a:pt x="3113978" y="1447885"/>
                  </a:lnTo>
                  <a:lnTo>
                    <a:pt x="3100452" y="1485948"/>
                  </a:lnTo>
                  <a:lnTo>
                    <a:pt x="3085257" y="1523494"/>
                  </a:lnTo>
                  <a:lnTo>
                    <a:pt x="3068422" y="1560499"/>
                  </a:lnTo>
                  <a:lnTo>
                    <a:pt x="3049979" y="1596940"/>
                  </a:lnTo>
                  <a:lnTo>
                    <a:pt x="3029961" y="1632794"/>
                  </a:lnTo>
                  <a:lnTo>
                    <a:pt x="3008397" y="1668039"/>
                  </a:lnTo>
                  <a:lnTo>
                    <a:pt x="2985319" y="1702650"/>
                  </a:lnTo>
                  <a:lnTo>
                    <a:pt x="2960759" y="1736605"/>
                  </a:lnTo>
                  <a:lnTo>
                    <a:pt x="2934748" y="1769880"/>
                  </a:lnTo>
                  <a:lnTo>
                    <a:pt x="2907317" y="1802452"/>
                  </a:lnTo>
                  <a:lnTo>
                    <a:pt x="2878498" y="1834298"/>
                  </a:lnTo>
                  <a:lnTo>
                    <a:pt x="2848322" y="1865395"/>
                  </a:lnTo>
                  <a:lnTo>
                    <a:pt x="2816820" y="1895720"/>
                  </a:lnTo>
                  <a:lnTo>
                    <a:pt x="2784023" y="1925249"/>
                  </a:lnTo>
                  <a:lnTo>
                    <a:pt x="2749964" y="1953960"/>
                  </a:lnTo>
                  <a:lnTo>
                    <a:pt x="2714673" y="1981828"/>
                  </a:lnTo>
                  <a:lnTo>
                    <a:pt x="2678181" y="2008832"/>
                  </a:lnTo>
                  <a:lnTo>
                    <a:pt x="2640520" y="2034947"/>
                  </a:lnTo>
                  <a:lnTo>
                    <a:pt x="2601722" y="2060150"/>
                  </a:lnTo>
                  <a:lnTo>
                    <a:pt x="2561817" y="2084419"/>
                  </a:lnTo>
                  <a:lnTo>
                    <a:pt x="2520837" y="2107731"/>
                  </a:lnTo>
                  <a:lnTo>
                    <a:pt x="2478813" y="2130061"/>
                  </a:lnTo>
                  <a:lnTo>
                    <a:pt x="2435777" y="2151387"/>
                  </a:lnTo>
                  <a:lnTo>
                    <a:pt x="2391760" y="2171685"/>
                  </a:lnTo>
                  <a:lnTo>
                    <a:pt x="2346793" y="2190933"/>
                  </a:lnTo>
                  <a:lnTo>
                    <a:pt x="2300908" y="2209107"/>
                  </a:lnTo>
                  <a:lnTo>
                    <a:pt x="2254135" y="2226184"/>
                  </a:lnTo>
                  <a:lnTo>
                    <a:pt x="2206507" y="2242142"/>
                  </a:lnTo>
                  <a:lnTo>
                    <a:pt x="2158055" y="2256955"/>
                  </a:lnTo>
                  <a:lnTo>
                    <a:pt x="2108809" y="2270602"/>
                  </a:lnTo>
                  <a:lnTo>
                    <a:pt x="2058802" y="2283060"/>
                  </a:lnTo>
                  <a:lnTo>
                    <a:pt x="2008064" y="2294305"/>
                  </a:lnTo>
                  <a:lnTo>
                    <a:pt x="1956627" y="2304313"/>
                  </a:lnTo>
                  <a:lnTo>
                    <a:pt x="1904522" y="2313063"/>
                  </a:lnTo>
                  <a:lnTo>
                    <a:pt x="1851781" y="2320529"/>
                  </a:lnTo>
                  <a:lnTo>
                    <a:pt x="1798435" y="2326691"/>
                  </a:lnTo>
                  <a:lnTo>
                    <a:pt x="1744515" y="2331523"/>
                  </a:lnTo>
                  <a:lnTo>
                    <a:pt x="1690052" y="2335004"/>
                  </a:lnTo>
                  <a:lnTo>
                    <a:pt x="1635079" y="2337109"/>
                  </a:lnTo>
                  <a:lnTo>
                    <a:pt x="1579626" y="2337816"/>
                  </a:lnTo>
                  <a:lnTo>
                    <a:pt x="1524172" y="2337109"/>
                  </a:lnTo>
                  <a:lnTo>
                    <a:pt x="1469199" y="2335004"/>
                  </a:lnTo>
                  <a:lnTo>
                    <a:pt x="1414736" y="2331523"/>
                  </a:lnTo>
                  <a:lnTo>
                    <a:pt x="1360816" y="2326691"/>
                  </a:lnTo>
                  <a:lnTo>
                    <a:pt x="1307470" y="2320529"/>
                  </a:lnTo>
                  <a:lnTo>
                    <a:pt x="1254729" y="2313063"/>
                  </a:lnTo>
                  <a:lnTo>
                    <a:pt x="1202624" y="2304313"/>
                  </a:lnTo>
                  <a:lnTo>
                    <a:pt x="1151187" y="2294305"/>
                  </a:lnTo>
                  <a:lnTo>
                    <a:pt x="1100449" y="2283060"/>
                  </a:lnTo>
                  <a:lnTo>
                    <a:pt x="1050442" y="2270602"/>
                  </a:lnTo>
                  <a:lnTo>
                    <a:pt x="1001196" y="2256955"/>
                  </a:lnTo>
                  <a:lnTo>
                    <a:pt x="952744" y="2242142"/>
                  </a:lnTo>
                  <a:lnTo>
                    <a:pt x="905116" y="2226184"/>
                  </a:lnTo>
                  <a:lnTo>
                    <a:pt x="858343" y="2209107"/>
                  </a:lnTo>
                  <a:lnTo>
                    <a:pt x="812458" y="2190933"/>
                  </a:lnTo>
                  <a:lnTo>
                    <a:pt x="767491" y="2171685"/>
                  </a:lnTo>
                  <a:lnTo>
                    <a:pt x="723474" y="2151387"/>
                  </a:lnTo>
                  <a:lnTo>
                    <a:pt x="680438" y="2130061"/>
                  </a:lnTo>
                  <a:lnTo>
                    <a:pt x="638414" y="2107731"/>
                  </a:lnTo>
                  <a:lnTo>
                    <a:pt x="597434" y="2084419"/>
                  </a:lnTo>
                  <a:lnTo>
                    <a:pt x="557529" y="2060150"/>
                  </a:lnTo>
                  <a:lnTo>
                    <a:pt x="518731" y="2034947"/>
                  </a:lnTo>
                  <a:lnTo>
                    <a:pt x="481070" y="2008832"/>
                  </a:lnTo>
                  <a:lnTo>
                    <a:pt x="444579" y="1981828"/>
                  </a:lnTo>
                  <a:lnTo>
                    <a:pt x="409288" y="1953960"/>
                  </a:lnTo>
                  <a:lnTo>
                    <a:pt x="375228" y="1925249"/>
                  </a:lnTo>
                  <a:lnTo>
                    <a:pt x="342432" y="1895720"/>
                  </a:lnTo>
                  <a:lnTo>
                    <a:pt x="310930" y="1865395"/>
                  </a:lnTo>
                  <a:lnTo>
                    <a:pt x="280753" y="1834298"/>
                  </a:lnTo>
                  <a:lnTo>
                    <a:pt x="251934" y="1802452"/>
                  </a:lnTo>
                  <a:lnTo>
                    <a:pt x="224503" y="1769880"/>
                  </a:lnTo>
                  <a:lnTo>
                    <a:pt x="198492" y="1736605"/>
                  </a:lnTo>
                  <a:lnTo>
                    <a:pt x="173932" y="1702650"/>
                  </a:lnTo>
                  <a:lnTo>
                    <a:pt x="150855" y="1668039"/>
                  </a:lnTo>
                  <a:lnTo>
                    <a:pt x="129291" y="1632794"/>
                  </a:lnTo>
                  <a:lnTo>
                    <a:pt x="109272" y="1596940"/>
                  </a:lnTo>
                  <a:lnTo>
                    <a:pt x="90830" y="1560499"/>
                  </a:lnTo>
                  <a:lnTo>
                    <a:pt x="73995" y="1523494"/>
                  </a:lnTo>
                  <a:lnTo>
                    <a:pt x="58799" y="1485948"/>
                  </a:lnTo>
                  <a:lnTo>
                    <a:pt x="45274" y="1447885"/>
                  </a:lnTo>
                  <a:lnTo>
                    <a:pt x="33450" y="1409328"/>
                  </a:lnTo>
                  <a:lnTo>
                    <a:pt x="23360" y="1370300"/>
                  </a:lnTo>
                  <a:lnTo>
                    <a:pt x="15034" y="1330825"/>
                  </a:lnTo>
                  <a:lnTo>
                    <a:pt x="8503" y="1290924"/>
                  </a:lnTo>
                  <a:lnTo>
                    <a:pt x="3800" y="1250623"/>
                  </a:lnTo>
                  <a:lnTo>
                    <a:pt x="955" y="1209943"/>
                  </a:lnTo>
                  <a:lnTo>
                    <a:pt x="0" y="1168908"/>
                  </a:lnTo>
                  <a:close/>
                </a:path>
              </a:pathLst>
            </a:custGeom>
            <a:ln w="57150">
              <a:solidFill>
                <a:srgbClr val="FF0000"/>
              </a:solidFill>
            </a:ln>
          </p:spPr>
          <p:txBody>
            <a:bodyPr wrap="square" lIns="0" tIns="0" rIns="0" bIns="0" rtlCol="0"/>
            <a:lstStyle/>
            <a:p>
              <a:endParaRPr/>
            </a:p>
          </p:txBody>
        </p:sp>
        <p:pic>
          <p:nvPicPr>
            <p:cNvPr id="15" name="object 15"/>
            <p:cNvPicPr/>
            <p:nvPr/>
          </p:nvPicPr>
          <p:blipFill>
            <a:blip r:embed="rId2" cstate="print"/>
            <a:stretch>
              <a:fillRect/>
            </a:stretch>
          </p:blipFill>
          <p:spPr>
            <a:xfrm>
              <a:off x="224010" y="1162781"/>
              <a:ext cx="3093755" cy="2278410"/>
            </a:xfrm>
            <a:prstGeom prst="rect">
              <a:avLst/>
            </a:prstGeom>
          </p:spPr>
        </p:pic>
        <p:pic>
          <p:nvPicPr>
            <p:cNvPr id="16" name="object 16"/>
            <p:cNvPicPr/>
            <p:nvPr/>
          </p:nvPicPr>
          <p:blipFill>
            <a:blip r:embed="rId6" cstate="print"/>
            <a:stretch>
              <a:fillRect/>
            </a:stretch>
          </p:blipFill>
          <p:spPr>
            <a:xfrm>
              <a:off x="859536" y="1725155"/>
              <a:ext cx="1821180" cy="1245120"/>
            </a:xfrm>
            <a:prstGeom prst="rect">
              <a:avLst/>
            </a:prstGeom>
          </p:spPr>
        </p:pic>
        <p:sp>
          <p:nvSpPr>
            <p:cNvPr id="17" name="object 17"/>
            <p:cNvSpPr/>
            <p:nvPr/>
          </p:nvSpPr>
          <p:spPr>
            <a:xfrm>
              <a:off x="274320" y="1193292"/>
              <a:ext cx="2997835" cy="2174875"/>
            </a:xfrm>
            <a:custGeom>
              <a:avLst/>
              <a:gdLst/>
              <a:ahLst/>
              <a:cxnLst/>
              <a:rect l="l" t="t" r="r" b="b"/>
              <a:pathLst>
                <a:path w="2997835" h="2174875">
                  <a:moveTo>
                    <a:pt x="1498853" y="0"/>
                  </a:moveTo>
                  <a:lnTo>
                    <a:pt x="1442661" y="749"/>
                  </a:lnTo>
                  <a:lnTo>
                    <a:pt x="1386992" y="2982"/>
                  </a:lnTo>
                  <a:lnTo>
                    <a:pt x="1331880" y="6670"/>
                  </a:lnTo>
                  <a:lnTo>
                    <a:pt x="1277363" y="11788"/>
                  </a:lnTo>
                  <a:lnTo>
                    <a:pt x="1223476" y="18310"/>
                  </a:lnTo>
                  <a:lnTo>
                    <a:pt x="1170257" y="26209"/>
                  </a:lnTo>
                  <a:lnTo>
                    <a:pt x="1117740" y="35460"/>
                  </a:lnTo>
                  <a:lnTo>
                    <a:pt x="1065963" y="46034"/>
                  </a:lnTo>
                  <a:lnTo>
                    <a:pt x="1014961" y="57908"/>
                  </a:lnTo>
                  <a:lnTo>
                    <a:pt x="964772" y="71053"/>
                  </a:lnTo>
                  <a:lnTo>
                    <a:pt x="915430" y="85445"/>
                  </a:lnTo>
                  <a:lnTo>
                    <a:pt x="866972" y="101056"/>
                  </a:lnTo>
                  <a:lnTo>
                    <a:pt x="819436" y="117860"/>
                  </a:lnTo>
                  <a:lnTo>
                    <a:pt x="772855" y="135832"/>
                  </a:lnTo>
                  <a:lnTo>
                    <a:pt x="727268" y="154944"/>
                  </a:lnTo>
                  <a:lnTo>
                    <a:pt x="682710" y="175171"/>
                  </a:lnTo>
                  <a:lnTo>
                    <a:pt x="639217" y="196487"/>
                  </a:lnTo>
                  <a:lnTo>
                    <a:pt x="596826" y="218864"/>
                  </a:lnTo>
                  <a:lnTo>
                    <a:pt x="555573" y="242277"/>
                  </a:lnTo>
                  <a:lnTo>
                    <a:pt x="515493" y="266699"/>
                  </a:lnTo>
                  <a:lnTo>
                    <a:pt x="476624" y="292105"/>
                  </a:lnTo>
                  <a:lnTo>
                    <a:pt x="439002" y="318468"/>
                  </a:lnTo>
                  <a:lnTo>
                    <a:pt x="402662" y="345761"/>
                  </a:lnTo>
                  <a:lnTo>
                    <a:pt x="367642" y="373959"/>
                  </a:lnTo>
                  <a:lnTo>
                    <a:pt x="333976" y="403035"/>
                  </a:lnTo>
                  <a:lnTo>
                    <a:pt x="301702" y="432962"/>
                  </a:lnTo>
                  <a:lnTo>
                    <a:pt x="270856" y="463715"/>
                  </a:lnTo>
                  <a:lnTo>
                    <a:pt x="241473" y="495268"/>
                  </a:lnTo>
                  <a:lnTo>
                    <a:pt x="213591" y="527593"/>
                  </a:lnTo>
                  <a:lnTo>
                    <a:pt x="187244" y="560666"/>
                  </a:lnTo>
                  <a:lnTo>
                    <a:pt x="162471" y="594458"/>
                  </a:lnTo>
                  <a:lnTo>
                    <a:pt x="139306" y="628945"/>
                  </a:lnTo>
                  <a:lnTo>
                    <a:pt x="117786" y="664100"/>
                  </a:lnTo>
                  <a:lnTo>
                    <a:pt x="97948" y="699897"/>
                  </a:lnTo>
                  <a:lnTo>
                    <a:pt x="79827" y="736309"/>
                  </a:lnTo>
                  <a:lnTo>
                    <a:pt x="63459" y="773310"/>
                  </a:lnTo>
                  <a:lnTo>
                    <a:pt x="48882" y="810874"/>
                  </a:lnTo>
                  <a:lnTo>
                    <a:pt x="36130" y="848974"/>
                  </a:lnTo>
                  <a:lnTo>
                    <a:pt x="25241" y="887585"/>
                  </a:lnTo>
                  <a:lnTo>
                    <a:pt x="16251" y="926680"/>
                  </a:lnTo>
                  <a:lnTo>
                    <a:pt x="9195" y="966232"/>
                  </a:lnTo>
                  <a:lnTo>
                    <a:pt x="4111" y="1006216"/>
                  </a:lnTo>
                  <a:lnTo>
                    <a:pt x="1033" y="1046605"/>
                  </a:lnTo>
                  <a:lnTo>
                    <a:pt x="0" y="1087374"/>
                  </a:lnTo>
                  <a:lnTo>
                    <a:pt x="1033" y="1128142"/>
                  </a:lnTo>
                  <a:lnTo>
                    <a:pt x="4111" y="1168531"/>
                  </a:lnTo>
                  <a:lnTo>
                    <a:pt x="9195" y="1208515"/>
                  </a:lnTo>
                  <a:lnTo>
                    <a:pt x="16251" y="1248067"/>
                  </a:lnTo>
                  <a:lnTo>
                    <a:pt x="25241" y="1287162"/>
                  </a:lnTo>
                  <a:lnTo>
                    <a:pt x="36130" y="1325773"/>
                  </a:lnTo>
                  <a:lnTo>
                    <a:pt x="48882" y="1363873"/>
                  </a:lnTo>
                  <a:lnTo>
                    <a:pt x="63459" y="1401437"/>
                  </a:lnTo>
                  <a:lnTo>
                    <a:pt x="79827" y="1438438"/>
                  </a:lnTo>
                  <a:lnTo>
                    <a:pt x="97948" y="1474850"/>
                  </a:lnTo>
                  <a:lnTo>
                    <a:pt x="117786" y="1510646"/>
                  </a:lnTo>
                  <a:lnTo>
                    <a:pt x="139306" y="1545801"/>
                  </a:lnTo>
                  <a:lnTo>
                    <a:pt x="162471" y="1580288"/>
                  </a:lnTo>
                  <a:lnTo>
                    <a:pt x="187244" y="1614081"/>
                  </a:lnTo>
                  <a:lnTo>
                    <a:pt x="213591" y="1647153"/>
                  </a:lnTo>
                  <a:lnTo>
                    <a:pt x="241473" y="1679479"/>
                  </a:lnTo>
                  <a:lnTo>
                    <a:pt x="270856" y="1711031"/>
                  </a:lnTo>
                  <a:lnTo>
                    <a:pt x="301702" y="1741784"/>
                  </a:lnTo>
                  <a:lnTo>
                    <a:pt x="333976" y="1771712"/>
                  </a:lnTo>
                  <a:lnTo>
                    <a:pt x="367642" y="1800788"/>
                  </a:lnTo>
                  <a:lnTo>
                    <a:pt x="402662" y="1828985"/>
                  </a:lnTo>
                  <a:lnTo>
                    <a:pt x="439002" y="1856279"/>
                  </a:lnTo>
                  <a:lnTo>
                    <a:pt x="476624" y="1882641"/>
                  </a:lnTo>
                  <a:lnTo>
                    <a:pt x="515493" y="1908047"/>
                  </a:lnTo>
                  <a:lnTo>
                    <a:pt x="555573" y="1932470"/>
                  </a:lnTo>
                  <a:lnTo>
                    <a:pt x="596826" y="1955883"/>
                  </a:lnTo>
                  <a:lnTo>
                    <a:pt x="639217" y="1978260"/>
                  </a:lnTo>
                  <a:lnTo>
                    <a:pt x="682710" y="1999575"/>
                  </a:lnTo>
                  <a:lnTo>
                    <a:pt x="727268" y="2019802"/>
                  </a:lnTo>
                  <a:lnTo>
                    <a:pt x="772855" y="2038915"/>
                  </a:lnTo>
                  <a:lnTo>
                    <a:pt x="819436" y="2056886"/>
                  </a:lnTo>
                  <a:lnTo>
                    <a:pt x="866972" y="2073691"/>
                  </a:lnTo>
                  <a:lnTo>
                    <a:pt x="915430" y="2089302"/>
                  </a:lnTo>
                  <a:lnTo>
                    <a:pt x="964772" y="2103693"/>
                  </a:lnTo>
                  <a:lnTo>
                    <a:pt x="1014961" y="2116839"/>
                  </a:lnTo>
                  <a:lnTo>
                    <a:pt x="1065963" y="2128712"/>
                  </a:lnTo>
                  <a:lnTo>
                    <a:pt x="1117740" y="2139287"/>
                  </a:lnTo>
                  <a:lnTo>
                    <a:pt x="1170257" y="2148537"/>
                  </a:lnTo>
                  <a:lnTo>
                    <a:pt x="1223476" y="2156436"/>
                  </a:lnTo>
                  <a:lnTo>
                    <a:pt x="1277363" y="2162958"/>
                  </a:lnTo>
                  <a:lnTo>
                    <a:pt x="1331880" y="2168076"/>
                  </a:lnTo>
                  <a:lnTo>
                    <a:pt x="1386992" y="2171765"/>
                  </a:lnTo>
                  <a:lnTo>
                    <a:pt x="1442661" y="2173997"/>
                  </a:lnTo>
                  <a:lnTo>
                    <a:pt x="1498853" y="2174747"/>
                  </a:lnTo>
                  <a:lnTo>
                    <a:pt x="1555044" y="2173997"/>
                  </a:lnTo>
                  <a:lnTo>
                    <a:pt x="1610714" y="2171765"/>
                  </a:lnTo>
                  <a:lnTo>
                    <a:pt x="1665825" y="2168076"/>
                  </a:lnTo>
                  <a:lnTo>
                    <a:pt x="1720341" y="2162958"/>
                  </a:lnTo>
                  <a:lnTo>
                    <a:pt x="1774227" y="2156436"/>
                  </a:lnTo>
                  <a:lnTo>
                    <a:pt x="1827446" y="2148537"/>
                  </a:lnTo>
                  <a:lnTo>
                    <a:pt x="1879962" y="2139287"/>
                  </a:lnTo>
                  <a:lnTo>
                    <a:pt x="1931739" y="2128712"/>
                  </a:lnTo>
                  <a:lnTo>
                    <a:pt x="1982740" y="2116839"/>
                  </a:lnTo>
                  <a:lnTo>
                    <a:pt x="2032930" y="2103693"/>
                  </a:lnTo>
                  <a:lnTo>
                    <a:pt x="2082271" y="2089302"/>
                  </a:lnTo>
                  <a:lnTo>
                    <a:pt x="2130729" y="2073691"/>
                  </a:lnTo>
                  <a:lnTo>
                    <a:pt x="2178266" y="2056886"/>
                  </a:lnTo>
                  <a:lnTo>
                    <a:pt x="2224846" y="2038915"/>
                  </a:lnTo>
                  <a:lnTo>
                    <a:pt x="2270433" y="2019802"/>
                  </a:lnTo>
                  <a:lnTo>
                    <a:pt x="2314991" y="1999575"/>
                  </a:lnTo>
                  <a:lnTo>
                    <a:pt x="2358484" y="1978260"/>
                  </a:lnTo>
                  <a:lnTo>
                    <a:pt x="2400875" y="1955883"/>
                  </a:lnTo>
                  <a:lnTo>
                    <a:pt x="2442129" y="1932470"/>
                  </a:lnTo>
                  <a:lnTo>
                    <a:pt x="2482208" y="1908047"/>
                  </a:lnTo>
                  <a:lnTo>
                    <a:pt x="2521077" y="1882641"/>
                  </a:lnTo>
                  <a:lnTo>
                    <a:pt x="2558700" y="1856279"/>
                  </a:lnTo>
                  <a:lnTo>
                    <a:pt x="2595040" y="1828985"/>
                  </a:lnTo>
                  <a:lnTo>
                    <a:pt x="2630061" y="1800788"/>
                  </a:lnTo>
                  <a:lnTo>
                    <a:pt x="2663727" y="1771712"/>
                  </a:lnTo>
                  <a:lnTo>
                    <a:pt x="2696001" y="1741784"/>
                  </a:lnTo>
                  <a:lnTo>
                    <a:pt x="2726848" y="1711031"/>
                  </a:lnTo>
                  <a:lnTo>
                    <a:pt x="2756230" y="1679479"/>
                  </a:lnTo>
                  <a:lnTo>
                    <a:pt x="2784113" y="1647153"/>
                  </a:lnTo>
                  <a:lnTo>
                    <a:pt x="2810460" y="1614081"/>
                  </a:lnTo>
                  <a:lnTo>
                    <a:pt x="2835233" y="1580288"/>
                  </a:lnTo>
                  <a:lnTo>
                    <a:pt x="2858399" y="1545801"/>
                  </a:lnTo>
                  <a:lnTo>
                    <a:pt x="2879919" y="1510646"/>
                  </a:lnTo>
                  <a:lnTo>
                    <a:pt x="2899757" y="1474850"/>
                  </a:lnTo>
                  <a:lnTo>
                    <a:pt x="2917879" y="1438438"/>
                  </a:lnTo>
                  <a:lnTo>
                    <a:pt x="2934246" y="1401437"/>
                  </a:lnTo>
                  <a:lnTo>
                    <a:pt x="2948824" y="1363873"/>
                  </a:lnTo>
                  <a:lnTo>
                    <a:pt x="2961576" y="1325773"/>
                  </a:lnTo>
                  <a:lnTo>
                    <a:pt x="2972465" y="1287162"/>
                  </a:lnTo>
                  <a:lnTo>
                    <a:pt x="2981456" y="1248067"/>
                  </a:lnTo>
                  <a:lnTo>
                    <a:pt x="2988511" y="1208515"/>
                  </a:lnTo>
                  <a:lnTo>
                    <a:pt x="2993596" y="1168531"/>
                  </a:lnTo>
                  <a:lnTo>
                    <a:pt x="2996673" y="1128142"/>
                  </a:lnTo>
                  <a:lnTo>
                    <a:pt x="2997707" y="1087374"/>
                  </a:lnTo>
                  <a:lnTo>
                    <a:pt x="2996673" y="1046605"/>
                  </a:lnTo>
                  <a:lnTo>
                    <a:pt x="2993596" y="1006216"/>
                  </a:lnTo>
                  <a:lnTo>
                    <a:pt x="2988511" y="966232"/>
                  </a:lnTo>
                  <a:lnTo>
                    <a:pt x="2981456" y="926680"/>
                  </a:lnTo>
                  <a:lnTo>
                    <a:pt x="2972465" y="887585"/>
                  </a:lnTo>
                  <a:lnTo>
                    <a:pt x="2961576" y="848974"/>
                  </a:lnTo>
                  <a:lnTo>
                    <a:pt x="2948824" y="810874"/>
                  </a:lnTo>
                  <a:lnTo>
                    <a:pt x="2934246" y="773310"/>
                  </a:lnTo>
                  <a:lnTo>
                    <a:pt x="2917879" y="736309"/>
                  </a:lnTo>
                  <a:lnTo>
                    <a:pt x="2899757" y="699897"/>
                  </a:lnTo>
                  <a:lnTo>
                    <a:pt x="2879919" y="664100"/>
                  </a:lnTo>
                  <a:lnTo>
                    <a:pt x="2858399" y="628945"/>
                  </a:lnTo>
                  <a:lnTo>
                    <a:pt x="2835233" y="594458"/>
                  </a:lnTo>
                  <a:lnTo>
                    <a:pt x="2810460" y="560666"/>
                  </a:lnTo>
                  <a:lnTo>
                    <a:pt x="2784113" y="527593"/>
                  </a:lnTo>
                  <a:lnTo>
                    <a:pt x="2756230" y="495268"/>
                  </a:lnTo>
                  <a:lnTo>
                    <a:pt x="2726848" y="463715"/>
                  </a:lnTo>
                  <a:lnTo>
                    <a:pt x="2696001" y="432962"/>
                  </a:lnTo>
                  <a:lnTo>
                    <a:pt x="2663727" y="403035"/>
                  </a:lnTo>
                  <a:lnTo>
                    <a:pt x="2630061" y="373959"/>
                  </a:lnTo>
                  <a:lnTo>
                    <a:pt x="2595040" y="345761"/>
                  </a:lnTo>
                  <a:lnTo>
                    <a:pt x="2558700" y="318468"/>
                  </a:lnTo>
                  <a:lnTo>
                    <a:pt x="2521077" y="292105"/>
                  </a:lnTo>
                  <a:lnTo>
                    <a:pt x="2482208" y="266699"/>
                  </a:lnTo>
                  <a:lnTo>
                    <a:pt x="2442129" y="242277"/>
                  </a:lnTo>
                  <a:lnTo>
                    <a:pt x="2400875" y="218864"/>
                  </a:lnTo>
                  <a:lnTo>
                    <a:pt x="2358484" y="196487"/>
                  </a:lnTo>
                  <a:lnTo>
                    <a:pt x="2314991" y="175171"/>
                  </a:lnTo>
                  <a:lnTo>
                    <a:pt x="2270433" y="154944"/>
                  </a:lnTo>
                  <a:lnTo>
                    <a:pt x="2224846" y="135832"/>
                  </a:lnTo>
                  <a:lnTo>
                    <a:pt x="2178266" y="117860"/>
                  </a:lnTo>
                  <a:lnTo>
                    <a:pt x="2130729" y="101056"/>
                  </a:lnTo>
                  <a:lnTo>
                    <a:pt x="2082271" y="85445"/>
                  </a:lnTo>
                  <a:lnTo>
                    <a:pt x="2032930" y="71053"/>
                  </a:lnTo>
                  <a:lnTo>
                    <a:pt x="1982740" y="57908"/>
                  </a:lnTo>
                  <a:lnTo>
                    <a:pt x="1931739" y="46034"/>
                  </a:lnTo>
                  <a:lnTo>
                    <a:pt x="1879962" y="35460"/>
                  </a:lnTo>
                  <a:lnTo>
                    <a:pt x="1827446" y="26209"/>
                  </a:lnTo>
                  <a:lnTo>
                    <a:pt x="1774227" y="18310"/>
                  </a:lnTo>
                  <a:lnTo>
                    <a:pt x="1720341" y="11788"/>
                  </a:lnTo>
                  <a:lnTo>
                    <a:pt x="1665825" y="6670"/>
                  </a:lnTo>
                  <a:lnTo>
                    <a:pt x="1610714" y="2982"/>
                  </a:lnTo>
                  <a:lnTo>
                    <a:pt x="1555044" y="749"/>
                  </a:lnTo>
                  <a:lnTo>
                    <a:pt x="1498853" y="0"/>
                  </a:lnTo>
                  <a:close/>
                </a:path>
              </a:pathLst>
            </a:custGeom>
            <a:solidFill>
              <a:srgbClr val="00AFEF"/>
            </a:solidFill>
          </p:spPr>
          <p:txBody>
            <a:bodyPr wrap="square" lIns="0" tIns="0" rIns="0" bIns="0" rtlCol="0"/>
            <a:lstStyle/>
            <a:p>
              <a:endParaRPr/>
            </a:p>
          </p:txBody>
        </p:sp>
      </p:grpSp>
      <p:sp>
        <p:nvSpPr>
          <p:cNvPr id="18" name="object 18"/>
          <p:cNvSpPr txBox="1"/>
          <p:nvPr/>
        </p:nvSpPr>
        <p:spPr>
          <a:xfrm>
            <a:off x="1112926" y="1854200"/>
            <a:ext cx="1319530" cy="848360"/>
          </a:xfrm>
          <a:prstGeom prst="rect">
            <a:avLst/>
          </a:prstGeom>
        </p:spPr>
        <p:txBody>
          <a:bodyPr vert="horz" wrap="square" lIns="0" tIns="12700" rIns="0" bIns="0" rtlCol="0">
            <a:spAutoFit/>
          </a:bodyPr>
          <a:lstStyle/>
          <a:p>
            <a:pPr marL="104139" marR="5080" indent="-91440">
              <a:lnSpc>
                <a:spcPct val="100000"/>
              </a:lnSpc>
              <a:spcBef>
                <a:spcPts val="100"/>
              </a:spcBef>
            </a:pPr>
            <a:r>
              <a:rPr sz="2700" dirty="0">
                <a:solidFill>
                  <a:srgbClr val="FFFFFF"/>
                </a:solidFill>
                <a:latin typeface="Impact"/>
                <a:cs typeface="Impact"/>
              </a:rPr>
              <a:t>CPL</a:t>
            </a:r>
            <a:r>
              <a:rPr sz="2700" spc="-114" dirty="0">
                <a:solidFill>
                  <a:srgbClr val="FFFFFF"/>
                </a:solidFill>
                <a:latin typeface="Impact"/>
                <a:cs typeface="Impact"/>
              </a:rPr>
              <a:t> </a:t>
            </a:r>
            <a:r>
              <a:rPr sz="2700" dirty="0">
                <a:solidFill>
                  <a:srgbClr val="FFFFFF"/>
                </a:solidFill>
                <a:latin typeface="Impact"/>
                <a:cs typeface="Impact"/>
              </a:rPr>
              <a:t>Prodi </a:t>
            </a:r>
            <a:r>
              <a:rPr sz="2700" spc="-465" dirty="0">
                <a:solidFill>
                  <a:srgbClr val="FFFFFF"/>
                </a:solidFill>
                <a:latin typeface="Impact"/>
                <a:cs typeface="Impact"/>
              </a:rPr>
              <a:t> </a:t>
            </a:r>
            <a:r>
              <a:rPr sz="2700" spc="-5" dirty="0">
                <a:solidFill>
                  <a:srgbClr val="FFFFFF"/>
                </a:solidFill>
                <a:latin typeface="Impact"/>
                <a:cs typeface="Impact"/>
              </a:rPr>
              <a:t>SN-Dikti</a:t>
            </a:r>
            <a:endParaRPr sz="2700">
              <a:latin typeface="Impact"/>
              <a:cs typeface="Impact"/>
            </a:endParaRPr>
          </a:p>
        </p:txBody>
      </p:sp>
      <p:grpSp>
        <p:nvGrpSpPr>
          <p:cNvPr id="19" name="object 19"/>
          <p:cNvGrpSpPr/>
          <p:nvPr/>
        </p:nvGrpSpPr>
        <p:grpSpPr>
          <a:xfrm>
            <a:off x="2731007" y="1778508"/>
            <a:ext cx="2382520" cy="1038225"/>
            <a:chOff x="2731007" y="1778508"/>
            <a:chExt cx="2382520" cy="1038225"/>
          </a:xfrm>
        </p:grpSpPr>
        <p:pic>
          <p:nvPicPr>
            <p:cNvPr id="20" name="object 20"/>
            <p:cNvPicPr/>
            <p:nvPr/>
          </p:nvPicPr>
          <p:blipFill>
            <a:blip r:embed="rId7" cstate="print"/>
            <a:stretch>
              <a:fillRect/>
            </a:stretch>
          </p:blipFill>
          <p:spPr>
            <a:xfrm>
              <a:off x="2731007" y="1778508"/>
              <a:ext cx="2382012" cy="1037843"/>
            </a:xfrm>
            <a:prstGeom prst="rect">
              <a:avLst/>
            </a:prstGeom>
          </p:spPr>
        </p:pic>
        <p:pic>
          <p:nvPicPr>
            <p:cNvPr id="21" name="object 21"/>
            <p:cNvPicPr/>
            <p:nvPr/>
          </p:nvPicPr>
          <p:blipFill>
            <a:blip r:embed="rId8" cstate="print"/>
            <a:stretch>
              <a:fillRect/>
            </a:stretch>
          </p:blipFill>
          <p:spPr>
            <a:xfrm>
              <a:off x="3015996" y="1965959"/>
              <a:ext cx="1810511" cy="754380"/>
            </a:xfrm>
            <a:prstGeom prst="rect">
              <a:avLst/>
            </a:prstGeom>
          </p:spPr>
        </p:pic>
        <p:pic>
          <p:nvPicPr>
            <p:cNvPr id="22" name="object 22"/>
            <p:cNvPicPr/>
            <p:nvPr/>
          </p:nvPicPr>
          <p:blipFill>
            <a:blip r:embed="rId9" cstate="print"/>
            <a:stretch>
              <a:fillRect/>
            </a:stretch>
          </p:blipFill>
          <p:spPr>
            <a:xfrm>
              <a:off x="2790444" y="1818131"/>
              <a:ext cx="2267711" cy="925067"/>
            </a:xfrm>
            <a:prstGeom prst="rect">
              <a:avLst/>
            </a:prstGeom>
          </p:spPr>
        </p:pic>
      </p:grpSp>
      <p:sp>
        <p:nvSpPr>
          <p:cNvPr id="23" name="object 23"/>
          <p:cNvSpPr txBox="1"/>
          <p:nvPr/>
        </p:nvSpPr>
        <p:spPr>
          <a:xfrm>
            <a:off x="3245865" y="2066035"/>
            <a:ext cx="135636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Calibri"/>
                <a:cs typeface="Calibri"/>
              </a:rPr>
              <a:t>d</a:t>
            </a:r>
            <a:r>
              <a:rPr sz="2400" b="1" spc="-10" dirty="0">
                <a:solidFill>
                  <a:srgbClr val="FFFFFF"/>
                </a:solidFill>
                <a:latin typeface="Calibri"/>
                <a:cs typeface="Calibri"/>
              </a:rPr>
              <a:t>i</a:t>
            </a:r>
            <a:r>
              <a:rPr sz="2400" b="1" dirty="0">
                <a:solidFill>
                  <a:srgbClr val="FFFFFF"/>
                </a:solidFill>
                <a:latin typeface="Calibri"/>
                <a:cs typeface="Calibri"/>
              </a:rPr>
              <a:t>se</a:t>
            </a:r>
            <a:r>
              <a:rPr sz="2400" b="1" spc="5" dirty="0">
                <a:solidFill>
                  <a:srgbClr val="FFFFFF"/>
                </a:solidFill>
                <a:latin typeface="Calibri"/>
                <a:cs typeface="Calibri"/>
              </a:rPr>
              <a:t>s</a:t>
            </a:r>
            <a:r>
              <a:rPr sz="2400" b="1" dirty="0">
                <a:solidFill>
                  <a:srgbClr val="FFFFFF"/>
                </a:solidFill>
                <a:latin typeface="Calibri"/>
                <a:cs typeface="Calibri"/>
              </a:rPr>
              <a:t>u</a:t>
            </a:r>
            <a:r>
              <a:rPr sz="2400" b="1" spc="-10" dirty="0">
                <a:solidFill>
                  <a:srgbClr val="FFFFFF"/>
                </a:solidFill>
                <a:latin typeface="Calibri"/>
                <a:cs typeface="Calibri"/>
              </a:rPr>
              <a:t>i</a:t>
            </a:r>
            <a:r>
              <a:rPr sz="2400" b="1" spc="-25" dirty="0">
                <a:solidFill>
                  <a:srgbClr val="FFFFFF"/>
                </a:solidFill>
                <a:latin typeface="Calibri"/>
                <a:cs typeface="Calibri"/>
              </a:rPr>
              <a:t>k</a:t>
            </a:r>
            <a:r>
              <a:rPr sz="2400" b="1" dirty="0">
                <a:solidFill>
                  <a:srgbClr val="FFFFFF"/>
                </a:solidFill>
                <a:latin typeface="Calibri"/>
                <a:cs typeface="Calibri"/>
              </a:rPr>
              <a:t>an</a:t>
            </a:r>
            <a:endParaRPr sz="2400">
              <a:latin typeface="Calibri"/>
              <a:cs typeface="Calibri"/>
            </a:endParaRPr>
          </a:p>
        </p:txBody>
      </p:sp>
      <p:grpSp>
        <p:nvGrpSpPr>
          <p:cNvPr id="24" name="object 24"/>
          <p:cNvGrpSpPr/>
          <p:nvPr/>
        </p:nvGrpSpPr>
        <p:grpSpPr>
          <a:xfrm>
            <a:off x="8849849" y="1162781"/>
            <a:ext cx="3094355" cy="2279015"/>
            <a:chOff x="8849849" y="1162781"/>
            <a:chExt cx="3094355" cy="2279015"/>
          </a:xfrm>
        </p:grpSpPr>
        <p:pic>
          <p:nvPicPr>
            <p:cNvPr id="25" name="object 25"/>
            <p:cNvPicPr/>
            <p:nvPr/>
          </p:nvPicPr>
          <p:blipFill>
            <a:blip r:embed="rId2" cstate="print"/>
            <a:stretch>
              <a:fillRect/>
            </a:stretch>
          </p:blipFill>
          <p:spPr>
            <a:xfrm>
              <a:off x="8849849" y="1162781"/>
              <a:ext cx="3093755" cy="2278410"/>
            </a:xfrm>
            <a:prstGeom prst="rect">
              <a:avLst/>
            </a:prstGeom>
          </p:spPr>
        </p:pic>
        <p:pic>
          <p:nvPicPr>
            <p:cNvPr id="26" name="object 26"/>
            <p:cNvPicPr/>
            <p:nvPr/>
          </p:nvPicPr>
          <p:blipFill>
            <a:blip r:embed="rId10" cstate="print"/>
            <a:stretch>
              <a:fillRect/>
            </a:stretch>
          </p:blipFill>
          <p:spPr>
            <a:xfrm>
              <a:off x="9176003" y="1519428"/>
              <a:ext cx="2438400" cy="1656588"/>
            </a:xfrm>
            <a:prstGeom prst="rect">
              <a:avLst/>
            </a:prstGeom>
          </p:spPr>
        </p:pic>
        <p:sp>
          <p:nvSpPr>
            <p:cNvPr id="27" name="object 27"/>
            <p:cNvSpPr/>
            <p:nvPr/>
          </p:nvSpPr>
          <p:spPr>
            <a:xfrm>
              <a:off x="8900159" y="1193292"/>
              <a:ext cx="2997835" cy="2174875"/>
            </a:xfrm>
            <a:custGeom>
              <a:avLst/>
              <a:gdLst/>
              <a:ahLst/>
              <a:cxnLst/>
              <a:rect l="l" t="t" r="r" b="b"/>
              <a:pathLst>
                <a:path w="2997834" h="2174875">
                  <a:moveTo>
                    <a:pt x="1498854" y="0"/>
                  </a:moveTo>
                  <a:lnTo>
                    <a:pt x="1442663" y="749"/>
                  </a:lnTo>
                  <a:lnTo>
                    <a:pt x="1386993" y="2982"/>
                  </a:lnTo>
                  <a:lnTo>
                    <a:pt x="1331882" y="6670"/>
                  </a:lnTo>
                  <a:lnTo>
                    <a:pt x="1277366" y="11788"/>
                  </a:lnTo>
                  <a:lnTo>
                    <a:pt x="1223480" y="18310"/>
                  </a:lnTo>
                  <a:lnTo>
                    <a:pt x="1170261" y="26209"/>
                  </a:lnTo>
                  <a:lnTo>
                    <a:pt x="1117744" y="35460"/>
                  </a:lnTo>
                  <a:lnTo>
                    <a:pt x="1065968" y="46034"/>
                  </a:lnTo>
                  <a:lnTo>
                    <a:pt x="1014966" y="57908"/>
                  </a:lnTo>
                  <a:lnTo>
                    <a:pt x="964777" y="71053"/>
                  </a:lnTo>
                  <a:lnTo>
                    <a:pt x="915435" y="85445"/>
                  </a:lnTo>
                  <a:lnTo>
                    <a:pt x="866978" y="101056"/>
                  </a:lnTo>
                  <a:lnTo>
                    <a:pt x="819441" y="117860"/>
                  </a:lnTo>
                  <a:lnTo>
                    <a:pt x="772861" y="135832"/>
                  </a:lnTo>
                  <a:lnTo>
                    <a:pt x="727273" y="154944"/>
                  </a:lnTo>
                  <a:lnTo>
                    <a:pt x="682715" y="175171"/>
                  </a:lnTo>
                  <a:lnTo>
                    <a:pt x="639222" y="196487"/>
                  </a:lnTo>
                  <a:lnTo>
                    <a:pt x="596831" y="218864"/>
                  </a:lnTo>
                  <a:lnTo>
                    <a:pt x="555578" y="242277"/>
                  </a:lnTo>
                  <a:lnTo>
                    <a:pt x="515498" y="266699"/>
                  </a:lnTo>
                  <a:lnTo>
                    <a:pt x="476629" y="292105"/>
                  </a:lnTo>
                  <a:lnTo>
                    <a:pt x="439007" y="318468"/>
                  </a:lnTo>
                  <a:lnTo>
                    <a:pt x="402667" y="345761"/>
                  </a:lnTo>
                  <a:lnTo>
                    <a:pt x="367646" y="373959"/>
                  </a:lnTo>
                  <a:lnTo>
                    <a:pt x="333980" y="403035"/>
                  </a:lnTo>
                  <a:lnTo>
                    <a:pt x="301706" y="432962"/>
                  </a:lnTo>
                  <a:lnTo>
                    <a:pt x="270859" y="463715"/>
                  </a:lnTo>
                  <a:lnTo>
                    <a:pt x="241476" y="495268"/>
                  </a:lnTo>
                  <a:lnTo>
                    <a:pt x="213593" y="527593"/>
                  </a:lnTo>
                  <a:lnTo>
                    <a:pt x="187247" y="560666"/>
                  </a:lnTo>
                  <a:lnTo>
                    <a:pt x="162473" y="594458"/>
                  </a:lnTo>
                  <a:lnTo>
                    <a:pt x="139308" y="628945"/>
                  </a:lnTo>
                  <a:lnTo>
                    <a:pt x="117788" y="664100"/>
                  </a:lnTo>
                  <a:lnTo>
                    <a:pt x="97949" y="699897"/>
                  </a:lnTo>
                  <a:lnTo>
                    <a:pt x="79828" y="736309"/>
                  </a:lnTo>
                  <a:lnTo>
                    <a:pt x="63460" y="773310"/>
                  </a:lnTo>
                  <a:lnTo>
                    <a:pt x="48882" y="810874"/>
                  </a:lnTo>
                  <a:lnTo>
                    <a:pt x="36131" y="848974"/>
                  </a:lnTo>
                  <a:lnTo>
                    <a:pt x="25242" y="887585"/>
                  </a:lnTo>
                  <a:lnTo>
                    <a:pt x="16251" y="926680"/>
                  </a:lnTo>
                  <a:lnTo>
                    <a:pt x="9195" y="966232"/>
                  </a:lnTo>
                  <a:lnTo>
                    <a:pt x="4111" y="1006216"/>
                  </a:lnTo>
                  <a:lnTo>
                    <a:pt x="1033" y="1046605"/>
                  </a:lnTo>
                  <a:lnTo>
                    <a:pt x="0" y="1087374"/>
                  </a:lnTo>
                  <a:lnTo>
                    <a:pt x="1033" y="1128142"/>
                  </a:lnTo>
                  <a:lnTo>
                    <a:pt x="4111" y="1168531"/>
                  </a:lnTo>
                  <a:lnTo>
                    <a:pt x="9195" y="1208515"/>
                  </a:lnTo>
                  <a:lnTo>
                    <a:pt x="16251" y="1248067"/>
                  </a:lnTo>
                  <a:lnTo>
                    <a:pt x="25242" y="1287162"/>
                  </a:lnTo>
                  <a:lnTo>
                    <a:pt x="36131" y="1325773"/>
                  </a:lnTo>
                  <a:lnTo>
                    <a:pt x="48882" y="1363873"/>
                  </a:lnTo>
                  <a:lnTo>
                    <a:pt x="63460" y="1401437"/>
                  </a:lnTo>
                  <a:lnTo>
                    <a:pt x="79828" y="1438438"/>
                  </a:lnTo>
                  <a:lnTo>
                    <a:pt x="97949" y="1474850"/>
                  </a:lnTo>
                  <a:lnTo>
                    <a:pt x="117788" y="1510646"/>
                  </a:lnTo>
                  <a:lnTo>
                    <a:pt x="139308" y="1545801"/>
                  </a:lnTo>
                  <a:lnTo>
                    <a:pt x="162473" y="1580288"/>
                  </a:lnTo>
                  <a:lnTo>
                    <a:pt x="187247" y="1614081"/>
                  </a:lnTo>
                  <a:lnTo>
                    <a:pt x="213593" y="1647153"/>
                  </a:lnTo>
                  <a:lnTo>
                    <a:pt x="241476" y="1679479"/>
                  </a:lnTo>
                  <a:lnTo>
                    <a:pt x="270859" y="1711031"/>
                  </a:lnTo>
                  <a:lnTo>
                    <a:pt x="301706" y="1741784"/>
                  </a:lnTo>
                  <a:lnTo>
                    <a:pt x="333980" y="1771712"/>
                  </a:lnTo>
                  <a:lnTo>
                    <a:pt x="367646" y="1800788"/>
                  </a:lnTo>
                  <a:lnTo>
                    <a:pt x="402667" y="1828985"/>
                  </a:lnTo>
                  <a:lnTo>
                    <a:pt x="439007" y="1856279"/>
                  </a:lnTo>
                  <a:lnTo>
                    <a:pt x="476629" y="1882641"/>
                  </a:lnTo>
                  <a:lnTo>
                    <a:pt x="515498" y="1908047"/>
                  </a:lnTo>
                  <a:lnTo>
                    <a:pt x="555578" y="1932470"/>
                  </a:lnTo>
                  <a:lnTo>
                    <a:pt x="596831" y="1955883"/>
                  </a:lnTo>
                  <a:lnTo>
                    <a:pt x="639222" y="1978260"/>
                  </a:lnTo>
                  <a:lnTo>
                    <a:pt x="682715" y="1999575"/>
                  </a:lnTo>
                  <a:lnTo>
                    <a:pt x="727273" y="2019802"/>
                  </a:lnTo>
                  <a:lnTo>
                    <a:pt x="772861" y="2038915"/>
                  </a:lnTo>
                  <a:lnTo>
                    <a:pt x="819441" y="2056886"/>
                  </a:lnTo>
                  <a:lnTo>
                    <a:pt x="866978" y="2073691"/>
                  </a:lnTo>
                  <a:lnTo>
                    <a:pt x="915435" y="2089302"/>
                  </a:lnTo>
                  <a:lnTo>
                    <a:pt x="964777" y="2103693"/>
                  </a:lnTo>
                  <a:lnTo>
                    <a:pt x="1014966" y="2116839"/>
                  </a:lnTo>
                  <a:lnTo>
                    <a:pt x="1065968" y="2128712"/>
                  </a:lnTo>
                  <a:lnTo>
                    <a:pt x="1117744" y="2139287"/>
                  </a:lnTo>
                  <a:lnTo>
                    <a:pt x="1170261" y="2148537"/>
                  </a:lnTo>
                  <a:lnTo>
                    <a:pt x="1223480" y="2156436"/>
                  </a:lnTo>
                  <a:lnTo>
                    <a:pt x="1277366" y="2162958"/>
                  </a:lnTo>
                  <a:lnTo>
                    <a:pt x="1331882" y="2168076"/>
                  </a:lnTo>
                  <a:lnTo>
                    <a:pt x="1386993" y="2171765"/>
                  </a:lnTo>
                  <a:lnTo>
                    <a:pt x="1442663" y="2173997"/>
                  </a:lnTo>
                  <a:lnTo>
                    <a:pt x="1498854" y="2174747"/>
                  </a:lnTo>
                  <a:lnTo>
                    <a:pt x="1555045" y="2173997"/>
                  </a:lnTo>
                  <a:lnTo>
                    <a:pt x="1610714" y="2171765"/>
                  </a:lnTo>
                  <a:lnTo>
                    <a:pt x="1665825" y="2168076"/>
                  </a:lnTo>
                  <a:lnTo>
                    <a:pt x="1720342" y="2162958"/>
                  </a:lnTo>
                  <a:lnTo>
                    <a:pt x="1774228" y="2156436"/>
                  </a:lnTo>
                  <a:lnTo>
                    <a:pt x="1827447" y="2148537"/>
                  </a:lnTo>
                  <a:lnTo>
                    <a:pt x="1879963" y="2139287"/>
                  </a:lnTo>
                  <a:lnTo>
                    <a:pt x="1931740" y="2128712"/>
                  </a:lnTo>
                  <a:lnTo>
                    <a:pt x="1982741" y="2116839"/>
                  </a:lnTo>
                  <a:lnTo>
                    <a:pt x="2032930" y="2103693"/>
                  </a:lnTo>
                  <a:lnTo>
                    <a:pt x="2082272" y="2089302"/>
                  </a:lnTo>
                  <a:lnTo>
                    <a:pt x="2130729" y="2073691"/>
                  </a:lnTo>
                  <a:lnTo>
                    <a:pt x="2178266" y="2056886"/>
                  </a:lnTo>
                  <a:lnTo>
                    <a:pt x="2224846" y="2038915"/>
                  </a:lnTo>
                  <a:lnTo>
                    <a:pt x="2270433" y="2019802"/>
                  </a:lnTo>
                  <a:lnTo>
                    <a:pt x="2314992" y="1999575"/>
                  </a:lnTo>
                  <a:lnTo>
                    <a:pt x="2358484" y="1978260"/>
                  </a:lnTo>
                  <a:lnTo>
                    <a:pt x="2400876" y="1955883"/>
                  </a:lnTo>
                  <a:lnTo>
                    <a:pt x="2442129" y="1932470"/>
                  </a:lnTo>
                  <a:lnTo>
                    <a:pt x="2482208" y="1908047"/>
                  </a:lnTo>
                  <a:lnTo>
                    <a:pt x="2521078" y="1882641"/>
                  </a:lnTo>
                  <a:lnTo>
                    <a:pt x="2558700" y="1856279"/>
                  </a:lnTo>
                  <a:lnTo>
                    <a:pt x="2595040" y="1828985"/>
                  </a:lnTo>
                  <a:lnTo>
                    <a:pt x="2630061" y="1800788"/>
                  </a:lnTo>
                  <a:lnTo>
                    <a:pt x="2663727" y="1771712"/>
                  </a:lnTo>
                  <a:lnTo>
                    <a:pt x="2696001" y="1741784"/>
                  </a:lnTo>
                  <a:lnTo>
                    <a:pt x="2726848" y="1711031"/>
                  </a:lnTo>
                  <a:lnTo>
                    <a:pt x="2756231" y="1679479"/>
                  </a:lnTo>
                  <a:lnTo>
                    <a:pt x="2784113" y="1647153"/>
                  </a:lnTo>
                  <a:lnTo>
                    <a:pt x="2810460" y="1614081"/>
                  </a:lnTo>
                  <a:lnTo>
                    <a:pt x="2835234" y="1580288"/>
                  </a:lnTo>
                  <a:lnTo>
                    <a:pt x="2858399" y="1545801"/>
                  </a:lnTo>
                  <a:lnTo>
                    <a:pt x="2879919" y="1510646"/>
                  </a:lnTo>
                  <a:lnTo>
                    <a:pt x="2899758" y="1474850"/>
                  </a:lnTo>
                  <a:lnTo>
                    <a:pt x="2917879" y="1438438"/>
                  </a:lnTo>
                  <a:lnTo>
                    <a:pt x="2934247" y="1401437"/>
                  </a:lnTo>
                  <a:lnTo>
                    <a:pt x="2948824" y="1363873"/>
                  </a:lnTo>
                  <a:lnTo>
                    <a:pt x="2961576" y="1325773"/>
                  </a:lnTo>
                  <a:lnTo>
                    <a:pt x="2972465" y="1287162"/>
                  </a:lnTo>
                  <a:lnTo>
                    <a:pt x="2981456" y="1248067"/>
                  </a:lnTo>
                  <a:lnTo>
                    <a:pt x="2988511" y="1208515"/>
                  </a:lnTo>
                  <a:lnTo>
                    <a:pt x="2993596" y="1168531"/>
                  </a:lnTo>
                  <a:lnTo>
                    <a:pt x="2996673" y="1128142"/>
                  </a:lnTo>
                  <a:lnTo>
                    <a:pt x="2997707" y="1087374"/>
                  </a:lnTo>
                  <a:lnTo>
                    <a:pt x="2996673" y="1046605"/>
                  </a:lnTo>
                  <a:lnTo>
                    <a:pt x="2993596" y="1006216"/>
                  </a:lnTo>
                  <a:lnTo>
                    <a:pt x="2988511" y="966232"/>
                  </a:lnTo>
                  <a:lnTo>
                    <a:pt x="2981456" y="926680"/>
                  </a:lnTo>
                  <a:lnTo>
                    <a:pt x="2972465" y="887585"/>
                  </a:lnTo>
                  <a:lnTo>
                    <a:pt x="2961576" y="848974"/>
                  </a:lnTo>
                  <a:lnTo>
                    <a:pt x="2948824" y="810874"/>
                  </a:lnTo>
                  <a:lnTo>
                    <a:pt x="2934247" y="773310"/>
                  </a:lnTo>
                  <a:lnTo>
                    <a:pt x="2917879" y="736309"/>
                  </a:lnTo>
                  <a:lnTo>
                    <a:pt x="2899758" y="699897"/>
                  </a:lnTo>
                  <a:lnTo>
                    <a:pt x="2879919" y="664100"/>
                  </a:lnTo>
                  <a:lnTo>
                    <a:pt x="2858399" y="628945"/>
                  </a:lnTo>
                  <a:lnTo>
                    <a:pt x="2835234" y="594458"/>
                  </a:lnTo>
                  <a:lnTo>
                    <a:pt x="2810460" y="560666"/>
                  </a:lnTo>
                  <a:lnTo>
                    <a:pt x="2784113" y="527593"/>
                  </a:lnTo>
                  <a:lnTo>
                    <a:pt x="2756231" y="495268"/>
                  </a:lnTo>
                  <a:lnTo>
                    <a:pt x="2726848" y="463715"/>
                  </a:lnTo>
                  <a:lnTo>
                    <a:pt x="2696001" y="432962"/>
                  </a:lnTo>
                  <a:lnTo>
                    <a:pt x="2663727" y="403035"/>
                  </a:lnTo>
                  <a:lnTo>
                    <a:pt x="2630061" y="373959"/>
                  </a:lnTo>
                  <a:lnTo>
                    <a:pt x="2595040" y="345761"/>
                  </a:lnTo>
                  <a:lnTo>
                    <a:pt x="2558700" y="318468"/>
                  </a:lnTo>
                  <a:lnTo>
                    <a:pt x="2521078" y="292105"/>
                  </a:lnTo>
                  <a:lnTo>
                    <a:pt x="2482208" y="266699"/>
                  </a:lnTo>
                  <a:lnTo>
                    <a:pt x="2442129" y="242277"/>
                  </a:lnTo>
                  <a:lnTo>
                    <a:pt x="2400876" y="218864"/>
                  </a:lnTo>
                  <a:lnTo>
                    <a:pt x="2358484" y="196487"/>
                  </a:lnTo>
                  <a:lnTo>
                    <a:pt x="2314992" y="175171"/>
                  </a:lnTo>
                  <a:lnTo>
                    <a:pt x="2270433" y="154944"/>
                  </a:lnTo>
                  <a:lnTo>
                    <a:pt x="2224846" y="135832"/>
                  </a:lnTo>
                  <a:lnTo>
                    <a:pt x="2178266" y="117860"/>
                  </a:lnTo>
                  <a:lnTo>
                    <a:pt x="2130729" y="101056"/>
                  </a:lnTo>
                  <a:lnTo>
                    <a:pt x="2082272" y="85445"/>
                  </a:lnTo>
                  <a:lnTo>
                    <a:pt x="2032930" y="71053"/>
                  </a:lnTo>
                  <a:lnTo>
                    <a:pt x="1982741" y="57908"/>
                  </a:lnTo>
                  <a:lnTo>
                    <a:pt x="1931740" y="46034"/>
                  </a:lnTo>
                  <a:lnTo>
                    <a:pt x="1879963" y="35460"/>
                  </a:lnTo>
                  <a:lnTo>
                    <a:pt x="1827447" y="26209"/>
                  </a:lnTo>
                  <a:lnTo>
                    <a:pt x="1774228" y="18310"/>
                  </a:lnTo>
                  <a:lnTo>
                    <a:pt x="1720342" y="11788"/>
                  </a:lnTo>
                  <a:lnTo>
                    <a:pt x="1665825" y="6670"/>
                  </a:lnTo>
                  <a:lnTo>
                    <a:pt x="1610714" y="2982"/>
                  </a:lnTo>
                  <a:lnTo>
                    <a:pt x="1555045" y="749"/>
                  </a:lnTo>
                  <a:lnTo>
                    <a:pt x="1498854" y="0"/>
                  </a:lnTo>
                  <a:close/>
                </a:path>
              </a:pathLst>
            </a:custGeom>
            <a:solidFill>
              <a:srgbClr val="C55A11"/>
            </a:solidFill>
          </p:spPr>
          <p:txBody>
            <a:bodyPr wrap="square" lIns="0" tIns="0" rIns="0" bIns="0" rtlCol="0"/>
            <a:lstStyle/>
            <a:p>
              <a:endParaRPr/>
            </a:p>
          </p:txBody>
        </p:sp>
      </p:grpSp>
      <p:sp>
        <p:nvSpPr>
          <p:cNvPr id="28" name="object 28"/>
          <p:cNvSpPr txBox="1"/>
          <p:nvPr/>
        </p:nvSpPr>
        <p:spPr>
          <a:xfrm>
            <a:off x="9430257" y="1648459"/>
            <a:ext cx="1936750" cy="1259840"/>
          </a:xfrm>
          <a:prstGeom prst="rect">
            <a:avLst/>
          </a:prstGeom>
        </p:spPr>
        <p:txBody>
          <a:bodyPr vert="horz" wrap="square" lIns="0" tIns="12700" rIns="0" bIns="0" rtlCol="0">
            <a:spAutoFit/>
          </a:bodyPr>
          <a:lstStyle/>
          <a:p>
            <a:pPr algn="ctr">
              <a:lnSpc>
                <a:spcPct val="100000"/>
              </a:lnSpc>
              <a:spcBef>
                <a:spcPts val="100"/>
              </a:spcBef>
            </a:pPr>
            <a:r>
              <a:rPr sz="2700" spc="-35" dirty="0">
                <a:solidFill>
                  <a:srgbClr val="FFFFFF"/>
                </a:solidFill>
                <a:latin typeface="Impact"/>
                <a:cs typeface="Impact"/>
              </a:rPr>
              <a:t>LO</a:t>
            </a:r>
            <a:endParaRPr sz="2700">
              <a:latin typeface="Impact"/>
              <a:cs typeface="Impact"/>
            </a:endParaRPr>
          </a:p>
          <a:p>
            <a:pPr marL="12700" marR="5080" indent="635" algn="ctr">
              <a:lnSpc>
                <a:spcPct val="100000"/>
              </a:lnSpc>
            </a:pPr>
            <a:r>
              <a:rPr sz="2700" dirty="0">
                <a:solidFill>
                  <a:srgbClr val="FFFFFF"/>
                </a:solidFill>
                <a:latin typeface="Impact"/>
                <a:cs typeface="Impact"/>
              </a:rPr>
              <a:t>Akreditasi </a:t>
            </a:r>
            <a:r>
              <a:rPr sz="2700" spc="5" dirty="0">
                <a:solidFill>
                  <a:srgbClr val="FFFFFF"/>
                </a:solidFill>
                <a:latin typeface="Impact"/>
                <a:cs typeface="Impact"/>
              </a:rPr>
              <a:t> </a:t>
            </a:r>
            <a:r>
              <a:rPr sz="2700" spc="-5" dirty="0">
                <a:solidFill>
                  <a:srgbClr val="FFFFFF"/>
                </a:solidFill>
                <a:latin typeface="Impact"/>
                <a:cs typeface="Impact"/>
              </a:rPr>
              <a:t>In</a:t>
            </a:r>
            <a:r>
              <a:rPr sz="2700" spc="5" dirty="0">
                <a:solidFill>
                  <a:srgbClr val="FFFFFF"/>
                </a:solidFill>
                <a:latin typeface="Impact"/>
                <a:cs typeface="Impact"/>
              </a:rPr>
              <a:t>t</a:t>
            </a:r>
            <a:r>
              <a:rPr sz="2700" spc="-5" dirty="0">
                <a:solidFill>
                  <a:srgbClr val="FFFFFF"/>
                </a:solidFill>
                <a:latin typeface="Impact"/>
                <a:cs typeface="Impact"/>
              </a:rPr>
              <a:t>er</a:t>
            </a:r>
            <a:r>
              <a:rPr sz="2700" spc="5" dirty="0">
                <a:solidFill>
                  <a:srgbClr val="FFFFFF"/>
                </a:solidFill>
                <a:latin typeface="Impact"/>
                <a:cs typeface="Impact"/>
              </a:rPr>
              <a:t>n</a:t>
            </a:r>
            <a:r>
              <a:rPr sz="2700" dirty="0">
                <a:solidFill>
                  <a:srgbClr val="FFFFFF"/>
                </a:solidFill>
                <a:latin typeface="Impact"/>
                <a:cs typeface="Impact"/>
              </a:rPr>
              <a:t>asional</a:t>
            </a:r>
            <a:endParaRPr sz="2700">
              <a:latin typeface="Impact"/>
              <a:cs typeface="Impact"/>
            </a:endParaRPr>
          </a:p>
        </p:txBody>
      </p:sp>
      <p:grpSp>
        <p:nvGrpSpPr>
          <p:cNvPr id="29" name="object 29"/>
          <p:cNvGrpSpPr/>
          <p:nvPr/>
        </p:nvGrpSpPr>
        <p:grpSpPr>
          <a:xfrm>
            <a:off x="7054595" y="1778508"/>
            <a:ext cx="2382520" cy="1038225"/>
            <a:chOff x="7054595" y="1778508"/>
            <a:chExt cx="2382520" cy="1038225"/>
          </a:xfrm>
        </p:grpSpPr>
        <p:pic>
          <p:nvPicPr>
            <p:cNvPr id="30" name="object 30"/>
            <p:cNvPicPr/>
            <p:nvPr/>
          </p:nvPicPr>
          <p:blipFill>
            <a:blip r:embed="rId7" cstate="print"/>
            <a:stretch>
              <a:fillRect/>
            </a:stretch>
          </p:blipFill>
          <p:spPr>
            <a:xfrm>
              <a:off x="7054595" y="1778508"/>
              <a:ext cx="2382012" cy="1037843"/>
            </a:xfrm>
            <a:prstGeom prst="rect">
              <a:avLst/>
            </a:prstGeom>
          </p:spPr>
        </p:pic>
        <p:pic>
          <p:nvPicPr>
            <p:cNvPr id="31" name="object 31"/>
            <p:cNvPicPr/>
            <p:nvPr/>
          </p:nvPicPr>
          <p:blipFill>
            <a:blip r:embed="rId11" cstate="print"/>
            <a:stretch>
              <a:fillRect/>
            </a:stretch>
          </p:blipFill>
          <p:spPr>
            <a:xfrm>
              <a:off x="7339583" y="1965959"/>
              <a:ext cx="1810512" cy="754380"/>
            </a:xfrm>
            <a:prstGeom prst="rect">
              <a:avLst/>
            </a:prstGeom>
          </p:spPr>
        </p:pic>
        <p:sp>
          <p:nvSpPr>
            <p:cNvPr id="32" name="object 32"/>
            <p:cNvSpPr/>
            <p:nvPr/>
          </p:nvSpPr>
          <p:spPr>
            <a:xfrm>
              <a:off x="7114031" y="1818131"/>
              <a:ext cx="2268220" cy="925194"/>
            </a:xfrm>
            <a:custGeom>
              <a:avLst/>
              <a:gdLst/>
              <a:ahLst/>
              <a:cxnLst/>
              <a:rect l="l" t="t" r="r" b="b"/>
              <a:pathLst>
                <a:path w="2268220" h="925194">
                  <a:moveTo>
                    <a:pt x="1805178" y="0"/>
                  </a:moveTo>
                  <a:lnTo>
                    <a:pt x="1805178" y="109220"/>
                  </a:lnTo>
                  <a:lnTo>
                    <a:pt x="462534" y="109220"/>
                  </a:lnTo>
                  <a:lnTo>
                    <a:pt x="462534" y="0"/>
                  </a:lnTo>
                  <a:lnTo>
                    <a:pt x="0" y="462534"/>
                  </a:lnTo>
                  <a:lnTo>
                    <a:pt x="462534" y="925067"/>
                  </a:lnTo>
                  <a:lnTo>
                    <a:pt x="462534" y="815847"/>
                  </a:lnTo>
                  <a:lnTo>
                    <a:pt x="1805178" y="815847"/>
                  </a:lnTo>
                  <a:lnTo>
                    <a:pt x="1805178" y="925067"/>
                  </a:lnTo>
                  <a:lnTo>
                    <a:pt x="2267711" y="462534"/>
                  </a:lnTo>
                  <a:lnTo>
                    <a:pt x="1805178" y="0"/>
                  </a:lnTo>
                  <a:close/>
                </a:path>
              </a:pathLst>
            </a:custGeom>
            <a:solidFill>
              <a:srgbClr val="00AF50"/>
            </a:solidFill>
          </p:spPr>
          <p:txBody>
            <a:bodyPr wrap="square" lIns="0" tIns="0" rIns="0" bIns="0" rtlCol="0"/>
            <a:lstStyle/>
            <a:p>
              <a:endParaRPr/>
            </a:p>
          </p:txBody>
        </p:sp>
      </p:grpSp>
      <p:sp>
        <p:nvSpPr>
          <p:cNvPr id="33" name="object 33"/>
          <p:cNvSpPr txBox="1"/>
          <p:nvPr/>
        </p:nvSpPr>
        <p:spPr>
          <a:xfrm>
            <a:off x="7569453" y="2066035"/>
            <a:ext cx="135636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Calibri"/>
                <a:cs typeface="Calibri"/>
              </a:rPr>
              <a:t>d</a:t>
            </a:r>
            <a:r>
              <a:rPr sz="2400" b="1" spc="-10" dirty="0">
                <a:solidFill>
                  <a:srgbClr val="FFFFFF"/>
                </a:solidFill>
                <a:latin typeface="Calibri"/>
                <a:cs typeface="Calibri"/>
              </a:rPr>
              <a:t>i</a:t>
            </a:r>
            <a:r>
              <a:rPr sz="2400" b="1" dirty="0">
                <a:solidFill>
                  <a:srgbClr val="FFFFFF"/>
                </a:solidFill>
                <a:latin typeface="Calibri"/>
                <a:cs typeface="Calibri"/>
              </a:rPr>
              <a:t>se</a:t>
            </a:r>
            <a:r>
              <a:rPr sz="2400" b="1" spc="5" dirty="0">
                <a:solidFill>
                  <a:srgbClr val="FFFFFF"/>
                </a:solidFill>
                <a:latin typeface="Calibri"/>
                <a:cs typeface="Calibri"/>
              </a:rPr>
              <a:t>s</a:t>
            </a:r>
            <a:r>
              <a:rPr sz="2400" b="1" dirty="0">
                <a:solidFill>
                  <a:srgbClr val="FFFFFF"/>
                </a:solidFill>
                <a:latin typeface="Calibri"/>
                <a:cs typeface="Calibri"/>
              </a:rPr>
              <a:t>u</a:t>
            </a:r>
            <a:r>
              <a:rPr sz="2400" b="1" spc="-10" dirty="0">
                <a:solidFill>
                  <a:srgbClr val="FFFFFF"/>
                </a:solidFill>
                <a:latin typeface="Calibri"/>
                <a:cs typeface="Calibri"/>
              </a:rPr>
              <a:t>i</a:t>
            </a:r>
            <a:r>
              <a:rPr sz="2400" b="1" spc="-25" dirty="0">
                <a:solidFill>
                  <a:srgbClr val="FFFFFF"/>
                </a:solidFill>
                <a:latin typeface="Calibri"/>
                <a:cs typeface="Calibri"/>
              </a:rPr>
              <a:t>k</a:t>
            </a:r>
            <a:r>
              <a:rPr sz="2400" b="1" dirty="0">
                <a:solidFill>
                  <a:srgbClr val="FFFFFF"/>
                </a:solidFill>
                <a:latin typeface="Calibri"/>
                <a:cs typeface="Calibri"/>
              </a:rPr>
              <a:t>an</a:t>
            </a:r>
            <a:endParaRPr sz="2400">
              <a:latin typeface="Calibri"/>
              <a:cs typeface="Calibri"/>
            </a:endParaRPr>
          </a:p>
        </p:txBody>
      </p:sp>
      <p:grpSp>
        <p:nvGrpSpPr>
          <p:cNvPr id="34" name="object 34"/>
          <p:cNvGrpSpPr/>
          <p:nvPr/>
        </p:nvGrpSpPr>
        <p:grpSpPr>
          <a:xfrm>
            <a:off x="4349473" y="4338794"/>
            <a:ext cx="3193415" cy="1801495"/>
            <a:chOff x="4349473" y="4338794"/>
            <a:chExt cx="3193415" cy="1801495"/>
          </a:xfrm>
        </p:grpSpPr>
        <p:pic>
          <p:nvPicPr>
            <p:cNvPr id="35" name="object 35"/>
            <p:cNvPicPr/>
            <p:nvPr/>
          </p:nvPicPr>
          <p:blipFill>
            <a:blip r:embed="rId12" cstate="print"/>
            <a:stretch>
              <a:fillRect/>
            </a:stretch>
          </p:blipFill>
          <p:spPr>
            <a:xfrm>
              <a:off x="4349473" y="4338794"/>
              <a:ext cx="3092240" cy="1649001"/>
            </a:xfrm>
            <a:prstGeom prst="rect">
              <a:avLst/>
            </a:prstGeom>
          </p:spPr>
        </p:pic>
        <p:pic>
          <p:nvPicPr>
            <p:cNvPr id="36" name="object 36"/>
            <p:cNvPicPr/>
            <p:nvPr/>
          </p:nvPicPr>
          <p:blipFill>
            <a:blip r:embed="rId13" cstate="print"/>
            <a:stretch>
              <a:fillRect/>
            </a:stretch>
          </p:blipFill>
          <p:spPr>
            <a:xfrm>
              <a:off x="4698491" y="4736591"/>
              <a:ext cx="2394203" cy="967727"/>
            </a:xfrm>
            <a:prstGeom prst="rect">
              <a:avLst/>
            </a:prstGeom>
          </p:spPr>
        </p:pic>
        <p:sp>
          <p:nvSpPr>
            <p:cNvPr id="37" name="object 37"/>
            <p:cNvSpPr/>
            <p:nvPr/>
          </p:nvSpPr>
          <p:spPr>
            <a:xfrm>
              <a:off x="4399787" y="4369462"/>
              <a:ext cx="2996565" cy="1545590"/>
            </a:xfrm>
            <a:custGeom>
              <a:avLst/>
              <a:gdLst/>
              <a:ahLst/>
              <a:cxnLst/>
              <a:rect l="l" t="t" r="r" b="b"/>
              <a:pathLst>
                <a:path w="2996565" h="1545589">
                  <a:moveTo>
                    <a:pt x="660922" y="117"/>
                  </a:moveTo>
                  <a:lnTo>
                    <a:pt x="616861" y="0"/>
                  </a:lnTo>
                  <a:lnTo>
                    <a:pt x="572799" y="822"/>
                  </a:lnTo>
                  <a:lnTo>
                    <a:pt x="528738" y="2632"/>
                  </a:lnTo>
                  <a:lnTo>
                    <a:pt x="484676" y="5476"/>
                  </a:lnTo>
                  <a:lnTo>
                    <a:pt x="440615" y="9401"/>
                  </a:lnTo>
                  <a:lnTo>
                    <a:pt x="396553" y="14455"/>
                  </a:lnTo>
                  <a:lnTo>
                    <a:pt x="352492" y="20684"/>
                  </a:lnTo>
                  <a:lnTo>
                    <a:pt x="308430" y="28135"/>
                  </a:lnTo>
                  <a:lnTo>
                    <a:pt x="264369" y="36855"/>
                  </a:lnTo>
                  <a:lnTo>
                    <a:pt x="220307" y="46891"/>
                  </a:lnTo>
                  <a:lnTo>
                    <a:pt x="176246" y="58291"/>
                  </a:lnTo>
                  <a:lnTo>
                    <a:pt x="132184" y="71101"/>
                  </a:lnTo>
                  <a:lnTo>
                    <a:pt x="88123" y="85369"/>
                  </a:lnTo>
                  <a:lnTo>
                    <a:pt x="44061" y="101140"/>
                  </a:lnTo>
                  <a:lnTo>
                    <a:pt x="0" y="118463"/>
                  </a:lnTo>
                  <a:lnTo>
                    <a:pt x="0" y="1426563"/>
                  </a:lnTo>
                  <a:lnTo>
                    <a:pt x="44061" y="1409240"/>
                  </a:lnTo>
                  <a:lnTo>
                    <a:pt x="88123" y="1393469"/>
                  </a:lnTo>
                  <a:lnTo>
                    <a:pt x="132184" y="1379202"/>
                  </a:lnTo>
                  <a:lnTo>
                    <a:pt x="176246" y="1366392"/>
                  </a:lnTo>
                  <a:lnTo>
                    <a:pt x="220307" y="1354992"/>
                  </a:lnTo>
                  <a:lnTo>
                    <a:pt x="264369" y="1344956"/>
                  </a:lnTo>
                  <a:lnTo>
                    <a:pt x="308430" y="1336236"/>
                  </a:lnTo>
                  <a:lnTo>
                    <a:pt x="352492" y="1328786"/>
                  </a:lnTo>
                  <a:lnTo>
                    <a:pt x="396553" y="1322557"/>
                  </a:lnTo>
                  <a:lnTo>
                    <a:pt x="440615" y="1317504"/>
                  </a:lnTo>
                  <a:lnTo>
                    <a:pt x="484676" y="1313579"/>
                  </a:lnTo>
                  <a:lnTo>
                    <a:pt x="528738" y="1310736"/>
                  </a:lnTo>
                  <a:lnTo>
                    <a:pt x="572799" y="1308927"/>
                  </a:lnTo>
                  <a:lnTo>
                    <a:pt x="616861" y="1308105"/>
                  </a:lnTo>
                  <a:lnTo>
                    <a:pt x="660922" y="1308223"/>
                  </a:lnTo>
                  <a:lnTo>
                    <a:pt x="704984" y="1309234"/>
                  </a:lnTo>
                  <a:lnTo>
                    <a:pt x="749045" y="1311092"/>
                  </a:lnTo>
                  <a:lnTo>
                    <a:pt x="793107" y="1313748"/>
                  </a:lnTo>
                  <a:lnTo>
                    <a:pt x="837169" y="1317157"/>
                  </a:lnTo>
                  <a:lnTo>
                    <a:pt x="881230" y="1321271"/>
                  </a:lnTo>
                  <a:lnTo>
                    <a:pt x="925292" y="1326044"/>
                  </a:lnTo>
                  <a:lnTo>
                    <a:pt x="969353" y="1331427"/>
                  </a:lnTo>
                  <a:lnTo>
                    <a:pt x="1013415" y="1337374"/>
                  </a:lnTo>
                  <a:lnTo>
                    <a:pt x="1057476" y="1343839"/>
                  </a:lnTo>
                  <a:lnTo>
                    <a:pt x="1101538" y="1350774"/>
                  </a:lnTo>
                  <a:lnTo>
                    <a:pt x="1145599" y="1358131"/>
                  </a:lnTo>
                  <a:lnTo>
                    <a:pt x="1189661" y="1365865"/>
                  </a:lnTo>
                  <a:lnTo>
                    <a:pt x="1233722" y="1373928"/>
                  </a:lnTo>
                  <a:lnTo>
                    <a:pt x="1277784" y="1382273"/>
                  </a:lnTo>
                  <a:lnTo>
                    <a:pt x="1365907" y="1399621"/>
                  </a:lnTo>
                  <a:lnTo>
                    <a:pt x="1674338" y="1462311"/>
                  </a:lnTo>
                  <a:lnTo>
                    <a:pt x="1762461" y="1479236"/>
                  </a:lnTo>
                  <a:lnTo>
                    <a:pt x="1806522" y="1487298"/>
                  </a:lnTo>
                  <a:lnTo>
                    <a:pt x="1850584" y="1495031"/>
                  </a:lnTo>
                  <a:lnTo>
                    <a:pt x="1894645" y="1502388"/>
                  </a:lnTo>
                  <a:lnTo>
                    <a:pt x="1938707" y="1509322"/>
                  </a:lnTo>
                  <a:lnTo>
                    <a:pt x="1982768" y="1515786"/>
                  </a:lnTo>
                  <a:lnTo>
                    <a:pt x="2026830" y="1521733"/>
                  </a:lnTo>
                  <a:lnTo>
                    <a:pt x="2070891" y="1527115"/>
                  </a:lnTo>
                  <a:lnTo>
                    <a:pt x="2114953" y="1531887"/>
                  </a:lnTo>
                  <a:lnTo>
                    <a:pt x="2159014" y="1536000"/>
                  </a:lnTo>
                  <a:lnTo>
                    <a:pt x="2203076" y="1539408"/>
                  </a:lnTo>
                  <a:lnTo>
                    <a:pt x="2247137" y="1542063"/>
                  </a:lnTo>
                  <a:lnTo>
                    <a:pt x="2291199" y="1543920"/>
                  </a:lnTo>
                  <a:lnTo>
                    <a:pt x="2335260" y="1544930"/>
                  </a:lnTo>
                  <a:lnTo>
                    <a:pt x="2379322" y="1545047"/>
                  </a:lnTo>
                  <a:lnTo>
                    <a:pt x="2423384" y="1544223"/>
                  </a:lnTo>
                  <a:lnTo>
                    <a:pt x="2467445" y="1542413"/>
                  </a:lnTo>
                  <a:lnTo>
                    <a:pt x="2511507" y="1539568"/>
                  </a:lnTo>
                  <a:lnTo>
                    <a:pt x="2555568" y="1535641"/>
                  </a:lnTo>
                  <a:lnTo>
                    <a:pt x="2599630" y="1530587"/>
                  </a:lnTo>
                  <a:lnTo>
                    <a:pt x="2643691" y="1524357"/>
                  </a:lnTo>
                  <a:lnTo>
                    <a:pt x="2687753" y="1516905"/>
                  </a:lnTo>
                  <a:lnTo>
                    <a:pt x="2731814" y="1508183"/>
                  </a:lnTo>
                  <a:lnTo>
                    <a:pt x="2775876" y="1498145"/>
                  </a:lnTo>
                  <a:lnTo>
                    <a:pt x="2819937" y="1486743"/>
                  </a:lnTo>
                  <a:lnTo>
                    <a:pt x="2863999" y="1473931"/>
                  </a:lnTo>
                  <a:lnTo>
                    <a:pt x="2908060" y="1459662"/>
                  </a:lnTo>
                  <a:lnTo>
                    <a:pt x="2952122" y="1443888"/>
                  </a:lnTo>
                  <a:lnTo>
                    <a:pt x="2996183" y="1426563"/>
                  </a:lnTo>
                  <a:lnTo>
                    <a:pt x="2996183" y="118463"/>
                  </a:lnTo>
                  <a:lnTo>
                    <a:pt x="2952122" y="135786"/>
                  </a:lnTo>
                  <a:lnTo>
                    <a:pt x="2908060" y="151558"/>
                  </a:lnTo>
                  <a:lnTo>
                    <a:pt x="2863999" y="165825"/>
                  </a:lnTo>
                  <a:lnTo>
                    <a:pt x="2819937" y="178635"/>
                  </a:lnTo>
                  <a:lnTo>
                    <a:pt x="2775876" y="190035"/>
                  </a:lnTo>
                  <a:lnTo>
                    <a:pt x="2731814" y="200072"/>
                  </a:lnTo>
                  <a:lnTo>
                    <a:pt x="2687753" y="208792"/>
                  </a:lnTo>
                  <a:lnTo>
                    <a:pt x="2643691" y="216243"/>
                  </a:lnTo>
                  <a:lnTo>
                    <a:pt x="2599630" y="222472"/>
                  </a:lnTo>
                  <a:lnTo>
                    <a:pt x="2555568" y="227525"/>
                  </a:lnTo>
                  <a:lnTo>
                    <a:pt x="2511507" y="231451"/>
                  </a:lnTo>
                  <a:lnTo>
                    <a:pt x="2467445" y="234295"/>
                  </a:lnTo>
                  <a:lnTo>
                    <a:pt x="2423384" y="236105"/>
                  </a:lnTo>
                  <a:lnTo>
                    <a:pt x="2379322" y="236927"/>
                  </a:lnTo>
                  <a:lnTo>
                    <a:pt x="2335260" y="236810"/>
                  </a:lnTo>
                  <a:lnTo>
                    <a:pt x="2291199" y="235799"/>
                  </a:lnTo>
                  <a:lnTo>
                    <a:pt x="2247137" y="233942"/>
                  </a:lnTo>
                  <a:lnTo>
                    <a:pt x="2203076" y="231286"/>
                  </a:lnTo>
                  <a:lnTo>
                    <a:pt x="2159014" y="227878"/>
                  </a:lnTo>
                  <a:lnTo>
                    <a:pt x="2114953" y="223765"/>
                  </a:lnTo>
                  <a:lnTo>
                    <a:pt x="2070891" y="218993"/>
                  </a:lnTo>
                  <a:lnTo>
                    <a:pt x="2026830" y="213610"/>
                  </a:lnTo>
                  <a:lnTo>
                    <a:pt x="1982768" y="207664"/>
                  </a:lnTo>
                  <a:lnTo>
                    <a:pt x="1938707" y="201200"/>
                  </a:lnTo>
                  <a:lnTo>
                    <a:pt x="1894645" y="194266"/>
                  </a:lnTo>
                  <a:lnTo>
                    <a:pt x="1850584" y="186909"/>
                  </a:lnTo>
                  <a:lnTo>
                    <a:pt x="1806522" y="179176"/>
                  </a:lnTo>
                  <a:lnTo>
                    <a:pt x="1762461" y="171114"/>
                  </a:lnTo>
                  <a:lnTo>
                    <a:pt x="1718399" y="162770"/>
                  </a:lnTo>
                  <a:lnTo>
                    <a:pt x="1630276" y="145423"/>
                  </a:lnTo>
                  <a:lnTo>
                    <a:pt x="1321845" y="82736"/>
                  </a:lnTo>
                  <a:lnTo>
                    <a:pt x="1233722" y="65813"/>
                  </a:lnTo>
                  <a:lnTo>
                    <a:pt x="1189661" y="57751"/>
                  </a:lnTo>
                  <a:lnTo>
                    <a:pt x="1145599" y="50018"/>
                  </a:lnTo>
                  <a:lnTo>
                    <a:pt x="1101538" y="42661"/>
                  </a:lnTo>
                  <a:lnTo>
                    <a:pt x="1057476" y="35727"/>
                  </a:lnTo>
                  <a:lnTo>
                    <a:pt x="1013415" y="29263"/>
                  </a:lnTo>
                  <a:lnTo>
                    <a:pt x="969353" y="23316"/>
                  </a:lnTo>
                  <a:lnTo>
                    <a:pt x="925292" y="17934"/>
                  </a:lnTo>
                  <a:lnTo>
                    <a:pt x="881230" y="13162"/>
                  </a:lnTo>
                  <a:lnTo>
                    <a:pt x="837169" y="9049"/>
                  </a:lnTo>
                  <a:lnTo>
                    <a:pt x="793107" y="5641"/>
                  </a:lnTo>
                  <a:lnTo>
                    <a:pt x="749045" y="2985"/>
                  </a:lnTo>
                  <a:lnTo>
                    <a:pt x="704984" y="1128"/>
                  </a:lnTo>
                  <a:lnTo>
                    <a:pt x="660922" y="117"/>
                  </a:lnTo>
                  <a:close/>
                </a:path>
              </a:pathLst>
            </a:custGeom>
            <a:solidFill>
              <a:srgbClr val="A9D18E"/>
            </a:solidFill>
          </p:spPr>
          <p:txBody>
            <a:bodyPr wrap="square" lIns="0" tIns="0" rIns="0" bIns="0" rtlCol="0"/>
            <a:lstStyle/>
            <a:p>
              <a:endParaRPr/>
            </a:p>
          </p:txBody>
        </p:sp>
        <p:pic>
          <p:nvPicPr>
            <p:cNvPr id="38" name="object 38"/>
            <p:cNvPicPr/>
            <p:nvPr/>
          </p:nvPicPr>
          <p:blipFill>
            <a:blip r:embed="rId14" cstate="print"/>
            <a:stretch>
              <a:fillRect/>
            </a:stretch>
          </p:blipFill>
          <p:spPr>
            <a:xfrm>
              <a:off x="4431791" y="4482083"/>
              <a:ext cx="3110484" cy="1658112"/>
            </a:xfrm>
            <a:prstGeom prst="rect">
              <a:avLst/>
            </a:prstGeom>
          </p:spPr>
        </p:pic>
        <p:pic>
          <p:nvPicPr>
            <p:cNvPr id="39" name="object 39"/>
            <p:cNvPicPr/>
            <p:nvPr/>
          </p:nvPicPr>
          <p:blipFill>
            <a:blip r:embed="rId13" cstate="print"/>
            <a:stretch>
              <a:fillRect/>
            </a:stretch>
          </p:blipFill>
          <p:spPr>
            <a:xfrm>
              <a:off x="4789931" y="4888991"/>
              <a:ext cx="2394203" cy="967727"/>
            </a:xfrm>
            <a:prstGeom prst="rect">
              <a:avLst/>
            </a:prstGeom>
          </p:spPr>
        </p:pic>
        <p:sp>
          <p:nvSpPr>
            <p:cNvPr id="40" name="object 40"/>
            <p:cNvSpPr/>
            <p:nvPr/>
          </p:nvSpPr>
          <p:spPr>
            <a:xfrm>
              <a:off x="4491227" y="4521862"/>
              <a:ext cx="2996565" cy="1545590"/>
            </a:xfrm>
            <a:custGeom>
              <a:avLst/>
              <a:gdLst/>
              <a:ahLst/>
              <a:cxnLst/>
              <a:rect l="l" t="t" r="r" b="b"/>
              <a:pathLst>
                <a:path w="2996565" h="1545589">
                  <a:moveTo>
                    <a:pt x="660923" y="117"/>
                  </a:moveTo>
                  <a:lnTo>
                    <a:pt x="616861" y="0"/>
                  </a:lnTo>
                  <a:lnTo>
                    <a:pt x="572799" y="822"/>
                  </a:lnTo>
                  <a:lnTo>
                    <a:pt x="528738" y="2632"/>
                  </a:lnTo>
                  <a:lnTo>
                    <a:pt x="484676" y="5476"/>
                  </a:lnTo>
                  <a:lnTo>
                    <a:pt x="440615" y="9401"/>
                  </a:lnTo>
                  <a:lnTo>
                    <a:pt x="396553" y="14455"/>
                  </a:lnTo>
                  <a:lnTo>
                    <a:pt x="352492" y="20684"/>
                  </a:lnTo>
                  <a:lnTo>
                    <a:pt x="308430" y="28135"/>
                  </a:lnTo>
                  <a:lnTo>
                    <a:pt x="264369" y="36855"/>
                  </a:lnTo>
                  <a:lnTo>
                    <a:pt x="220307" y="46891"/>
                  </a:lnTo>
                  <a:lnTo>
                    <a:pt x="176246" y="58291"/>
                  </a:lnTo>
                  <a:lnTo>
                    <a:pt x="132184" y="71101"/>
                  </a:lnTo>
                  <a:lnTo>
                    <a:pt x="88123" y="85369"/>
                  </a:lnTo>
                  <a:lnTo>
                    <a:pt x="44061" y="101140"/>
                  </a:lnTo>
                  <a:lnTo>
                    <a:pt x="0" y="118463"/>
                  </a:lnTo>
                  <a:lnTo>
                    <a:pt x="0" y="1426563"/>
                  </a:lnTo>
                  <a:lnTo>
                    <a:pt x="44061" y="1409240"/>
                  </a:lnTo>
                  <a:lnTo>
                    <a:pt x="88123" y="1393469"/>
                  </a:lnTo>
                  <a:lnTo>
                    <a:pt x="132184" y="1379202"/>
                  </a:lnTo>
                  <a:lnTo>
                    <a:pt x="176246" y="1366392"/>
                  </a:lnTo>
                  <a:lnTo>
                    <a:pt x="220307" y="1354992"/>
                  </a:lnTo>
                  <a:lnTo>
                    <a:pt x="264369" y="1344956"/>
                  </a:lnTo>
                  <a:lnTo>
                    <a:pt x="308430" y="1336236"/>
                  </a:lnTo>
                  <a:lnTo>
                    <a:pt x="352492" y="1328786"/>
                  </a:lnTo>
                  <a:lnTo>
                    <a:pt x="396553" y="1322557"/>
                  </a:lnTo>
                  <a:lnTo>
                    <a:pt x="440615" y="1317504"/>
                  </a:lnTo>
                  <a:lnTo>
                    <a:pt x="484676" y="1313579"/>
                  </a:lnTo>
                  <a:lnTo>
                    <a:pt x="528738" y="1310736"/>
                  </a:lnTo>
                  <a:lnTo>
                    <a:pt x="572799" y="1308927"/>
                  </a:lnTo>
                  <a:lnTo>
                    <a:pt x="616861" y="1308105"/>
                  </a:lnTo>
                  <a:lnTo>
                    <a:pt x="660923" y="1308223"/>
                  </a:lnTo>
                  <a:lnTo>
                    <a:pt x="704984" y="1309234"/>
                  </a:lnTo>
                  <a:lnTo>
                    <a:pt x="749046" y="1311092"/>
                  </a:lnTo>
                  <a:lnTo>
                    <a:pt x="793107" y="1313748"/>
                  </a:lnTo>
                  <a:lnTo>
                    <a:pt x="837169" y="1317157"/>
                  </a:lnTo>
                  <a:lnTo>
                    <a:pt x="881230" y="1321271"/>
                  </a:lnTo>
                  <a:lnTo>
                    <a:pt x="925292" y="1326044"/>
                  </a:lnTo>
                  <a:lnTo>
                    <a:pt x="969353" y="1331427"/>
                  </a:lnTo>
                  <a:lnTo>
                    <a:pt x="1013415" y="1337374"/>
                  </a:lnTo>
                  <a:lnTo>
                    <a:pt x="1057476" y="1343839"/>
                  </a:lnTo>
                  <a:lnTo>
                    <a:pt x="1101538" y="1350774"/>
                  </a:lnTo>
                  <a:lnTo>
                    <a:pt x="1145599" y="1358131"/>
                  </a:lnTo>
                  <a:lnTo>
                    <a:pt x="1189661" y="1365865"/>
                  </a:lnTo>
                  <a:lnTo>
                    <a:pt x="1233722" y="1373928"/>
                  </a:lnTo>
                  <a:lnTo>
                    <a:pt x="1277784" y="1382273"/>
                  </a:lnTo>
                  <a:lnTo>
                    <a:pt x="1365907" y="1399621"/>
                  </a:lnTo>
                  <a:lnTo>
                    <a:pt x="1674338" y="1462311"/>
                  </a:lnTo>
                  <a:lnTo>
                    <a:pt x="1762461" y="1479236"/>
                  </a:lnTo>
                  <a:lnTo>
                    <a:pt x="1806522" y="1487298"/>
                  </a:lnTo>
                  <a:lnTo>
                    <a:pt x="1850584" y="1495031"/>
                  </a:lnTo>
                  <a:lnTo>
                    <a:pt x="1894645" y="1502388"/>
                  </a:lnTo>
                  <a:lnTo>
                    <a:pt x="1938707" y="1509322"/>
                  </a:lnTo>
                  <a:lnTo>
                    <a:pt x="1982768" y="1515786"/>
                  </a:lnTo>
                  <a:lnTo>
                    <a:pt x="2026830" y="1521733"/>
                  </a:lnTo>
                  <a:lnTo>
                    <a:pt x="2070892" y="1527115"/>
                  </a:lnTo>
                  <a:lnTo>
                    <a:pt x="2114953" y="1531887"/>
                  </a:lnTo>
                  <a:lnTo>
                    <a:pt x="2159015" y="1536000"/>
                  </a:lnTo>
                  <a:lnTo>
                    <a:pt x="2203076" y="1539408"/>
                  </a:lnTo>
                  <a:lnTo>
                    <a:pt x="2247138" y="1542063"/>
                  </a:lnTo>
                  <a:lnTo>
                    <a:pt x="2291199" y="1543920"/>
                  </a:lnTo>
                  <a:lnTo>
                    <a:pt x="2335261" y="1544930"/>
                  </a:lnTo>
                  <a:lnTo>
                    <a:pt x="2379322" y="1545047"/>
                  </a:lnTo>
                  <a:lnTo>
                    <a:pt x="2423384" y="1544223"/>
                  </a:lnTo>
                  <a:lnTo>
                    <a:pt x="2467445" y="1542413"/>
                  </a:lnTo>
                  <a:lnTo>
                    <a:pt x="2511507" y="1539568"/>
                  </a:lnTo>
                  <a:lnTo>
                    <a:pt x="2555568" y="1535641"/>
                  </a:lnTo>
                  <a:lnTo>
                    <a:pt x="2599630" y="1530587"/>
                  </a:lnTo>
                  <a:lnTo>
                    <a:pt x="2643691" y="1524357"/>
                  </a:lnTo>
                  <a:lnTo>
                    <a:pt x="2687753" y="1516905"/>
                  </a:lnTo>
                  <a:lnTo>
                    <a:pt x="2731815" y="1508183"/>
                  </a:lnTo>
                  <a:lnTo>
                    <a:pt x="2775876" y="1498145"/>
                  </a:lnTo>
                  <a:lnTo>
                    <a:pt x="2819938" y="1486743"/>
                  </a:lnTo>
                  <a:lnTo>
                    <a:pt x="2863999" y="1473931"/>
                  </a:lnTo>
                  <a:lnTo>
                    <a:pt x="2908061" y="1459662"/>
                  </a:lnTo>
                  <a:lnTo>
                    <a:pt x="2952122" y="1443888"/>
                  </a:lnTo>
                  <a:lnTo>
                    <a:pt x="2996184" y="1426563"/>
                  </a:lnTo>
                  <a:lnTo>
                    <a:pt x="2996184" y="118463"/>
                  </a:lnTo>
                  <a:lnTo>
                    <a:pt x="2952122" y="135786"/>
                  </a:lnTo>
                  <a:lnTo>
                    <a:pt x="2908061" y="151558"/>
                  </a:lnTo>
                  <a:lnTo>
                    <a:pt x="2863999" y="165825"/>
                  </a:lnTo>
                  <a:lnTo>
                    <a:pt x="2819938" y="178635"/>
                  </a:lnTo>
                  <a:lnTo>
                    <a:pt x="2775876" y="190035"/>
                  </a:lnTo>
                  <a:lnTo>
                    <a:pt x="2731815" y="200072"/>
                  </a:lnTo>
                  <a:lnTo>
                    <a:pt x="2687753" y="208792"/>
                  </a:lnTo>
                  <a:lnTo>
                    <a:pt x="2643691" y="216243"/>
                  </a:lnTo>
                  <a:lnTo>
                    <a:pt x="2599630" y="222472"/>
                  </a:lnTo>
                  <a:lnTo>
                    <a:pt x="2555568" y="227525"/>
                  </a:lnTo>
                  <a:lnTo>
                    <a:pt x="2511507" y="231451"/>
                  </a:lnTo>
                  <a:lnTo>
                    <a:pt x="2467445" y="234295"/>
                  </a:lnTo>
                  <a:lnTo>
                    <a:pt x="2423384" y="236105"/>
                  </a:lnTo>
                  <a:lnTo>
                    <a:pt x="2379322" y="236927"/>
                  </a:lnTo>
                  <a:lnTo>
                    <a:pt x="2335261" y="236810"/>
                  </a:lnTo>
                  <a:lnTo>
                    <a:pt x="2291199" y="235799"/>
                  </a:lnTo>
                  <a:lnTo>
                    <a:pt x="2247138" y="233942"/>
                  </a:lnTo>
                  <a:lnTo>
                    <a:pt x="2203076" y="231286"/>
                  </a:lnTo>
                  <a:lnTo>
                    <a:pt x="2159015" y="227878"/>
                  </a:lnTo>
                  <a:lnTo>
                    <a:pt x="2114953" y="223765"/>
                  </a:lnTo>
                  <a:lnTo>
                    <a:pt x="2070892" y="218993"/>
                  </a:lnTo>
                  <a:lnTo>
                    <a:pt x="2026830" y="213610"/>
                  </a:lnTo>
                  <a:lnTo>
                    <a:pt x="1982768" y="207664"/>
                  </a:lnTo>
                  <a:lnTo>
                    <a:pt x="1938707" y="201200"/>
                  </a:lnTo>
                  <a:lnTo>
                    <a:pt x="1894645" y="194266"/>
                  </a:lnTo>
                  <a:lnTo>
                    <a:pt x="1850584" y="186909"/>
                  </a:lnTo>
                  <a:lnTo>
                    <a:pt x="1806522" y="179176"/>
                  </a:lnTo>
                  <a:lnTo>
                    <a:pt x="1762461" y="171114"/>
                  </a:lnTo>
                  <a:lnTo>
                    <a:pt x="1718399" y="162770"/>
                  </a:lnTo>
                  <a:lnTo>
                    <a:pt x="1630276" y="145423"/>
                  </a:lnTo>
                  <a:lnTo>
                    <a:pt x="1321846" y="82736"/>
                  </a:lnTo>
                  <a:lnTo>
                    <a:pt x="1233722" y="65813"/>
                  </a:lnTo>
                  <a:lnTo>
                    <a:pt x="1189661" y="57751"/>
                  </a:lnTo>
                  <a:lnTo>
                    <a:pt x="1145599" y="50018"/>
                  </a:lnTo>
                  <a:lnTo>
                    <a:pt x="1101538" y="42661"/>
                  </a:lnTo>
                  <a:lnTo>
                    <a:pt x="1057476" y="35727"/>
                  </a:lnTo>
                  <a:lnTo>
                    <a:pt x="1013415" y="29263"/>
                  </a:lnTo>
                  <a:lnTo>
                    <a:pt x="969353" y="23316"/>
                  </a:lnTo>
                  <a:lnTo>
                    <a:pt x="925292" y="17934"/>
                  </a:lnTo>
                  <a:lnTo>
                    <a:pt x="881230" y="13162"/>
                  </a:lnTo>
                  <a:lnTo>
                    <a:pt x="837169" y="9049"/>
                  </a:lnTo>
                  <a:lnTo>
                    <a:pt x="793107" y="5641"/>
                  </a:lnTo>
                  <a:lnTo>
                    <a:pt x="749046" y="2985"/>
                  </a:lnTo>
                  <a:lnTo>
                    <a:pt x="704984" y="1128"/>
                  </a:lnTo>
                  <a:lnTo>
                    <a:pt x="660923" y="117"/>
                  </a:lnTo>
                  <a:close/>
                </a:path>
              </a:pathLst>
            </a:custGeom>
            <a:solidFill>
              <a:srgbClr val="6FAC46"/>
            </a:solidFill>
          </p:spPr>
          <p:txBody>
            <a:bodyPr wrap="square" lIns="0" tIns="0" rIns="0" bIns="0" rtlCol="0"/>
            <a:lstStyle/>
            <a:p>
              <a:endParaRPr/>
            </a:p>
          </p:txBody>
        </p:sp>
      </p:grpSp>
      <p:sp>
        <p:nvSpPr>
          <p:cNvPr id="41" name="object 41"/>
          <p:cNvSpPr txBox="1"/>
          <p:nvPr/>
        </p:nvSpPr>
        <p:spPr>
          <a:xfrm>
            <a:off x="4964557" y="4883657"/>
            <a:ext cx="1959610" cy="513715"/>
          </a:xfrm>
          <a:prstGeom prst="rect">
            <a:avLst/>
          </a:prstGeom>
        </p:spPr>
        <p:txBody>
          <a:bodyPr vert="horz" wrap="square" lIns="0" tIns="13335" rIns="0" bIns="0" rtlCol="0">
            <a:spAutoFit/>
          </a:bodyPr>
          <a:lstStyle/>
          <a:p>
            <a:pPr marL="38100">
              <a:lnSpc>
                <a:spcPct val="100000"/>
              </a:lnSpc>
              <a:spcBef>
                <a:spcPts val="105"/>
              </a:spcBef>
            </a:pPr>
            <a:r>
              <a:rPr sz="3200" spc="-745" dirty="0">
                <a:solidFill>
                  <a:srgbClr val="FFFFFF"/>
                </a:solidFill>
                <a:latin typeface="Impact"/>
                <a:cs typeface="Impact"/>
              </a:rPr>
              <a:t>D</a:t>
            </a:r>
            <a:r>
              <a:rPr sz="4800" spc="-1117" baseline="-20833" dirty="0">
                <a:solidFill>
                  <a:srgbClr val="FFFFFF"/>
                </a:solidFill>
                <a:latin typeface="Impact"/>
                <a:cs typeface="Impact"/>
              </a:rPr>
              <a:t>D</a:t>
            </a:r>
            <a:r>
              <a:rPr sz="3200" spc="-745" dirty="0">
                <a:solidFill>
                  <a:srgbClr val="FFFFFF"/>
                </a:solidFill>
                <a:latin typeface="Impact"/>
                <a:cs typeface="Impact"/>
              </a:rPr>
              <a:t>i</a:t>
            </a:r>
            <a:r>
              <a:rPr sz="4800" spc="-1117" baseline="-20833" dirty="0">
                <a:solidFill>
                  <a:srgbClr val="FFFFFF"/>
                </a:solidFill>
                <a:latin typeface="Impact"/>
                <a:cs typeface="Impact"/>
              </a:rPr>
              <a:t>i</a:t>
            </a:r>
            <a:r>
              <a:rPr sz="3200" spc="-745" dirty="0">
                <a:solidFill>
                  <a:srgbClr val="FFFFFF"/>
                </a:solidFill>
                <a:latin typeface="Impact"/>
                <a:cs typeface="Impact"/>
              </a:rPr>
              <a:t>g</a:t>
            </a:r>
            <a:r>
              <a:rPr sz="4800" spc="-1117" baseline="-20833" dirty="0">
                <a:solidFill>
                  <a:srgbClr val="FFFFFF"/>
                </a:solidFill>
                <a:latin typeface="Impact"/>
                <a:cs typeface="Impact"/>
              </a:rPr>
              <a:t>g</a:t>
            </a:r>
            <a:r>
              <a:rPr sz="3200" spc="-745" dirty="0">
                <a:solidFill>
                  <a:srgbClr val="FFFFFF"/>
                </a:solidFill>
                <a:latin typeface="Impact"/>
                <a:cs typeface="Impact"/>
              </a:rPr>
              <a:t>u</a:t>
            </a:r>
            <a:r>
              <a:rPr sz="4800" spc="-1117" baseline="-20833" dirty="0">
                <a:solidFill>
                  <a:srgbClr val="FFFFFF"/>
                </a:solidFill>
                <a:latin typeface="Impact"/>
                <a:cs typeface="Impact"/>
              </a:rPr>
              <a:t>u</a:t>
            </a:r>
            <a:r>
              <a:rPr sz="3200" spc="-745" dirty="0">
                <a:solidFill>
                  <a:srgbClr val="FFFFFF"/>
                </a:solidFill>
                <a:latin typeface="Impact"/>
                <a:cs typeface="Impact"/>
              </a:rPr>
              <a:t>n</a:t>
            </a:r>
            <a:r>
              <a:rPr sz="4800" spc="-1117" baseline="-20833" dirty="0">
                <a:solidFill>
                  <a:srgbClr val="FFFFFF"/>
                </a:solidFill>
                <a:latin typeface="Impact"/>
                <a:cs typeface="Impact"/>
              </a:rPr>
              <a:t>n</a:t>
            </a:r>
            <a:r>
              <a:rPr sz="3200" spc="-745" dirty="0">
                <a:solidFill>
                  <a:srgbClr val="FFFFFF"/>
                </a:solidFill>
                <a:latin typeface="Impact"/>
                <a:cs typeface="Impact"/>
              </a:rPr>
              <a:t>a</a:t>
            </a:r>
            <a:r>
              <a:rPr sz="4800" spc="-1117" baseline="-20833" dirty="0">
                <a:solidFill>
                  <a:srgbClr val="FFFFFF"/>
                </a:solidFill>
                <a:latin typeface="Impact"/>
                <a:cs typeface="Impact"/>
              </a:rPr>
              <a:t>a</a:t>
            </a:r>
            <a:r>
              <a:rPr sz="3200" spc="-745" dirty="0">
                <a:solidFill>
                  <a:srgbClr val="FFFFFF"/>
                </a:solidFill>
                <a:latin typeface="Impact"/>
                <a:cs typeface="Impact"/>
              </a:rPr>
              <a:t>k</a:t>
            </a:r>
            <a:r>
              <a:rPr sz="4800" spc="-1117" baseline="-20833" dirty="0">
                <a:solidFill>
                  <a:srgbClr val="FFFFFF"/>
                </a:solidFill>
                <a:latin typeface="Impact"/>
                <a:cs typeface="Impact"/>
              </a:rPr>
              <a:t>k</a:t>
            </a:r>
            <a:r>
              <a:rPr sz="3200" spc="-745" dirty="0">
                <a:solidFill>
                  <a:srgbClr val="FFFFFF"/>
                </a:solidFill>
                <a:latin typeface="Impact"/>
                <a:cs typeface="Impact"/>
              </a:rPr>
              <a:t>a</a:t>
            </a:r>
            <a:r>
              <a:rPr sz="4800" spc="-1117" baseline="-20833" dirty="0">
                <a:solidFill>
                  <a:srgbClr val="FFFFFF"/>
                </a:solidFill>
                <a:latin typeface="Impact"/>
                <a:cs typeface="Impact"/>
              </a:rPr>
              <a:t>a</a:t>
            </a:r>
            <a:r>
              <a:rPr sz="3200" spc="-745" dirty="0">
                <a:solidFill>
                  <a:srgbClr val="FFFFFF"/>
                </a:solidFill>
                <a:latin typeface="Impact"/>
                <a:cs typeface="Impact"/>
              </a:rPr>
              <a:t>n</a:t>
            </a:r>
            <a:r>
              <a:rPr sz="4800" spc="-1117" baseline="-20833" dirty="0">
                <a:solidFill>
                  <a:srgbClr val="FFFFFF"/>
                </a:solidFill>
                <a:latin typeface="Impact"/>
                <a:cs typeface="Impact"/>
              </a:rPr>
              <a:t>n</a:t>
            </a:r>
            <a:endParaRPr sz="4800" baseline="-20833">
              <a:latin typeface="Impact"/>
              <a:cs typeface="Impact"/>
            </a:endParaRPr>
          </a:p>
        </p:txBody>
      </p:sp>
      <p:grpSp>
        <p:nvGrpSpPr>
          <p:cNvPr id="42" name="object 42"/>
          <p:cNvGrpSpPr/>
          <p:nvPr/>
        </p:nvGrpSpPr>
        <p:grpSpPr>
          <a:xfrm>
            <a:off x="4593335" y="4634484"/>
            <a:ext cx="3112135" cy="1658620"/>
            <a:chOff x="4593335" y="4634484"/>
            <a:chExt cx="3112135" cy="1658620"/>
          </a:xfrm>
        </p:grpSpPr>
        <p:pic>
          <p:nvPicPr>
            <p:cNvPr id="43" name="object 43"/>
            <p:cNvPicPr/>
            <p:nvPr/>
          </p:nvPicPr>
          <p:blipFill>
            <a:blip r:embed="rId15" cstate="print"/>
            <a:stretch>
              <a:fillRect/>
            </a:stretch>
          </p:blipFill>
          <p:spPr>
            <a:xfrm>
              <a:off x="4593335" y="4634484"/>
              <a:ext cx="3112007" cy="1658112"/>
            </a:xfrm>
            <a:prstGeom prst="rect">
              <a:avLst/>
            </a:prstGeom>
          </p:spPr>
        </p:pic>
        <p:pic>
          <p:nvPicPr>
            <p:cNvPr id="44" name="object 44"/>
            <p:cNvPicPr/>
            <p:nvPr/>
          </p:nvPicPr>
          <p:blipFill>
            <a:blip r:embed="rId16" cstate="print"/>
            <a:stretch>
              <a:fillRect/>
            </a:stretch>
          </p:blipFill>
          <p:spPr>
            <a:xfrm>
              <a:off x="4953000" y="5041392"/>
              <a:ext cx="2394203" cy="967727"/>
            </a:xfrm>
            <a:prstGeom prst="rect">
              <a:avLst/>
            </a:prstGeom>
          </p:spPr>
        </p:pic>
        <p:sp>
          <p:nvSpPr>
            <p:cNvPr id="45" name="object 45"/>
            <p:cNvSpPr/>
            <p:nvPr/>
          </p:nvSpPr>
          <p:spPr>
            <a:xfrm>
              <a:off x="4652771" y="4674262"/>
              <a:ext cx="2997835" cy="1545590"/>
            </a:xfrm>
            <a:custGeom>
              <a:avLst/>
              <a:gdLst/>
              <a:ahLst/>
              <a:cxnLst/>
              <a:rect l="l" t="t" r="r" b="b"/>
              <a:pathLst>
                <a:path w="2997834" h="1545589">
                  <a:moveTo>
                    <a:pt x="661259" y="117"/>
                  </a:moveTo>
                  <a:lnTo>
                    <a:pt x="617175" y="0"/>
                  </a:lnTo>
                  <a:lnTo>
                    <a:pt x="573091" y="822"/>
                  </a:lnTo>
                  <a:lnTo>
                    <a:pt x="529007" y="2632"/>
                  </a:lnTo>
                  <a:lnTo>
                    <a:pt x="484923" y="5476"/>
                  </a:lnTo>
                  <a:lnTo>
                    <a:pt x="440839" y="9401"/>
                  </a:lnTo>
                  <a:lnTo>
                    <a:pt x="396755" y="14455"/>
                  </a:lnTo>
                  <a:lnTo>
                    <a:pt x="352671" y="20684"/>
                  </a:lnTo>
                  <a:lnTo>
                    <a:pt x="308587" y="28135"/>
                  </a:lnTo>
                  <a:lnTo>
                    <a:pt x="264503" y="36855"/>
                  </a:lnTo>
                  <a:lnTo>
                    <a:pt x="220419" y="46891"/>
                  </a:lnTo>
                  <a:lnTo>
                    <a:pt x="176335" y="58291"/>
                  </a:lnTo>
                  <a:lnTo>
                    <a:pt x="132251" y="71101"/>
                  </a:lnTo>
                  <a:lnTo>
                    <a:pt x="88167" y="85369"/>
                  </a:lnTo>
                  <a:lnTo>
                    <a:pt x="44083" y="101140"/>
                  </a:lnTo>
                  <a:lnTo>
                    <a:pt x="0" y="118463"/>
                  </a:lnTo>
                  <a:lnTo>
                    <a:pt x="0" y="1426563"/>
                  </a:lnTo>
                  <a:lnTo>
                    <a:pt x="44083" y="1409238"/>
                  </a:lnTo>
                  <a:lnTo>
                    <a:pt x="88167" y="1393465"/>
                  </a:lnTo>
                  <a:lnTo>
                    <a:pt x="132251" y="1379195"/>
                  </a:lnTo>
                  <a:lnTo>
                    <a:pt x="176335" y="1366384"/>
                  </a:lnTo>
                  <a:lnTo>
                    <a:pt x="220419" y="1354983"/>
                  </a:lnTo>
                  <a:lnTo>
                    <a:pt x="264503" y="1344945"/>
                  </a:lnTo>
                  <a:lnTo>
                    <a:pt x="308587" y="1336223"/>
                  </a:lnTo>
                  <a:lnTo>
                    <a:pt x="352671" y="1328772"/>
                  </a:lnTo>
                  <a:lnTo>
                    <a:pt x="396755" y="1322542"/>
                  </a:lnTo>
                  <a:lnTo>
                    <a:pt x="440839" y="1317488"/>
                  </a:lnTo>
                  <a:lnTo>
                    <a:pt x="484923" y="1313562"/>
                  </a:lnTo>
                  <a:lnTo>
                    <a:pt x="529007" y="1310718"/>
                  </a:lnTo>
                  <a:lnTo>
                    <a:pt x="573091" y="1308908"/>
                  </a:lnTo>
                  <a:lnTo>
                    <a:pt x="617175" y="1308085"/>
                  </a:lnTo>
                  <a:lnTo>
                    <a:pt x="661259" y="1308202"/>
                  </a:lnTo>
                  <a:lnTo>
                    <a:pt x="705342" y="1309213"/>
                  </a:lnTo>
                  <a:lnTo>
                    <a:pt x="749426" y="1311070"/>
                  </a:lnTo>
                  <a:lnTo>
                    <a:pt x="793510" y="1313727"/>
                  </a:lnTo>
                  <a:lnTo>
                    <a:pt x="837594" y="1317135"/>
                  </a:lnTo>
                  <a:lnTo>
                    <a:pt x="881678" y="1321249"/>
                  </a:lnTo>
                  <a:lnTo>
                    <a:pt x="925762" y="1326021"/>
                  </a:lnTo>
                  <a:lnTo>
                    <a:pt x="969846" y="1331404"/>
                  </a:lnTo>
                  <a:lnTo>
                    <a:pt x="1013930" y="1337352"/>
                  </a:lnTo>
                  <a:lnTo>
                    <a:pt x="1058014" y="1343816"/>
                  </a:lnTo>
                  <a:lnTo>
                    <a:pt x="1102098" y="1350751"/>
                  </a:lnTo>
                  <a:lnTo>
                    <a:pt x="1146182" y="1358109"/>
                  </a:lnTo>
                  <a:lnTo>
                    <a:pt x="1190266" y="1365843"/>
                  </a:lnTo>
                  <a:lnTo>
                    <a:pt x="1234350" y="1373906"/>
                  </a:lnTo>
                  <a:lnTo>
                    <a:pt x="1278434" y="1382251"/>
                  </a:lnTo>
                  <a:lnTo>
                    <a:pt x="1366602" y="1399600"/>
                  </a:lnTo>
                  <a:lnTo>
                    <a:pt x="1675189" y="1462295"/>
                  </a:lnTo>
                  <a:lnTo>
                    <a:pt x="1763357" y="1479220"/>
                  </a:lnTo>
                  <a:lnTo>
                    <a:pt x="1807441" y="1487283"/>
                  </a:lnTo>
                  <a:lnTo>
                    <a:pt x="1851525" y="1495018"/>
                  </a:lnTo>
                  <a:lnTo>
                    <a:pt x="1895609" y="1502375"/>
                  </a:lnTo>
                  <a:lnTo>
                    <a:pt x="1939693" y="1509310"/>
                  </a:lnTo>
                  <a:lnTo>
                    <a:pt x="1983777" y="1515775"/>
                  </a:lnTo>
                  <a:lnTo>
                    <a:pt x="2027861" y="1521722"/>
                  </a:lnTo>
                  <a:lnTo>
                    <a:pt x="2071945" y="1527105"/>
                  </a:lnTo>
                  <a:lnTo>
                    <a:pt x="2116029" y="1531877"/>
                  </a:lnTo>
                  <a:lnTo>
                    <a:pt x="2160113" y="1535991"/>
                  </a:lnTo>
                  <a:lnTo>
                    <a:pt x="2204197" y="1539400"/>
                  </a:lnTo>
                  <a:lnTo>
                    <a:pt x="2248281" y="1542056"/>
                  </a:lnTo>
                  <a:lnTo>
                    <a:pt x="2292364" y="1543913"/>
                  </a:lnTo>
                  <a:lnTo>
                    <a:pt x="2336448" y="1544924"/>
                  </a:lnTo>
                  <a:lnTo>
                    <a:pt x="2380532" y="1545042"/>
                  </a:lnTo>
                  <a:lnTo>
                    <a:pt x="2424616" y="1544219"/>
                  </a:lnTo>
                  <a:lnTo>
                    <a:pt x="2468700" y="1542409"/>
                  </a:lnTo>
                  <a:lnTo>
                    <a:pt x="2512784" y="1539564"/>
                  </a:lnTo>
                  <a:lnTo>
                    <a:pt x="2556868" y="1535639"/>
                  </a:lnTo>
                  <a:lnTo>
                    <a:pt x="2600952" y="1530585"/>
                  </a:lnTo>
                  <a:lnTo>
                    <a:pt x="2645036" y="1524355"/>
                  </a:lnTo>
                  <a:lnTo>
                    <a:pt x="2689120" y="1516903"/>
                  </a:lnTo>
                  <a:lnTo>
                    <a:pt x="2733204" y="1508182"/>
                  </a:lnTo>
                  <a:lnTo>
                    <a:pt x="2777288" y="1498144"/>
                  </a:lnTo>
                  <a:lnTo>
                    <a:pt x="2821372" y="1486743"/>
                  </a:lnTo>
                  <a:lnTo>
                    <a:pt x="2865456" y="1473931"/>
                  </a:lnTo>
                  <a:lnTo>
                    <a:pt x="2909540" y="1459662"/>
                  </a:lnTo>
                  <a:lnTo>
                    <a:pt x="2953624" y="1443888"/>
                  </a:lnTo>
                  <a:lnTo>
                    <a:pt x="2997708" y="1426563"/>
                  </a:lnTo>
                  <a:lnTo>
                    <a:pt x="2997708" y="118463"/>
                  </a:lnTo>
                  <a:lnTo>
                    <a:pt x="2953624" y="135786"/>
                  </a:lnTo>
                  <a:lnTo>
                    <a:pt x="2909540" y="151558"/>
                  </a:lnTo>
                  <a:lnTo>
                    <a:pt x="2865456" y="165825"/>
                  </a:lnTo>
                  <a:lnTo>
                    <a:pt x="2821372" y="178635"/>
                  </a:lnTo>
                  <a:lnTo>
                    <a:pt x="2777288" y="190035"/>
                  </a:lnTo>
                  <a:lnTo>
                    <a:pt x="2733204" y="200072"/>
                  </a:lnTo>
                  <a:lnTo>
                    <a:pt x="2689120" y="208792"/>
                  </a:lnTo>
                  <a:lnTo>
                    <a:pt x="2645036" y="216243"/>
                  </a:lnTo>
                  <a:lnTo>
                    <a:pt x="2600952" y="222472"/>
                  </a:lnTo>
                  <a:lnTo>
                    <a:pt x="2556868" y="227525"/>
                  </a:lnTo>
                  <a:lnTo>
                    <a:pt x="2512784" y="231451"/>
                  </a:lnTo>
                  <a:lnTo>
                    <a:pt x="2468700" y="234295"/>
                  </a:lnTo>
                  <a:lnTo>
                    <a:pt x="2424616" y="236105"/>
                  </a:lnTo>
                  <a:lnTo>
                    <a:pt x="2380532" y="236927"/>
                  </a:lnTo>
                  <a:lnTo>
                    <a:pt x="2336448" y="236810"/>
                  </a:lnTo>
                  <a:lnTo>
                    <a:pt x="2292364" y="235799"/>
                  </a:lnTo>
                  <a:lnTo>
                    <a:pt x="2248281" y="233942"/>
                  </a:lnTo>
                  <a:lnTo>
                    <a:pt x="2204197" y="231286"/>
                  </a:lnTo>
                  <a:lnTo>
                    <a:pt x="2160113" y="227878"/>
                  </a:lnTo>
                  <a:lnTo>
                    <a:pt x="2116029" y="223765"/>
                  </a:lnTo>
                  <a:lnTo>
                    <a:pt x="2071945" y="218993"/>
                  </a:lnTo>
                  <a:lnTo>
                    <a:pt x="2027861" y="213610"/>
                  </a:lnTo>
                  <a:lnTo>
                    <a:pt x="1983777" y="207664"/>
                  </a:lnTo>
                  <a:lnTo>
                    <a:pt x="1939693" y="201200"/>
                  </a:lnTo>
                  <a:lnTo>
                    <a:pt x="1895609" y="194266"/>
                  </a:lnTo>
                  <a:lnTo>
                    <a:pt x="1851525" y="186909"/>
                  </a:lnTo>
                  <a:lnTo>
                    <a:pt x="1807441" y="179176"/>
                  </a:lnTo>
                  <a:lnTo>
                    <a:pt x="1763357" y="171114"/>
                  </a:lnTo>
                  <a:lnTo>
                    <a:pt x="1719273" y="162770"/>
                  </a:lnTo>
                  <a:lnTo>
                    <a:pt x="1631105" y="145423"/>
                  </a:lnTo>
                  <a:lnTo>
                    <a:pt x="1322518" y="82736"/>
                  </a:lnTo>
                  <a:lnTo>
                    <a:pt x="1234350" y="65813"/>
                  </a:lnTo>
                  <a:lnTo>
                    <a:pt x="1190266" y="57751"/>
                  </a:lnTo>
                  <a:lnTo>
                    <a:pt x="1146182" y="50018"/>
                  </a:lnTo>
                  <a:lnTo>
                    <a:pt x="1102098" y="42661"/>
                  </a:lnTo>
                  <a:lnTo>
                    <a:pt x="1058014" y="35727"/>
                  </a:lnTo>
                  <a:lnTo>
                    <a:pt x="1013930" y="29263"/>
                  </a:lnTo>
                  <a:lnTo>
                    <a:pt x="969846" y="23316"/>
                  </a:lnTo>
                  <a:lnTo>
                    <a:pt x="925762" y="17934"/>
                  </a:lnTo>
                  <a:lnTo>
                    <a:pt x="881678" y="13162"/>
                  </a:lnTo>
                  <a:lnTo>
                    <a:pt x="837594" y="9049"/>
                  </a:lnTo>
                  <a:lnTo>
                    <a:pt x="793510" y="5641"/>
                  </a:lnTo>
                  <a:lnTo>
                    <a:pt x="749426" y="2985"/>
                  </a:lnTo>
                  <a:lnTo>
                    <a:pt x="705342" y="1128"/>
                  </a:lnTo>
                  <a:lnTo>
                    <a:pt x="661259" y="117"/>
                  </a:lnTo>
                  <a:close/>
                </a:path>
              </a:pathLst>
            </a:custGeom>
            <a:solidFill>
              <a:srgbClr val="00AF50"/>
            </a:solidFill>
          </p:spPr>
          <p:txBody>
            <a:bodyPr wrap="square" lIns="0" tIns="0" rIns="0" bIns="0" rtlCol="0"/>
            <a:lstStyle/>
            <a:p>
              <a:endParaRPr/>
            </a:p>
          </p:txBody>
        </p:sp>
      </p:grpSp>
      <p:sp>
        <p:nvSpPr>
          <p:cNvPr id="46" name="object 46"/>
          <p:cNvSpPr txBox="1"/>
          <p:nvPr/>
        </p:nvSpPr>
        <p:spPr>
          <a:xfrm>
            <a:off x="5243829" y="5188406"/>
            <a:ext cx="1817370" cy="513715"/>
          </a:xfrm>
          <a:prstGeom prst="rect">
            <a:avLst/>
          </a:prstGeom>
        </p:spPr>
        <p:txBody>
          <a:bodyPr vert="horz" wrap="square" lIns="0" tIns="13335" rIns="0" bIns="0" rtlCol="0">
            <a:spAutoFit/>
          </a:bodyPr>
          <a:lstStyle/>
          <a:p>
            <a:pPr marL="12700">
              <a:lnSpc>
                <a:spcPct val="100000"/>
              </a:lnSpc>
              <a:spcBef>
                <a:spcPts val="105"/>
              </a:spcBef>
            </a:pPr>
            <a:r>
              <a:rPr sz="3200" dirty="0">
                <a:solidFill>
                  <a:srgbClr val="FFFFFF"/>
                </a:solidFill>
                <a:latin typeface="Impact"/>
                <a:cs typeface="Impact"/>
              </a:rPr>
              <a:t>Digunak</a:t>
            </a:r>
            <a:r>
              <a:rPr sz="3200" spc="5" dirty="0">
                <a:solidFill>
                  <a:srgbClr val="FFFFFF"/>
                </a:solidFill>
                <a:latin typeface="Impact"/>
                <a:cs typeface="Impact"/>
              </a:rPr>
              <a:t>a</a:t>
            </a:r>
            <a:r>
              <a:rPr sz="3200" dirty="0">
                <a:solidFill>
                  <a:srgbClr val="FFFFFF"/>
                </a:solidFill>
                <a:latin typeface="Impact"/>
                <a:cs typeface="Impact"/>
              </a:rPr>
              <a:t>n</a:t>
            </a:r>
            <a:endParaRPr sz="3200">
              <a:latin typeface="Impact"/>
              <a:cs typeface="Impact"/>
            </a:endParaRPr>
          </a:p>
        </p:txBody>
      </p:sp>
      <p:grpSp>
        <p:nvGrpSpPr>
          <p:cNvPr id="47" name="object 47"/>
          <p:cNvGrpSpPr/>
          <p:nvPr/>
        </p:nvGrpSpPr>
        <p:grpSpPr>
          <a:xfrm>
            <a:off x="5442203" y="2962655"/>
            <a:ext cx="1283335" cy="2287905"/>
            <a:chOff x="5442203" y="2962655"/>
            <a:chExt cx="1283335" cy="2287905"/>
          </a:xfrm>
        </p:grpSpPr>
        <p:pic>
          <p:nvPicPr>
            <p:cNvPr id="48" name="object 48"/>
            <p:cNvPicPr/>
            <p:nvPr/>
          </p:nvPicPr>
          <p:blipFill>
            <a:blip r:embed="rId17" cstate="print"/>
            <a:stretch>
              <a:fillRect/>
            </a:stretch>
          </p:blipFill>
          <p:spPr>
            <a:xfrm>
              <a:off x="5442203" y="2962655"/>
              <a:ext cx="1283208" cy="2287524"/>
            </a:xfrm>
            <a:prstGeom prst="rect">
              <a:avLst/>
            </a:prstGeom>
          </p:spPr>
        </p:pic>
        <p:pic>
          <p:nvPicPr>
            <p:cNvPr id="49" name="object 49"/>
            <p:cNvPicPr/>
            <p:nvPr/>
          </p:nvPicPr>
          <p:blipFill>
            <a:blip r:embed="rId18" cstate="print"/>
            <a:stretch>
              <a:fillRect/>
            </a:stretch>
          </p:blipFill>
          <p:spPr>
            <a:xfrm>
              <a:off x="5478779" y="3105911"/>
              <a:ext cx="1120140" cy="1770888"/>
            </a:xfrm>
            <a:prstGeom prst="rect">
              <a:avLst/>
            </a:prstGeom>
          </p:spPr>
        </p:pic>
        <p:pic>
          <p:nvPicPr>
            <p:cNvPr id="50" name="object 50"/>
            <p:cNvPicPr/>
            <p:nvPr/>
          </p:nvPicPr>
          <p:blipFill>
            <a:blip r:embed="rId19" cstate="print"/>
            <a:stretch>
              <a:fillRect/>
            </a:stretch>
          </p:blipFill>
          <p:spPr>
            <a:xfrm>
              <a:off x="5501640" y="3002279"/>
              <a:ext cx="1168907" cy="2174748"/>
            </a:xfrm>
            <a:prstGeom prst="rect">
              <a:avLst/>
            </a:prstGeom>
          </p:spPr>
        </p:pic>
      </p:grpSp>
      <p:sp>
        <p:nvSpPr>
          <p:cNvPr id="51" name="object 51"/>
          <p:cNvSpPr txBox="1"/>
          <p:nvPr/>
        </p:nvSpPr>
        <p:spPr>
          <a:xfrm>
            <a:off x="5707856" y="3316604"/>
            <a:ext cx="763270" cy="1316355"/>
          </a:xfrm>
          <a:prstGeom prst="rect">
            <a:avLst/>
          </a:prstGeom>
        </p:spPr>
        <p:txBody>
          <a:bodyPr vert="vert" wrap="square" lIns="0" tIns="15240" rIns="0" bIns="0" rtlCol="0">
            <a:spAutoFit/>
          </a:bodyPr>
          <a:lstStyle/>
          <a:p>
            <a:pPr marL="421005" marR="5080" indent="-408940">
              <a:lnSpc>
                <a:spcPct val="100000"/>
              </a:lnSpc>
              <a:spcBef>
                <a:spcPts val="120"/>
              </a:spcBef>
            </a:pPr>
            <a:r>
              <a:rPr sz="2400" spc="-100" dirty="0">
                <a:solidFill>
                  <a:srgbClr val="FFFFFF"/>
                </a:solidFill>
                <a:latin typeface="Impact"/>
                <a:cs typeface="Impact"/>
              </a:rPr>
              <a:t>T</a:t>
            </a:r>
            <a:r>
              <a:rPr sz="2400" spc="-5" dirty="0">
                <a:solidFill>
                  <a:srgbClr val="FFFFFF"/>
                </a:solidFill>
                <a:latin typeface="Impact"/>
                <a:cs typeface="Impact"/>
              </a:rPr>
              <a:t>era</a:t>
            </a:r>
            <a:r>
              <a:rPr sz="2400" spc="5" dirty="0">
                <a:solidFill>
                  <a:srgbClr val="FFFFFF"/>
                </a:solidFill>
                <a:latin typeface="Impact"/>
                <a:cs typeface="Impact"/>
              </a:rPr>
              <a:t>k</a:t>
            </a:r>
            <a:r>
              <a:rPr sz="2400" dirty="0">
                <a:solidFill>
                  <a:srgbClr val="FFFFFF"/>
                </a:solidFill>
                <a:latin typeface="Impact"/>
                <a:cs typeface="Impact"/>
              </a:rPr>
              <a:t>red</a:t>
            </a:r>
            <a:r>
              <a:rPr sz="2400" spc="5" dirty="0">
                <a:solidFill>
                  <a:srgbClr val="FFFFFF"/>
                </a:solidFill>
                <a:latin typeface="Impact"/>
                <a:cs typeface="Impact"/>
              </a:rPr>
              <a:t>i</a:t>
            </a:r>
            <a:r>
              <a:rPr sz="2400" dirty="0">
                <a:solidFill>
                  <a:srgbClr val="FFFFFF"/>
                </a:solidFill>
                <a:latin typeface="Impact"/>
                <a:cs typeface="Impact"/>
              </a:rPr>
              <a:t>-  tasi</a:t>
            </a:r>
            <a:endParaRPr sz="2400">
              <a:latin typeface="Impact"/>
              <a:cs typeface="Impac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173926" y="459612"/>
          <a:ext cx="12311375" cy="6309368"/>
        </p:xfrm>
        <a:graphic>
          <a:graphicData uri="http://schemas.openxmlformats.org/drawingml/2006/table">
            <a:tbl>
              <a:tblPr firstRow="1" bandRow="1">
                <a:tableStyleId>{2D5ABB26-0587-4C30-8999-92F81FD0307C}</a:tableStyleId>
              </a:tblPr>
              <a:tblGrid>
                <a:gridCol w="501015">
                  <a:extLst>
                    <a:ext uri="{9D8B030D-6E8A-4147-A177-3AD203B41FA5}">
                      <a16:colId xmlns:a16="http://schemas.microsoft.com/office/drawing/2014/main" val="20000"/>
                    </a:ext>
                  </a:extLst>
                </a:gridCol>
                <a:gridCol w="2362835">
                  <a:extLst>
                    <a:ext uri="{9D8B030D-6E8A-4147-A177-3AD203B41FA5}">
                      <a16:colId xmlns:a16="http://schemas.microsoft.com/office/drawing/2014/main" val="20001"/>
                    </a:ext>
                  </a:extLst>
                </a:gridCol>
                <a:gridCol w="699135">
                  <a:extLst>
                    <a:ext uri="{9D8B030D-6E8A-4147-A177-3AD203B41FA5}">
                      <a16:colId xmlns:a16="http://schemas.microsoft.com/office/drawing/2014/main" val="20002"/>
                    </a:ext>
                  </a:extLst>
                </a:gridCol>
                <a:gridCol w="699135">
                  <a:extLst>
                    <a:ext uri="{9D8B030D-6E8A-4147-A177-3AD203B41FA5}">
                      <a16:colId xmlns:a16="http://schemas.microsoft.com/office/drawing/2014/main" val="20003"/>
                    </a:ext>
                  </a:extLst>
                </a:gridCol>
                <a:gridCol w="699135">
                  <a:extLst>
                    <a:ext uri="{9D8B030D-6E8A-4147-A177-3AD203B41FA5}">
                      <a16:colId xmlns:a16="http://schemas.microsoft.com/office/drawing/2014/main" val="20004"/>
                    </a:ext>
                  </a:extLst>
                </a:gridCol>
                <a:gridCol w="859155">
                  <a:extLst>
                    <a:ext uri="{9D8B030D-6E8A-4147-A177-3AD203B41FA5}">
                      <a16:colId xmlns:a16="http://schemas.microsoft.com/office/drawing/2014/main" val="20005"/>
                    </a:ext>
                  </a:extLst>
                </a:gridCol>
                <a:gridCol w="808989">
                  <a:extLst>
                    <a:ext uri="{9D8B030D-6E8A-4147-A177-3AD203B41FA5}">
                      <a16:colId xmlns:a16="http://schemas.microsoft.com/office/drawing/2014/main" val="20006"/>
                    </a:ext>
                  </a:extLst>
                </a:gridCol>
                <a:gridCol w="864234">
                  <a:extLst>
                    <a:ext uri="{9D8B030D-6E8A-4147-A177-3AD203B41FA5}">
                      <a16:colId xmlns:a16="http://schemas.microsoft.com/office/drawing/2014/main" val="20007"/>
                    </a:ext>
                  </a:extLst>
                </a:gridCol>
                <a:gridCol w="873124">
                  <a:extLst>
                    <a:ext uri="{9D8B030D-6E8A-4147-A177-3AD203B41FA5}">
                      <a16:colId xmlns:a16="http://schemas.microsoft.com/office/drawing/2014/main" val="20008"/>
                    </a:ext>
                  </a:extLst>
                </a:gridCol>
                <a:gridCol w="727074">
                  <a:extLst>
                    <a:ext uri="{9D8B030D-6E8A-4147-A177-3AD203B41FA5}">
                      <a16:colId xmlns:a16="http://schemas.microsoft.com/office/drawing/2014/main" val="20009"/>
                    </a:ext>
                  </a:extLst>
                </a:gridCol>
                <a:gridCol w="699134">
                  <a:extLst>
                    <a:ext uri="{9D8B030D-6E8A-4147-A177-3AD203B41FA5}">
                      <a16:colId xmlns:a16="http://schemas.microsoft.com/office/drawing/2014/main" val="20010"/>
                    </a:ext>
                  </a:extLst>
                </a:gridCol>
                <a:gridCol w="839470">
                  <a:extLst>
                    <a:ext uri="{9D8B030D-6E8A-4147-A177-3AD203B41FA5}">
                      <a16:colId xmlns:a16="http://schemas.microsoft.com/office/drawing/2014/main" val="20011"/>
                    </a:ext>
                  </a:extLst>
                </a:gridCol>
                <a:gridCol w="839470">
                  <a:extLst>
                    <a:ext uri="{9D8B030D-6E8A-4147-A177-3AD203B41FA5}">
                      <a16:colId xmlns:a16="http://schemas.microsoft.com/office/drawing/2014/main" val="20012"/>
                    </a:ext>
                  </a:extLst>
                </a:gridCol>
                <a:gridCol w="839470">
                  <a:extLst>
                    <a:ext uri="{9D8B030D-6E8A-4147-A177-3AD203B41FA5}">
                      <a16:colId xmlns:a16="http://schemas.microsoft.com/office/drawing/2014/main" val="20013"/>
                    </a:ext>
                  </a:extLst>
                </a:gridCol>
              </a:tblGrid>
              <a:tr h="396240">
                <a:tc gridSpan="2">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hMerge="1">
                  <a:txBody>
                    <a:bodyPr/>
                    <a:lstStyle/>
                    <a:p>
                      <a:endParaRPr/>
                    </a:p>
                  </a:txBody>
                  <a:tcPr marL="0" marR="0" marT="0" marB="0"/>
                </a:tc>
                <a:tc gridSpan="12">
                  <a:txBody>
                    <a:bodyPr/>
                    <a:lstStyle/>
                    <a:p>
                      <a:pPr marL="3175" algn="ctr">
                        <a:lnSpc>
                          <a:spcPct val="100000"/>
                        </a:lnSpc>
                        <a:spcBef>
                          <a:spcPts val="305"/>
                        </a:spcBef>
                      </a:pPr>
                      <a:r>
                        <a:rPr sz="2000" spc="-25" dirty="0">
                          <a:solidFill>
                            <a:srgbClr val="FFFFFF"/>
                          </a:solidFill>
                          <a:latin typeface="Trebuchet MS"/>
                          <a:cs typeface="Trebuchet MS"/>
                        </a:rPr>
                        <a:t>LO</a:t>
                      </a:r>
                      <a:endParaRPr sz="2000">
                        <a:latin typeface="Trebuchet MS"/>
                        <a:cs typeface="Trebuchet MS"/>
                      </a:endParaRPr>
                    </a:p>
                  </a:txBody>
                  <a:tcPr marL="0" marR="0" marT="38735" marB="0">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65759">
                <a:tc gridSpan="2">
                  <a:txBody>
                    <a:bodyPr/>
                    <a:lstStyle/>
                    <a:p>
                      <a:pPr marL="91440">
                        <a:lnSpc>
                          <a:spcPct val="100000"/>
                        </a:lnSpc>
                        <a:spcBef>
                          <a:spcPts val="240"/>
                        </a:spcBef>
                      </a:pPr>
                      <a:r>
                        <a:rPr sz="1800" b="1" spc="-5" dirty="0">
                          <a:latin typeface="Calibri"/>
                          <a:cs typeface="Calibri"/>
                        </a:rPr>
                        <a:t>CPL</a:t>
                      </a:r>
                      <a:r>
                        <a:rPr sz="1800" b="1" spc="-40" dirty="0">
                          <a:latin typeface="Calibri"/>
                          <a:cs typeface="Calibri"/>
                        </a:rPr>
                        <a:t> </a:t>
                      </a:r>
                      <a:r>
                        <a:rPr sz="1800" b="1" dirty="0">
                          <a:latin typeface="Calibri"/>
                          <a:cs typeface="Calibri"/>
                        </a:rPr>
                        <a:t>(SN-DIKTI)</a:t>
                      </a:r>
                      <a:endParaRPr sz="1800">
                        <a:latin typeface="Calibri"/>
                        <a:cs typeface="Calibri"/>
                      </a:endParaRPr>
                    </a:p>
                  </a:txBody>
                  <a:tcPr marL="0" marR="0" marT="3048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hMerge="1">
                  <a:txBody>
                    <a:bodyPr/>
                    <a:lstStyle/>
                    <a:p>
                      <a:endParaRPr/>
                    </a:p>
                  </a:txBody>
                  <a:tcPr marL="0" marR="0" marT="0" marB="0"/>
                </a:tc>
                <a:tc>
                  <a:txBody>
                    <a:bodyPr/>
                    <a:lstStyle/>
                    <a:p>
                      <a:pPr marL="1270" algn="ctr">
                        <a:lnSpc>
                          <a:spcPct val="100000"/>
                        </a:lnSpc>
                        <a:spcBef>
                          <a:spcPts val="260"/>
                        </a:spcBef>
                      </a:pPr>
                      <a:r>
                        <a:rPr sz="1600" b="1" spc="-10" dirty="0">
                          <a:solidFill>
                            <a:srgbClr val="FFFFFF"/>
                          </a:solidFill>
                          <a:latin typeface="Calibri"/>
                          <a:cs typeface="Calibri"/>
                        </a:rPr>
                        <a:t>CPL1</a:t>
                      </a:r>
                      <a:endParaRPr sz="1600">
                        <a:latin typeface="Calibri"/>
                        <a:cs typeface="Calibri"/>
                      </a:endParaRPr>
                    </a:p>
                  </a:txBody>
                  <a:tcPr marL="0" marR="0" marT="33020" marB="0">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1270" algn="ctr">
                        <a:lnSpc>
                          <a:spcPct val="100000"/>
                        </a:lnSpc>
                        <a:spcBef>
                          <a:spcPts val="260"/>
                        </a:spcBef>
                      </a:pPr>
                      <a:r>
                        <a:rPr sz="1600" b="1" spc="-10" dirty="0">
                          <a:solidFill>
                            <a:srgbClr val="FFFFFF"/>
                          </a:solidFill>
                          <a:latin typeface="Calibri"/>
                          <a:cs typeface="Calibri"/>
                        </a:rPr>
                        <a:t>CPL2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algn="ctr">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3175" algn="ctr">
                        <a:lnSpc>
                          <a:spcPct val="100000"/>
                        </a:lnSpc>
                        <a:spcBef>
                          <a:spcPts val="260"/>
                        </a:spcBef>
                      </a:pPr>
                      <a:r>
                        <a:rPr sz="1600" b="1" spc="-10" dirty="0">
                          <a:solidFill>
                            <a:srgbClr val="FFFFFF"/>
                          </a:solidFill>
                          <a:latin typeface="Calibri"/>
                          <a:cs typeface="Calibri"/>
                        </a:rPr>
                        <a:t>CPL5</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148590" marR="103505">
                        <a:lnSpc>
                          <a:spcPct val="100000"/>
                        </a:lnSpc>
                        <a:spcBef>
                          <a:spcPts val="260"/>
                        </a:spcBef>
                      </a:pPr>
                      <a:r>
                        <a:rPr sz="1600" b="1" spc="-10" dirty="0">
                          <a:solidFill>
                            <a:srgbClr val="FFFFFF"/>
                          </a:solidFill>
                          <a:latin typeface="Calibri"/>
                          <a:cs typeface="Calibri"/>
                        </a:rPr>
                        <a:t>CPL6</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221615" marR="158750">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148590" marR="167640">
                        <a:lnSpc>
                          <a:spcPct val="100000"/>
                        </a:lnSpc>
                        <a:spcBef>
                          <a:spcPts val="260"/>
                        </a:spcBef>
                      </a:pPr>
                      <a:r>
                        <a:rPr sz="1600" b="1" spc="-10" dirty="0">
                          <a:solidFill>
                            <a:srgbClr val="FFFFFF"/>
                          </a:solidFill>
                          <a:latin typeface="Calibri"/>
                          <a:cs typeface="Calibri"/>
                        </a:rPr>
                        <a:t>CPL8</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149225" marR="21590">
                        <a:lnSpc>
                          <a:spcPct val="100000"/>
                        </a:lnSpc>
                        <a:spcBef>
                          <a:spcPts val="260"/>
                        </a:spcBef>
                      </a:pPr>
                      <a:r>
                        <a:rPr sz="1600" b="1" spc="-10" dirty="0">
                          <a:solidFill>
                            <a:srgbClr val="FFFFFF"/>
                          </a:solidFill>
                          <a:latin typeface="Calibri"/>
                          <a:cs typeface="Calibri"/>
                        </a:rPr>
                        <a:t>CPL9</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222250">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635" algn="ctr">
                        <a:lnSpc>
                          <a:spcPct val="100000"/>
                        </a:lnSpc>
                        <a:spcBef>
                          <a:spcPts val="260"/>
                        </a:spcBef>
                      </a:pPr>
                      <a:r>
                        <a:rPr sz="1600" b="1" spc="-10" dirty="0">
                          <a:solidFill>
                            <a:srgbClr val="FFFFFF"/>
                          </a:solidFill>
                          <a:latin typeface="Calibri"/>
                          <a:cs typeface="Calibri"/>
                        </a:rPr>
                        <a:t>CPL11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167640">
                        <a:lnSpc>
                          <a:spcPct val="100000"/>
                        </a:lnSpc>
                        <a:spcBef>
                          <a:spcPts val="260"/>
                        </a:spcBef>
                      </a:pPr>
                      <a:r>
                        <a:rPr sz="1600" b="1" spc="-10" dirty="0">
                          <a:solidFill>
                            <a:srgbClr val="FFFFFF"/>
                          </a:solidFill>
                          <a:latin typeface="Calibri"/>
                          <a:cs typeface="Calibri"/>
                        </a:rPr>
                        <a:t>CPL12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tc>
                  <a:txBody>
                    <a:bodyPr/>
                    <a:lstStyle/>
                    <a:p>
                      <a:pPr marL="635" algn="ctr">
                        <a:lnSpc>
                          <a:spcPct val="100000"/>
                        </a:lnSpc>
                        <a:spcBef>
                          <a:spcPts val="260"/>
                        </a:spcBef>
                      </a:pPr>
                      <a:r>
                        <a:rPr sz="1600" b="1" spc="-5" dirty="0">
                          <a:solidFill>
                            <a:srgbClr val="FFFFFF"/>
                          </a:solidFill>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3974B8"/>
                    </a:solidFill>
                  </a:tcPr>
                </a:tc>
                <a:extLst>
                  <a:ext uri="{0D108BD9-81ED-4DB2-BD59-A6C34878D82A}">
                    <a16:rowId xmlns:a16="http://schemas.microsoft.com/office/drawing/2014/main" val="10001"/>
                  </a:ext>
                </a:extLst>
              </a:tr>
              <a:tr h="365760">
                <a:tc gridSpan="2">
                  <a:txBody>
                    <a:bodyPr/>
                    <a:lstStyle/>
                    <a:p>
                      <a:pPr marL="91440">
                        <a:lnSpc>
                          <a:spcPct val="100000"/>
                        </a:lnSpc>
                        <a:spcBef>
                          <a:spcPts val="240"/>
                        </a:spcBef>
                      </a:pPr>
                      <a:r>
                        <a:rPr sz="1800" b="1" dirty="0">
                          <a:latin typeface="Calibri"/>
                          <a:cs typeface="Calibri"/>
                        </a:rPr>
                        <a:t>SIKAP</a:t>
                      </a:r>
                      <a:r>
                        <a:rPr sz="1800" b="1" spc="-40" dirty="0">
                          <a:latin typeface="Calibri"/>
                          <a:cs typeface="Calibri"/>
                        </a:rPr>
                        <a:t> </a:t>
                      </a:r>
                      <a:r>
                        <a:rPr sz="1800" b="1" dirty="0">
                          <a:latin typeface="Calibri"/>
                          <a:cs typeface="Calibri"/>
                        </a:rPr>
                        <a:t>(S)</a:t>
                      </a:r>
                      <a:endParaRPr sz="1800">
                        <a:latin typeface="Calibri"/>
                        <a:cs typeface="Calibri"/>
                      </a:endParaRPr>
                    </a:p>
                  </a:txBody>
                  <a:tcPr marL="0" marR="0" marT="3048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hMerge="1">
                  <a:txBody>
                    <a:bodyPr/>
                    <a:lstStyle/>
                    <a:p>
                      <a:endParaRPr/>
                    </a:p>
                  </a:txBody>
                  <a:tcPr marL="0" marR="0" marT="0" marB="0"/>
                </a:tc>
                <a:tc gridSpan="10">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extLst>
                  <a:ext uri="{0D108BD9-81ED-4DB2-BD59-A6C34878D82A}">
                    <a16:rowId xmlns:a16="http://schemas.microsoft.com/office/drawing/2014/main" val="10002"/>
                  </a:ext>
                </a:extLst>
              </a:tr>
              <a:tr h="335279">
                <a:tc>
                  <a:txBody>
                    <a:bodyPr/>
                    <a:lstStyle/>
                    <a:p>
                      <a:pPr marR="191770" algn="r">
                        <a:lnSpc>
                          <a:spcPct val="100000"/>
                        </a:lnSpc>
                        <a:spcBef>
                          <a:spcPts val="260"/>
                        </a:spcBef>
                      </a:pPr>
                      <a:r>
                        <a:rPr sz="1600" dirty="0">
                          <a:latin typeface="Calibri"/>
                          <a:cs typeface="Calibri"/>
                        </a:rPr>
                        <a:t>1</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S1.</a:t>
                      </a:r>
                      <a:r>
                        <a:rPr sz="1600" b="1" spc="-30" dirty="0">
                          <a:latin typeface="Calibri"/>
                          <a:cs typeface="Calibri"/>
                        </a:rPr>
                        <a:t> </a:t>
                      </a: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035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2159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335279">
                <a:tc>
                  <a:txBody>
                    <a:bodyPr/>
                    <a:lstStyle/>
                    <a:p>
                      <a:pPr marR="191770" algn="r">
                        <a:lnSpc>
                          <a:spcPct val="100000"/>
                        </a:lnSpc>
                        <a:spcBef>
                          <a:spcPts val="260"/>
                        </a:spcBef>
                      </a:pPr>
                      <a:r>
                        <a:rPr sz="1600" dirty="0">
                          <a:latin typeface="Calibri"/>
                          <a:cs typeface="Calibri"/>
                        </a:rPr>
                        <a:t>2</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S2.</a:t>
                      </a:r>
                      <a:r>
                        <a:rPr sz="1600" b="1" spc="-30" dirty="0">
                          <a:latin typeface="Calibri"/>
                          <a:cs typeface="Calibri"/>
                        </a:rPr>
                        <a:t> </a:t>
                      </a: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a:txBody>
                    <a:bodyPr/>
                    <a:lstStyle/>
                    <a:p>
                      <a:pPr marL="1270" algn="ctr">
                        <a:lnSpc>
                          <a:spcPct val="100000"/>
                        </a:lnSpc>
                        <a:spcBef>
                          <a:spcPts val="275"/>
                        </a:spcBef>
                      </a:pPr>
                      <a:r>
                        <a:rPr sz="1600" dirty="0">
                          <a:latin typeface="Symbol"/>
                          <a:cs typeface="Symbol"/>
                        </a:rPr>
                        <a:t></a:t>
                      </a:r>
                      <a:endParaRPr sz="1600">
                        <a:latin typeface="Symbol"/>
                        <a:cs typeface="Symbol"/>
                      </a:endParaRPr>
                    </a:p>
                  </a:txBody>
                  <a:tcPr marL="0" marR="0" marT="34925"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5875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16764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335279">
                <a:tc>
                  <a:txBody>
                    <a:bodyPr/>
                    <a:lstStyle/>
                    <a:p>
                      <a:pPr marR="172720" algn="r">
                        <a:lnSpc>
                          <a:spcPct val="100000"/>
                        </a:lnSpc>
                        <a:spcBef>
                          <a:spcPts val="260"/>
                        </a:spcBef>
                      </a:pPr>
                      <a:r>
                        <a:rPr sz="1600" dirty="0">
                          <a:latin typeface="Calibri"/>
                          <a:cs typeface="Calibri"/>
                        </a:rPr>
                        <a:t>…</a:t>
                      </a:r>
                      <a:endParaRPr sz="1600">
                        <a:latin typeface="Calibri"/>
                        <a:cs typeface="Calibri"/>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0"/>
                        </a:spcBef>
                      </a:pPr>
                      <a:r>
                        <a:rPr sz="1600" b="1" spc="-5" dirty="0">
                          <a:latin typeface="Calibri"/>
                          <a:cs typeface="Calibri"/>
                        </a:rPr>
                        <a:t>……..</a:t>
                      </a:r>
                      <a:endParaRPr sz="1600">
                        <a:latin typeface="Calibri"/>
                        <a:cs typeface="Calibri"/>
                      </a:endParaRPr>
                    </a:p>
                  </a:txBody>
                  <a:tcPr marL="0" marR="0" marT="3302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3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365760">
                <a:tc gridSpan="2">
                  <a:txBody>
                    <a:bodyPr/>
                    <a:lstStyle/>
                    <a:p>
                      <a:pPr marL="91440">
                        <a:lnSpc>
                          <a:spcPct val="100000"/>
                        </a:lnSpc>
                        <a:spcBef>
                          <a:spcPts val="245"/>
                        </a:spcBef>
                      </a:pPr>
                      <a:r>
                        <a:rPr sz="1800" b="1" spc="-20" dirty="0">
                          <a:latin typeface="Calibri"/>
                          <a:cs typeface="Calibri"/>
                        </a:rPr>
                        <a:t>PENGETAHUAN</a:t>
                      </a:r>
                      <a:r>
                        <a:rPr sz="1800" b="1" spc="-50" dirty="0">
                          <a:latin typeface="Calibri"/>
                          <a:cs typeface="Calibri"/>
                        </a:rPr>
                        <a:t> </a:t>
                      </a:r>
                      <a:r>
                        <a:rPr sz="1800" b="1" dirty="0">
                          <a:latin typeface="Calibri"/>
                          <a:cs typeface="Calibri"/>
                        </a:rPr>
                        <a:t>(P)</a:t>
                      </a:r>
                      <a:endParaRPr sz="1800">
                        <a:latin typeface="Calibri"/>
                        <a:cs typeface="Calibri"/>
                      </a:endParaRPr>
                    </a:p>
                  </a:txBody>
                  <a:tcPr marL="0" marR="0" marT="3111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hMerge="1">
                  <a:txBody>
                    <a:bodyPr/>
                    <a:lstStyle/>
                    <a:p>
                      <a:endParaRPr/>
                    </a:p>
                  </a:txBody>
                  <a:tcPr marL="0" marR="0" marT="0" marB="0"/>
                </a:tc>
                <a:tc gridSpan="10">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extLst>
                  <a:ext uri="{0D108BD9-81ED-4DB2-BD59-A6C34878D82A}">
                    <a16:rowId xmlns:a16="http://schemas.microsoft.com/office/drawing/2014/main" val="10006"/>
                  </a:ext>
                </a:extLst>
              </a:tr>
              <a:tr h="335279">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10" dirty="0">
                          <a:latin typeface="Calibri"/>
                          <a:cs typeface="Calibri"/>
                        </a:rPr>
                        <a:t>P1.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marR="285115" algn="r">
                        <a:lnSpc>
                          <a:spcPct val="100000"/>
                        </a:lnSpc>
                        <a:spcBef>
                          <a:spcPts val="275"/>
                        </a:spcBef>
                      </a:pPr>
                      <a:r>
                        <a:rPr sz="1600" dirty="0">
                          <a:latin typeface="Symbol"/>
                          <a:cs typeface="Symbol"/>
                        </a:rPr>
                        <a:t></a:t>
                      </a:r>
                      <a:endParaRPr sz="1600">
                        <a:latin typeface="Symbol"/>
                        <a:cs typeface="Symbol"/>
                      </a:endParaRPr>
                    </a:p>
                  </a:txBody>
                  <a:tcPr marL="0" marR="0" marT="34925"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5875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2159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396239">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35"/>
                        </a:spcBef>
                      </a:pPr>
                      <a:r>
                        <a:rPr sz="2000" b="1" spc="-5" dirty="0">
                          <a:latin typeface="Calibri"/>
                          <a:cs typeface="Calibri"/>
                        </a:rPr>
                        <a:t>P2.</a:t>
                      </a:r>
                      <a:r>
                        <a:rPr sz="2000" b="1" spc="-45" dirty="0">
                          <a:latin typeface="Calibri"/>
                          <a:cs typeface="Calibri"/>
                        </a:rPr>
                        <a:t> </a:t>
                      </a:r>
                      <a:r>
                        <a:rPr sz="1600" b="1" spc="-5" dirty="0">
                          <a:latin typeface="Calibri"/>
                          <a:cs typeface="Calibri"/>
                        </a:rPr>
                        <a:t>…….</a:t>
                      </a:r>
                      <a:endParaRPr sz="1600">
                        <a:latin typeface="Calibri"/>
                        <a:cs typeface="Calibri"/>
                      </a:endParaRPr>
                    </a:p>
                  </a:txBody>
                  <a:tcPr marL="0" marR="0" marT="2984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a:txBody>
                    <a:bodyPr/>
                    <a:lstStyle/>
                    <a:p>
                      <a:pPr>
                        <a:lnSpc>
                          <a:spcPct val="100000"/>
                        </a:lnSpc>
                      </a:pPr>
                      <a:endParaRPr sz="1800">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gn="ctr">
                        <a:lnSpc>
                          <a:spcPct val="100000"/>
                        </a:lnSpc>
                        <a:spcBef>
                          <a:spcPts val="275"/>
                        </a:spcBef>
                      </a:pPr>
                      <a:r>
                        <a:rPr sz="1600" dirty="0">
                          <a:latin typeface="Symbol"/>
                          <a:cs typeface="Symbol"/>
                        </a:rPr>
                        <a:t></a:t>
                      </a:r>
                      <a:endParaRPr sz="1600">
                        <a:latin typeface="Symbol"/>
                        <a:cs typeface="Symbol"/>
                      </a:endParaRPr>
                    </a:p>
                  </a:txBody>
                  <a:tcPr marL="0" marR="0" marT="34925" marB="0">
                    <a:lnR w="12700">
                      <a:solidFill>
                        <a:srgbClr val="000000"/>
                      </a:solidFill>
                      <a:prstDash val="solid"/>
                    </a:lnR>
                    <a:lnT w="12700">
                      <a:solidFill>
                        <a:srgbClr val="000000"/>
                      </a:solidFill>
                      <a:prstDash val="solid"/>
                    </a:lnT>
                    <a:lnB w="12700">
                      <a:solidFill>
                        <a:srgbClr val="000000"/>
                      </a:solidFill>
                      <a:prstDash val="solid"/>
                    </a:lnB>
                    <a:solidFill>
                      <a:srgbClr val="00AFEF"/>
                    </a:solidFill>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00AFEF"/>
                    </a:solidFill>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00AFEF"/>
                    </a:solidFill>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335280">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03505"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algn="ctr">
                        <a:lnSpc>
                          <a:spcPct val="100000"/>
                        </a:lnSpc>
                        <a:spcBef>
                          <a:spcPts val="275"/>
                        </a:spcBef>
                      </a:pPr>
                      <a:r>
                        <a:rPr sz="1600" dirty="0">
                          <a:latin typeface="Symbol"/>
                          <a:cs typeface="Symbol"/>
                        </a:rPr>
                        <a:t></a:t>
                      </a:r>
                      <a:endParaRPr sz="1600">
                        <a:latin typeface="Symbol"/>
                        <a:cs typeface="Symbol"/>
                      </a:endParaRPr>
                    </a:p>
                  </a:txBody>
                  <a:tcPr marL="0" marR="0" marT="349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9"/>
                  </a:ext>
                </a:extLst>
              </a:tr>
              <a:tr h="365759">
                <a:tc gridSpan="2">
                  <a:txBody>
                    <a:bodyPr/>
                    <a:lstStyle/>
                    <a:p>
                      <a:pPr marL="91440">
                        <a:lnSpc>
                          <a:spcPct val="100000"/>
                        </a:lnSpc>
                        <a:spcBef>
                          <a:spcPts val="245"/>
                        </a:spcBef>
                      </a:pPr>
                      <a:r>
                        <a:rPr sz="1800" b="1" spc="-5" dirty="0">
                          <a:latin typeface="Calibri"/>
                          <a:cs typeface="Calibri"/>
                        </a:rPr>
                        <a:t>KETRAMPILAN</a:t>
                      </a:r>
                      <a:r>
                        <a:rPr sz="1800" b="1" spc="-10" dirty="0">
                          <a:latin typeface="Calibri"/>
                          <a:cs typeface="Calibri"/>
                        </a:rPr>
                        <a:t> </a:t>
                      </a:r>
                      <a:r>
                        <a:rPr sz="1800" b="1" dirty="0">
                          <a:latin typeface="Calibri"/>
                          <a:cs typeface="Calibri"/>
                        </a:rPr>
                        <a:t>KHUSUS</a:t>
                      </a:r>
                      <a:r>
                        <a:rPr sz="1800" b="1" spc="-20" dirty="0">
                          <a:latin typeface="Calibri"/>
                          <a:cs typeface="Calibri"/>
                        </a:rPr>
                        <a:t> </a:t>
                      </a:r>
                      <a:r>
                        <a:rPr sz="1800" b="1" dirty="0">
                          <a:latin typeface="Calibri"/>
                          <a:cs typeface="Calibri"/>
                        </a:rPr>
                        <a:t>(KK)</a:t>
                      </a:r>
                      <a:endParaRPr sz="1800">
                        <a:latin typeface="Calibri"/>
                        <a:cs typeface="Calibri"/>
                      </a:endParaRPr>
                    </a:p>
                  </a:txBody>
                  <a:tcPr marL="0" marR="0" marT="3111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hMerge="1">
                  <a:txBody>
                    <a:bodyPr/>
                    <a:lstStyle/>
                    <a:p>
                      <a:endParaRPr/>
                    </a:p>
                  </a:txBody>
                  <a:tcPr marL="0" marR="0" marT="0" marB="0"/>
                </a:tc>
                <a:tc gridSpan="10">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extLst>
                  <a:ext uri="{0D108BD9-81ED-4DB2-BD59-A6C34878D82A}">
                    <a16:rowId xmlns:a16="http://schemas.microsoft.com/office/drawing/2014/main" val="10010"/>
                  </a:ext>
                </a:extLst>
              </a:tr>
              <a:tr h="335279">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KK1.</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0350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21590"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1"/>
                  </a:ext>
                </a:extLst>
              </a:tr>
              <a:tr h="335280">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KK2.</a:t>
                      </a:r>
                      <a:r>
                        <a:rPr sz="1600" b="1" spc="-35" dirty="0">
                          <a:latin typeface="Calibri"/>
                          <a:cs typeface="Calibri"/>
                        </a:rPr>
                        <a:t> </a:t>
                      </a: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marL="294640">
                        <a:lnSpc>
                          <a:spcPct val="100000"/>
                        </a:lnSpc>
                        <a:spcBef>
                          <a:spcPts val="280"/>
                        </a:spcBef>
                      </a:pPr>
                      <a:r>
                        <a:rPr sz="1600" dirty="0">
                          <a:latin typeface="Symbol"/>
                          <a:cs typeface="Symbol"/>
                        </a:rPr>
                        <a:t></a:t>
                      </a:r>
                      <a:endParaRPr sz="1600">
                        <a:latin typeface="Symbol"/>
                        <a:cs typeface="Symbol"/>
                      </a:endParaRPr>
                    </a:p>
                  </a:txBody>
                  <a:tcPr marL="0" marR="0" marT="3556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4295" marR="103505">
                        <a:lnSpc>
                          <a:spcPts val="2135"/>
                        </a:lnSpc>
                      </a:pPr>
                      <a:r>
                        <a:rPr sz="2400" b="1" spc="-5" dirty="0">
                          <a:solidFill>
                            <a:srgbClr val="FFFFFF"/>
                          </a:solidFill>
                          <a:latin typeface="Calibri"/>
                          <a:cs typeface="Calibri"/>
                        </a:rPr>
                        <a:t>Di</a:t>
                      </a:r>
                      <a:r>
                        <a:rPr sz="2400" b="1" spc="-30" dirty="0">
                          <a:solidFill>
                            <a:srgbClr val="FFFFFF"/>
                          </a:solidFill>
                          <a:latin typeface="Calibri"/>
                          <a:cs typeface="Calibri"/>
                        </a:rPr>
                        <a:t>r</a:t>
                      </a:r>
                      <a:r>
                        <a:rPr sz="2400" b="1" spc="-10" dirty="0">
                          <a:solidFill>
                            <a:srgbClr val="FFFFFF"/>
                          </a:solidFill>
                          <a:latin typeface="Calibri"/>
                          <a:cs typeface="Calibri"/>
                        </a:rPr>
                        <a:t>e</a:t>
                      </a:r>
                      <a:r>
                        <a:rPr sz="2400" b="1" dirty="0">
                          <a:solidFill>
                            <a:srgbClr val="FFFFFF"/>
                          </a:solidFill>
                          <a:latin typeface="Calibri"/>
                          <a:cs typeface="Calibri"/>
                        </a:rPr>
                        <a:t>f</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ts val="2135"/>
                        </a:lnSpc>
                      </a:pPr>
                      <a:r>
                        <a:rPr sz="2400" b="1" spc="-430" dirty="0">
                          <a:solidFill>
                            <a:srgbClr val="FFFFFF"/>
                          </a:solidFill>
                          <a:latin typeface="Calibri"/>
                          <a:cs typeface="Calibri"/>
                        </a:rPr>
                        <a:t>orm</a:t>
                      </a:r>
                      <a:r>
                        <a:rPr sz="2400" spc="-644" baseline="-8680" dirty="0">
                          <a:latin typeface="Symbol"/>
                          <a:cs typeface="Symbol"/>
                        </a:rPr>
                        <a:t></a:t>
                      </a:r>
                      <a:r>
                        <a:rPr sz="2400" spc="569" baseline="-8680" dirty="0">
                          <a:latin typeface="Times New Roman"/>
                          <a:cs typeface="Times New Roman"/>
                        </a:rPr>
                        <a:t> </a:t>
                      </a:r>
                      <a:r>
                        <a:rPr sz="2400" b="1" dirty="0">
                          <a:solidFill>
                            <a:srgbClr val="FFFFFF"/>
                          </a:solidFill>
                          <a:latin typeface="Calibri"/>
                          <a:cs typeface="Calibri"/>
                        </a:rPr>
                        <a:t>ul</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ts val="2135"/>
                        </a:lnSpc>
                      </a:pPr>
                      <a:r>
                        <a:rPr sz="2400" b="1" dirty="0">
                          <a:solidFill>
                            <a:srgbClr val="FFFFFF"/>
                          </a:solidFill>
                          <a:latin typeface="Calibri"/>
                          <a:cs typeface="Calibri"/>
                        </a:rPr>
                        <a:t>asi</a:t>
                      </a:r>
                      <a:r>
                        <a:rPr sz="2400" b="1" spc="-80" dirty="0">
                          <a:solidFill>
                            <a:srgbClr val="FFFFFF"/>
                          </a:solidFill>
                          <a:latin typeface="Calibri"/>
                          <a:cs typeface="Calibri"/>
                        </a:rPr>
                        <a:t> </a:t>
                      </a:r>
                      <a:r>
                        <a:rPr sz="2400" b="1" spc="-5" dirty="0">
                          <a:solidFill>
                            <a:srgbClr val="FFFFFF"/>
                          </a:solidFill>
                          <a:latin typeface="Calibri"/>
                          <a:cs typeface="Calibri"/>
                        </a:rPr>
                        <a:t>me</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67005">
                        <a:lnSpc>
                          <a:spcPts val="2135"/>
                        </a:lnSpc>
                      </a:pPr>
                      <a:r>
                        <a:rPr sz="2400" b="1" dirty="0">
                          <a:solidFill>
                            <a:srgbClr val="FFFFFF"/>
                          </a:solidFill>
                          <a:latin typeface="Calibri"/>
                          <a:cs typeface="Calibri"/>
                        </a:rPr>
                        <a:t>njad</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3495">
                        <a:lnSpc>
                          <a:spcPts val="2135"/>
                        </a:lnSpc>
                      </a:pPr>
                      <a:r>
                        <a:rPr sz="2400" b="1" dirty="0">
                          <a:solidFill>
                            <a:srgbClr val="FFFFFF"/>
                          </a:solidFill>
                          <a:latin typeface="Calibri"/>
                          <a:cs typeface="Calibri"/>
                        </a:rPr>
                        <a:t>i</a:t>
                      </a:r>
                      <a:r>
                        <a:rPr sz="2400" b="1" spc="-50" dirty="0">
                          <a:solidFill>
                            <a:srgbClr val="FFFFFF"/>
                          </a:solidFill>
                          <a:latin typeface="Calibri"/>
                          <a:cs typeface="Calibri"/>
                        </a:rPr>
                        <a:t> </a:t>
                      </a:r>
                      <a:r>
                        <a:rPr sz="2400" b="1" spc="-225" dirty="0">
                          <a:solidFill>
                            <a:srgbClr val="FFFFFF"/>
                          </a:solidFill>
                          <a:latin typeface="Calibri"/>
                          <a:cs typeface="Calibri"/>
                        </a:rPr>
                        <a:t>C</a:t>
                      </a:r>
                      <a:r>
                        <a:rPr sz="2400" spc="-337" baseline="-8680" dirty="0">
                          <a:latin typeface="Symbol"/>
                          <a:cs typeface="Symbol"/>
                        </a:rPr>
                        <a:t></a:t>
                      </a:r>
                      <a:r>
                        <a:rPr sz="2400" b="1" spc="-225" dirty="0">
                          <a:solidFill>
                            <a:srgbClr val="FFFFFF"/>
                          </a:solidFill>
                          <a:latin typeface="Calibri"/>
                          <a:cs typeface="Calibri"/>
                        </a:rPr>
                        <a:t>PL</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2"/>
                  </a:ext>
                </a:extLst>
              </a:tr>
              <a:tr h="335280">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65"/>
                        </a:spcBef>
                      </a:pPr>
                      <a:r>
                        <a:rPr sz="1600" b="1" spc="-5" dirty="0">
                          <a:latin typeface="Calibri"/>
                          <a:cs typeface="Calibri"/>
                        </a:rPr>
                        <a:t>……..</a:t>
                      </a:r>
                      <a:endParaRPr sz="1600">
                        <a:latin typeface="Calibri"/>
                        <a:cs typeface="Calibri"/>
                      </a:endParaRPr>
                    </a:p>
                  </a:txBody>
                  <a:tcPr marL="0" marR="0" marT="3365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marL="190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4295">
                        <a:lnSpc>
                          <a:spcPts val="2375"/>
                        </a:lnSpc>
                      </a:pPr>
                      <a:r>
                        <a:rPr sz="2400" b="1" spc="-5" dirty="0">
                          <a:solidFill>
                            <a:srgbClr val="FFFFFF"/>
                          </a:solidFill>
                          <a:latin typeface="Calibri"/>
                          <a:cs typeface="Calibri"/>
                        </a:rPr>
                        <a:t>P</a:t>
                      </a:r>
                      <a:r>
                        <a:rPr sz="2400" b="1" spc="-25" dirty="0">
                          <a:solidFill>
                            <a:srgbClr val="FFFFFF"/>
                          </a:solidFill>
                          <a:latin typeface="Calibri"/>
                          <a:cs typeface="Calibri"/>
                        </a:rPr>
                        <a:t>R</a:t>
                      </a:r>
                      <a:r>
                        <a:rPr sz="2400" b="1" spc="-5" dirty="0">
                          <a:solidFill>
                            <a:srgbClr val="FFFFFF"/>
                          </a:solidFill>
                          <a:latin typeface="Calibri"/>
                          <a:cs typeface="Calibri"/>
                        </a:rPr>
                        <a:t>OD</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04139">
                        <a:lnSpc>
                          <a:spcPts val="2375"/>
                        </a:lnSpc>
                      </a:pPr>
                      <a:r>
                        <a:rPr sz="2400" b="1" dirty="0">
                          <a:solidFill>
                            <a:srgbClr val="FFFFFF"/>
                          </a:solidFill>
                          <a:latin typeface="Calibri"/>
                          <a:cs typeface="Calibri"/>
                        </a:rPr>
                        <a:t>I</a:t>
                      </a:r>
                      <a:r>
                        <a:rPr sz="2400" b="1" spc="-80" dirty="0">
                          <a:solidFill>
                            <a:srgbClr val="FFFFFF"/>
                          </a:solidFill>
                          <a:latin typeface="Calibri"/>
                          <a:cs typeface="Calibri"/>
                        </a:rPr>
                        <a:t> </a:t>
                      </a:r>
                      <a:r>
                        <a:rPr sz="2400" b="1" spc="-15" dirty="0">
                          <a:solidFill>
                            <a:srgbClr val="FFFFFF"/>
                          </a:solidFill>
                          <a:latin typeface="Calibri"/>
                          <a:cs typeface="Calibri"/>
                        </a:rPr>
                        <a:t>Inter</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0480" algn="r">
                        <a:lnSpc>
                          <a:spcPts val="2375"/>
                        </a:lnSpc>
                      </a:pPr>
                      <a:r>
                        <a:rPr sz="2400" b="1" spc="-155" dirty="0">
                          <a:solidFill>
                            <a:srgbClr val="FFFFFF"/>
                          </a:solidFill>
                          <a:latin typeface="Calibri"/>
                          <a:cs typeface="Calibri"/>
                        </a:rPr>
                        <a:t>n</a:t>
                      </a:r>
                      <a:r>
                        <a:rPr sz="1600" spc="-155" dirty="0">
                          <a:latin typeface="Symbol"/>
                          <a:cs typeface="Symbol"/>
                        </a:rPr>
                        <a:t></a:t>
                      </a:r>
                      <a:r>
                        <a:rPr sz="2400" b="1" spc="-155" dirty="0">
                          <a:solidFill>
                            <a:srgbClr val="FFFFFF"/>
                          </a:solidFill>
                          <a:latin typeface="Calibri"/>
                          <a:cs typeface="Calibri"/>
                        </a:rPr>
                        <a:t>asio</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33350" marR="21590">
                        <a:lnSpc>
                          <a:spcPts val="2375"/>
                        </a:lnSpc>
                      </a:pPr>
                      <a:r>
                        <a:rPr sz="2400" b="1" dirty="0">
                          <a:solidFill>
                            <a:srgbClr val="FFFFFF"/>
                          </a:solidFill>
                          <a:latin typeface="Calibri"/>
                          <a:cs typeface="Calibri"/>
                        </a:rPr>
                        <a:t>nal:</a:t>
                      </a:r>
                      <a:endParaRPr sz="2400">
                        <a:latin typeface="Calibri"/>
                        <a:cs typeface="Calibri"/>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3"/>
                  </a:ext>
                </a:extLst>
              </a:tr>
              <a:tr h="365772">
                <a:tc gridSpan="2">
                  <a:txBody>
                    <a:bodyPr/>
                    <a:lstStyle/>
                    <a:p>
                      <a:pPr marL="91440">
                        <a:lnSpc>
                          <a:spcPct val="100000"/>
                        </a:lnSpc>
                        <a:spcBef>
                          <a:spcPts val="245"/>
                        </a:spcBef>
                      </a:pPr>
                      <a:r>
                        <a:rPr sz="1800" b="1" spc="-5" dirty="0">
                          <a:latin typeface="Calibri"/>
                          <a:cs typeface="Calibri"/>
                        </a:rPr>
                        <a:t>KETRAMPILAN </a:t>
                      </a:r>
                      <a:r>
                        <a:rPr sz="1800" b="1" dirty="0">
                          <a:latin typeface="Calibri"/>
                          <a:cs typeface="Calibri"/>
                        </a:rPr>
                        <a:t>UMUM</a:t>
                      </a:r>
                      <a:r>
                        <a:rPr sz="1800" b="1" spc="-25" dirty="0">
                          <a:latin typeface="Calibri"/>
                          <a:cs typeface="Calibri"/>
                        </a:rPr>
                        <a:t> </a:t>
                      </a:r>
                      <a:r>
                        <a:rPr sz="1800" b="1" spc="-10" dirty="0">
                          <a:latin typeface="Calibri"/>
                          <a:cs typeface="Calibri"/>
                        </a:rPr>
                        <a:t>(KU)</a:t>
                      </a:r>
                      <a:endParaRPr sz="1800">
                        <a:latin typeface="Calibri"/>
                        <a:cs typeface="Calibri"/>
                      </a:endParaRPr>
                    </a:p>
                  </a:txBody>
                  <a:tcPr marL="0" marR="0" marT="31115"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hMerge="1">
                  <a:txBody>
                    <a:bodyPr/>
                    <a:lstStyle/>
                    <a:p>
                      <a:endParaRPr/>
                    </a:p>
                  </a:txBody>
                  <a:tcPr marL="0" marR="0" marT="0" marB="0"/>
                </a:tc>
                <a:tc gridSpan="10">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BF5"/>
                    </a:solidFill>
                  </a:tcPr>
                </a:tc>
                <a:extLst>
                  <a:ext uri="{0D108BD9-81ED-4DB2-BD59-A6C34878D82A}">
                    <a16:rowId xmlns:a16="http://schemas.microsoft.com/office/drawing/2014/main" val="10014"/>
                  </a:ext>
                </a:extLst>
              </a:tr>
              <a:tr h="335280">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KU1.</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marR="285115" algn="r">
                        <a:lnSpc>
                          <a:spcPct val="100000"/>
                        </a:lnSpc>
                        <a:spcBef>
                          <a:spcPts val="280"/>
                        </a:spcBef>
                      </a:pPr>
                      <a:r>
                        <a:rPr sz="1600" dirty="0">
                          <a:latin typeface="Symbol"/>
                          <a:cs typeface="Symbol"/>
                        </a:rPr>
                        <a:t></a:t>
                      </a:r>
                      <a:endParaRPr sz="1600">
                        <a:latin typeface="Symbol"/>
                        <a:cs typeface="Symbol"/>
                      </a:endParaRPr>
                    </a:p>
                  </a:txBody>
                  <a:tcPr marL="0" marR="0" marT="3556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marR="10350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5"/>
                  </a:ext>
                </a:extLst>
              </a:tr>
              <a:tr h="335280">
                <a:tc>
                  <a:txBody>
                    <a:bodyPr/>
                    <a:lstStyle/>
                    <a:p>
                      <a:pPr marR="209550"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10" dirty="0">
                          <a:latin typeface="Calibri"/>
                          <a:cs typeface="Calibri"/>
                        </a:rPr>
                        <a:t>KU2.</a:t>
                      </a:r>
                      <a:r>
                        <a:rPr sz="1600" b="1" spc="-25" dirty="0">
                          <a:latin typeface="Calibri"/>
                          <a:cs typeface="Calibri"/>
                        </a:rPr>
                        <a:t> </a:t>
                      </a: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167640"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2159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6"/>
                  </a:ext>
                </a:extLst>
              </a:tr>
              <a:tr h="335284">
                <a:tc>
                  <a:txBody>
                    <a:bodyPr/>
                    <a:lstStyle/>
                    <a:p>
                      <a:pPr marR="209550" algn="r">
                        <a:lnSpc>
                          <a:spcPct val="100000"/>
                        </a:lnSpc>
                        <a:spcBef>
                          <a:spcPts val="270"/>
                        </a:spcBef>
                      </a:pPr>
                      <a:r>
                        <a:rPr sz="1600" spc="-5" dirty="0">
                          <a:latin typeface="Calibri"/>
                          <a:cs typeface="Calibri"/>
                        </a:rPr>
                        <a:t>….</a:t>
                      </a:r>
                      <a:endParaRPr sz="1600">
                        <a:latin typeface="Calibri"/>
                        <a:cs typeface="Calibri"/>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spcBef>
                          <a:spcPts val="270"/>
                        </a:spcBef>
                      </a:pPr>
                      <a:r>
                        <a:rPr sz="1600" b="1" spc="-5" dirty="0">
                          <a:latin typeface="Calibri"/>
                          <a:cs typeface="Calibri"/>
                        </a:rPr>
                        <a:t>………</a:t>
                      </a:r>
                      <a:endParaRPr sz="1600">
                        <a:latin typeface="Calibri"/>
                        <a:cs typeface="Calibri"/>
                      </a:endParaRPr>
                    </a:p>
                  </a:txBody>
                  <a:tcPr marL="0" marR="0" marT="34290" marB="0">
                    <a:lnL w="12700">
                      <a:solidFill>
                        <a:srgbClr val="000000"/>
                      </a:solidFill>
                      <a:prstDash val="solid"/>
                    </a:lnL>
                    <a:lnT w="12700">
                      <a:solidFill>
                        <a:srgbClr val="000000"/>
                      </a:solidFill>
                      <a:prstDash val="solid"/>
                    </a:lnT>
                    <a:lnB w="12700">
                      <a:solidFill>
                        <a:srgbClr val="000000"/>
                      </a:solidFill>
                      <a:prstDash val="solid"/>
                    </a:lnB>
                    <a:solidFill>
                      <a:srgbClr val="FFE699"/>
                    </a:solidFill>
                  </a:tcPr>
                </a:tc>
                <a:tc gridSpan="2">
                  <a:txBody>
                    <a:bodyPr/>
                    <a:lstStyle/>
                    <a:p>
                      <a:pPr>
                        <a:lnSpc>
                          <a:spcPct val="100000"/>
                        </a:lnSpc>
                      </a:pPr>
                      <a:endParaRPr sz="1800">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03505">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5875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67640">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540" marR="21590" algn="ctr">
                        <a:lnSpc>
                          <a:spcPct val="100000"/>
                        </a:lnSpc>
                        <a:spcBef>
                          <a:spcPts val="280"/>
                        </a:spcBef>
                      </a:pPr>
                      <a:r>
                        <a:rPr sz="1600" dirty="0">
                          <a:latin typeface="Symbol"/>
                          <a:cs typeface="Symbol"/>
                        </a:rPr>
                        <a:t></a:t>
                      </a:r>
                      <a:endParaRPr sz="1600">
                        <a:latin typeface="Symbol"/>
                        <a:cs typeface="Symbol"/>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7"/>
                  </a:ext>
                </a:extLst>
              </a:tr>
            </a:tbl>
          </a:graphicData>
        </a:graphic>
      </p:graphicFrame>
      <p:sp>
        <p:nvSpPr>
          <p:cNvPr id="3" name="object 3"/>
          <p:cNvSpPr/>
          <p:nvPr/>
        </p:nvSpPr>
        <p:spPr>
          <a:xfrm>
            <a:off x="0" y="25907"/>
            <a:ext cx="12192000" cy="413384"/>
          </a:xfrm>
          <a:custGeom>
            <a:avLst/>
            <a:gdLst/>
            <a:ahLst/>
            <a:cxnLst/>
            <a:rect l="l" t="t" r="r" b="b"/>
            <a:pathLst>
              <a:path w="12192000" h="413384">
                <a:moveTo>
                  <a:pt x="12192000" y="0"/>
                </a:moveTo>
                <a:lnTo>
                  <a:pt x="0" y="0"/>
                </a:lnTo>
                <a:lnTo>
                  <a:pt x="0" y="413004"/>
                </a:lnTo>
                <a:lnTo>
                  <a:pt x="12192000" y="413004"/>
                </a:lnTo>
                <a:lnTo>
                  <a:pt x="12192000" y="0"/>
                </a:lnTo>
                <a:close/>
              </a:path>
            </a:pathLst>
          </a:custGeom>
          <a:solidFill>
            <a:srgbClr val="019576"/>
          </a:solidFill>
        </p:spPr>
        <p:txBody>
          <a:bodyPr wrap="square" lIns="0" tIns="0" rIns="0" bIns="0" rtlCol="0"/>
          <a:lstStyle/>
          <a:p>
            <a:endParaRPr/>
          </a:p>
        </p:txBody>
      </p:sp>
      <p:sp>
        <p:nvSpPr>
          <p:cNvPr id="4" name="object 4"/>
          <p:cNvSpPr txBox="1">
            <a:spLocks noGrp="1"/>
          </p:cNvSpPr>
          <p:nvPr>
            <p:ph type="title"/>
          </p:nvPr>
        </p:nvSpPr>
        <p:spPr>
          <a:xfrm>
            <a:off x="1368298" y="0"/>
            <a:ext cx="5365115" cy="391160"/>
          </a:xfrm>
          <a:prstGeom prst="rect">
            <a:avLst/>
          </a:prstGeom>
        </p:spPr>
        <p:txBody>
          <a:bodyPr vert="horz" wrap="square" lIns="0" tIns="12700" rIns="0" bIns="0" rtlCol="0">
            <a:spAutoFit/>
          </a:bodyPr>
          <a:lstStyle/>
          <a:p>
            <a:pPr marL="12700">
              <a:lnSpc>
                <a:spcPct val="100000"/>
              </a:lnSpc>
              <a:spcBef>
                <a:spcPts val="100"/>
              </a:spcBef>
            </a:pPr>
            <a:r>
              <a:rPr sz="2400" spc="-35" dirty="0"/>
              <a:t>Pemetaan</a:t>
            </a:r>
            <a:r>
              <a:rPr sz="2400" spc="10" dirty="0"/>
              <a:t> </a:t>
            </a:r>
            <a:r>
              <a:rPr sz="2400" spc="30" dirty="0"/>
              <a:t>CPL</a:t>
            </a:r>
            <a:r>
              <a:rPr sz="2400" dirty="0"/>
              <a:t> </a:t>
            </a:r>
            <a:r>
              <a:rPr sz="2400" spc="60" dirty="0"/>
              <a:t>(KKNI</a:t>
            </a:r>
            <a:r>
              <a:rPr sz="2400" spc="-15" dirty="0"/>
              <a:t> </a:t>
            </a:r>
            <a:r>
              <a:rPr sz="2400" spc="-175" dirty="0"/>
              <a:t>&amp;</a:t>
            </a:r>
            <a:r>
              <a:rPr sz="2400" dirty="0"/>
              <a:t> </a:t>
            </a:r>
            <a:r>
              <a:rPr sz="2400" spc="-30" dirty="0"/>
              <a:t>SN-Dikti)</a:t>
            </a:r>
            <a:r>
              <a:rPr sz="2400" spc="-20" dirty="0"/>
              <a:t> </a:t>
            </a:r>
            <a:r>
              <a:rPr sz="2400" spc="-60" dirty="0"/>
              <a:t>thd</a:t>
            </a:r>
            <a:r>
              <a:rPr sz="2400" spc="-20" dirty="0"/>
              <a:t> </a:t>
            </a:r>
            <a:r>
              <a:rPr sz="2400" spc="-30" dirty="0"/>
              <a:t>LO</a:t>
            </a:r>
            <a:endParaRPr sz="2400"/>
          </a:p>
        </p:txBody>
      </p:sp>
      <p:grpSp>
        <p:nvGrpSpPr>
          <p:cNvPr id="5" name="object 5"/>
          <p:cNvGrpSpPr/>
          <p:nvPr/>
        </p:nvGrpSpPr>
        <p:grpSpPr>
          <a:xfrm>
            <a:off x="574929" y="770001"/>
            <a:ext cx="9152255" cy="4909185"/>
            <a:chOff x="574929" y="770001"/>
            <a:chExt cx="9152255" cy="4909185"/>
          </a:xfrm>
        </p:grpSpPr>
        <p:sp>
          <p:nvSpPr>
            <p:cNvPr id="6" name="object 6"/>
            <p:cNvSpPr/>
            <p:nvPr/>
          </p:nvSpPr>
          <p:spPr>
            <a:xfrm>
              <a:off x="603504" y="3291839"/>
              <a:ext cx="911860" cy="405765"/>
            </a:xfrm>
            <a:custGeom>
              <a:avLst/>
              <a:gdLst/>
              <a:ahLst/>
              <a:cxnLst/>
              <a:rect l="l" t="t" r="r" b="b"/>
              <a:pathLst>
                <a:path w="911860" h="405764">
                  <a:moveTo>
                    <a:pt x="0" y="202692"/>
                  </a:moveTo>
                  <a:lnTo>
                    <a:pt x="16277" y="148828"/>
                  </a:lnTo>
                  <a:lnTo>
                    <a:pt x="62213" y="100414"/>
                  </a:lnTo>
                  <a:lnTo>
                    <a:pt x="94945" y="78857"/>
                  </a:lnTo>
                  <a:lnTo>
                    <a:pt x="133464" y="59388"/>
                  </a:lnTo>
                  <a:lnTo>
                    <a:pt x="177225" y="42250"/>
                  </a:lnTo>
                  <a:lnTo>
                    <a:pt x="225687" y="27686"/>
                  </a:lnTo>
                  <a:lnTo>
                    <a:pt x="278306" y="15936"/>
                  </a:lnTo>
                  <a:lnTo>
                    <a:pt x="334539" y="7244"/>
                  </a:lnTo>
                  <a:lnTo>
                    <a:pt x="393843" y="1851"/>
                  </a:lnTo>
                  <a:lnTo>
                    <a:pt x="455676" y="0"/>
                  </a:lnTo>
                  <a:lnTo>
                    <a:pt x="517519" y="1851"/>
                  </a:lnTo>
                  <a:lnTo>
                    <a:pt x="576830" y="7244"/>
                  </a:lnTo>
                  <a:lnTo>
                    <a:pt x="633067" y="15936"/>
                  </a:lnTo>
                  <a:lnTo>
                    <a:pt x="685687" y="27686"/>
                  </a:lnTo>
                  <a:lnTo>
                    <a:pt x="734147" y="42250"/>
                  </a:lnTo>
                  <a:lnTo>
                    <a:pt x="777906" y="59388"/>
                  </a:lnTo>
                  <a:lnTo>
                    <a:pt x="816421" y="78857"/>
                  </a:lnTo>
                  <a:lnTo>
                    <a:pt x="849150" y="100414"/>
                  </a:lnTo>
                  <a:lnTo>
                    <a:pt x="895078" y="148828"/>
                  </a:lnTo>
                  <a:lnTo>
                    <a:pt x="911351" y="202692"/>
                  </a:lnTo>
                  <a:lnTo>
                    <a:pt x="907193" y="230184"/>
                  </a:lnTo>
                  <a:lnTo>
                    <a:pt x="875549" y="281565"/>
                  </a:lnTo>
                  <a:lnTo>
                    <a:pt x="816421" y="326527"/>
                  </a:lnTo>
                  <a:lnTo>
                    <a:pt x="777906" y="345995"/>
                  </a:lnTo>
                  <a:lnTo>
                    <a:pt x="734147" y="363133"/>
                  </a:lnTo>
                  <a:lnTo>
                    <a:pt x="685687" y="377698"/>
                  </a:lnTo>
                  <a:lnTo>
                    <a:pt x="633067" y="389447"/>
                  </a:lnTo>
                  <a:lnTo>
                    <a:pt x="576830" y="398140"/>
                  </a:lnTo>
                  <a:lnTo>
                    <a:pt x="517519" y="403532"/>
                  </a:lnTo>
                  <a:lnTo>
                    <a:pt x="455676" y="405384"/>
                  </a:lnTo>
                  <a:lnTo>
                    <a:pt x="393843" y="403532"/>
                  </a:lnTo>
                  <a:lnTo>
                    <a:pt x="334539" y="398140"/>
                  </a:lnTo>
                  <a:lnTo>
                    <a:pt x="278306" y="389447"/>
                  </a:lnTo>
                  <a:lnTo>
                    <a:pt x="225687" y="377698"/>
                  </a:lnTo>
                  <a:lnTo>
                    <a:pt x="177225" y="363133"/>
                  </a:lnTo>
                  <a:lnTo>
                    <a:pt x="133464" y="345995"/>
                  </a:lnTo>
                  <a:lnTo>
                    <a:pt x="94945" y="326527"/>
                  </a:lnTo>
                  <a:lnTo>
                    <a:pt x="62213" y="304969"/>
                  </a:lnTo>
                  <a:lnTo>
                    <a:pt x="16277" y="256556"/>
                  </a:lnTo>
                  <a:lnTo>
                    <a:pt x="0" y="202692"/>
                  </a:lnTo>
                  <a:close/>
                </a:path>
              </a:pathLst>
            </a:custGeom>
            <a:ln w="57149">
              <a:solidFill>
                <a:srgbClr val="FF0000"/>
              </a:solidFill>
            </a:ln>
          </p:spPr>
          <p:txBody>
            <a:bodyPr wrap="square" lIns="0" tIns="0" rIns="0" bIns="0" rtlCol="0"/>
            <a:lstStyle/>
            <a:p>
              <a:endParaRPr/>
            </a:p>
          </p:txBody>
        </p:sp>
        <p:sp>
          <p:nvSpPr>
            <p:cNvPr id="7" name="object 7"/>
            <p:cNvSpPr/>
            <p:nvPr/>
          </p:nvSpPr>
          <p:spPr>
            <a:xfrm>
              <a:off x="1514601" y="3390899"/>
              <a:ext cx="1759585" cy="171450"/>
            </a:xfrm>
            <a:custGeom>
              <a:avLst/>
              <a:gdLst/>
              <a:ahLst/>
              <a:cxnLst/>
              <a:rect l="l" t="t" r="r" b="b"/>
              <a:pathLst>
                <a:path w="1759585" h="171450">
                  <a:moveTo>
                    <a:pt x="1703712" y="56769"/>
                  </a:moveTo>
                  <a:lnTo>
                    <a:pt x="1616202" y="56769"/>
                  </a:lnTo>
                  <a:lnTo>
                    <a:pt x="1616710" y="113919"/>
                  </a:lnTo>
                  <a:lnTo>
                    <a:pt x="1588176" y="114228"/>
                  </a:lnTo>
                  <a:lnTo>
                    <a:pt x="1588770" y="171450"/>
                  </a:lnTo>
                  <a:lnTo>
                    <a:pt x="1759331" y="83820"/>
                  </a:lnTo>
                  <a:lnTo>
                    <a:pt x="1703712" y="56769"/>
                  </a:lnTo>
                  <a:close/>
                </a:path>
                <a:path w="1759585" h="171450">
                  <a:moveTo>
                    <a:pt x="1587584" y="57079"/>
                  </a:moveTo>
                  <a:lnTo>
                    <a:pt x="0" y="74295"/>
                  </a:lnTo>
                  <a:lnTo>
                    <a:pt x="508" y="131445"/>
                  </a:lnTo>
                  <a:lnTo>
                    <a:pt x="1588176" y="114228"/>
                  </a:lnTo>
                  <a:lnTo>
                    <a:pt x="1587584" y="57079"/>
                  </a:lnTo>
                  <a:close/>
                </a:path>
                <a:path w="1759585" h="171450">
                  <a:moveTo>
                    <a:pt x="1616202" y="56769"/>
                  </a:moveTo>
                  <a:lnTo>
                    <a:pt x="1587584" y="57079"/>
                  </a:lnTo>
                  <a:lnTo>
                    <a:pt x="1588176" y="114228"/>
                  </a:lnTo>
                  <a:lnTo>
                    <a:pt x="1616710" y="113919"/>
                  </a:lnTo>
                  <a:lnTo>
                    <a:pt x="1616202" y="56769"/>
                  </a:lnTo>
                  <a:close/>
                </a:path>
                <a:path w="1759585" h="171450">
                  <a:moveTo>
                    <a:pt x="1586992" y="0"/>
                  </a:moveTo>
                  <a:lnTo>
                    <a:pt x="1587584" y="57079"/>
                  </a:lnTo>
                  <a:lnTo>
                    <a:pt x="1616202" y="56769"/>
                  </a:lnTo>
                  <a:lnTo>
                    <a:pt x="1703712" y="56769"/>
                  </a:lnTo>
                  <a:lnTo>
                    <a:pt x="1586992" y="0"/>
                  </a:lnTo>
                  <a:close/>
                </a:path>
              </a:pathLst>
            </a:custGeom>
            <a:solidFill>
              <a:srgbClr val="FF0000"/>
            </a:solidFill>
          </p:spPr>
          <p:txBody>
            <a:bodyPr wrap="square" lIns="0" tIns="0" rIns="0" bIns="0" rtlCol="0"/>
            <a:lstStyle/>
            <a:p>
              <a:endParaRPr/>
            </a:p>
          </p:txBody>
        </p:sp>
        <p:sp>
          <p:nvSpPr>
            <p:cNvPr id="8" name="object 8"/>
            <p:cNvSpPr/>
            <p:nvPr/>
          </p:nvSpPr>
          <p:spPr>
            <a:xfrm>
              <a:off x="3666743" y="798576"/>
              <a:ext cx="767080" cy="414655"/>
            </a:xfrm>
            <a:custGeom>
              <a:avLst/>
              <a:gdLst/>
              <a:ahLst/>
              <a:cxnLst/>
              <a:rect l="l" t="t" r="r" b="b"/>
              <a:pathLst>
                <a:path w="767079" h="414655">
                  <a:moveTo>
                    <a:pt x="0" y="207263"/>
                  </a:moveTo>
                  <a:lnTo>
                    <a:pt x="19537" y="141768"/>
                  </a:lnTo>
                  <a:lnTo>
                    <a:pt x="73944" y="84874"/>
                  </a:lnTo>
                  <a:lnTo>
                    <a:pt x="112252" y="60721"/>
                  </a:lnTo>
                  <a:lnTo>
                    <a:pt x="156910" y="40001"/>
                  </a:lnTo>
                  <a:lnTo>
                    <a:pt x="207132" y="23142"/>
                  </a:lnTo>
                  <a:lnTo>
                    <a:pt x="262127" y="10570"/>
                  </a:lnTo>
                  <a:lnTo>
                    <a:pt x="321108" y="2713"/>
                  </a:lnTo>
                  <a:lnTo>
                    <a:pt x="383285" y="0"/>
                  </a:lnTo>
                  <a:lnTo>
                    <a:pt x="445463" y="2713"/>
                  </a:lnTo>
                  <a:lnTo>
                    <a:pt x="504443" y="10570"/>
                  </a:lnTo>
                  <a:lnTo>
                    <a:pt x="559439" y="23142"/>
                  </a:lnTo>
                  <a:lnTo>
                    <a:pt x="609660" y="40001"/>
                  </a:lnTo>
                  <a:lnTo>
                    <a:pt x="654319" y="60721"/>
                  </a:lnTo>
                  <a:lnTo>
                    <a:pt x="692627" y="84874"/>
                  </a:lnTo>
                  <a:lnTo>
                    <a:pt x="723795" y="112032"/>
                  </a:lnTo>
                  <a:lnTo>
                    <a:pt x="761556" y="173654"/>
                  </a:lnTo>
                  <a:lnTo>
                    <a:pt x="766571" y="207263"/>
                  </a:lnTo>
                  <a:lnTo>
                    <a:pt x="761556" y="240873"/>
                  </a:lnTo>
                  <a:lnTo>
                    <a:pt x="723795" y="302495"/>
                  </a:lnTo>
                  <a:lnTo>
                    <a:pt x="692627" y="329653"/>
                  </a:lnTo>
                  <a:lnTo>
                    <a:pt x="654319" y="353806"/>
                  </a:lnTo>
                  <a:lnTo>
                    <a:pt x="609660" y="374526"/>
                  </a:lnTo>
                  <a:lnTo>
                    <a:pt x="559439" y="391385"/>
                  </a:lnTo>
                  <a:lnTo>
                    <a:pt x="504443" y="403957"/>
                  </a:lnTo>
                  <a:lnTo>
                    <a:pt x="445463" y="411814"/>
                  </a:lnTo>
                  <a:lnTo>
                    <a:pt x="383285" y="414528"/>
                  </a:lnTo>
                  <a:lnTo>
                    <a:pt x="321108" y="411814"/>
                  </a:lnTo>
                  <a:lnTo>
                    <a:pt x="262127" y="403957"/>
                  </a:lnTo>
                  <a:lnTo>
                    <a:pt x="207132" y="391385"/>
                  </a:lnTo>
                  <a:lnTo>
                    <a:pt x="156910" y="374526"/>
                  </a:lnTo>
                  <a:lnTo>
                    <a:pt x="112252" y="353806"/>
                  </a:lnTo>
                  <a:lnTo>
                    <a:pt x="73944" y="329653"/>
                  </a:lnTo>
                  <a:lnTo>
                    <a:pt x="42776" y="302495"/>
                  </a:lnTo>
                  <a:lnTo>
                    <a:pt x="5015" y="240873"/>
                  </a:lnTo>
                  <a:lnTo>
                    <a:pt x="0" y="207263"/>
                  </a:lnTo>
                  <a:close/>
                </a:path>
              </a:pathLst>
            </a:custGeom>
            <a:ln w="57150">
              <a:solidFill>
                <a:srgbClr val="FF0000"/>
              </a:solidFill>
            </a:ln>
          </p:spPr>
          <p:txBody>
            <a:bodyPr wrap="square" lIns="0" tIns="0" rIns="0" bIns="0" rtlCol="0"/>
            <a:lstStyle/>
            <a:p>
              <a:endParaRPr/>
            </a:p>
          </p:txBody>
        </p:sp>
        <p:sp>
          <p:nvSpPr>
            <p:cNvPr id="9" name="object 9"/>
            <p:cNvSpPr/>
            <p:nvPr/>
          </p:nvSpPr>
          <p:spPr>
            <a:xfrm>
              <a:off x="3965067" y="1213104"/>
              <a:ext cx="171450" cy="2043430"/>
            </a:xfrm>
            <a:custGeom>
              <a:avLst/>
              <a:gdLst/>
              <a:ahLst/>
              <a:cxnLst/>
              <a:rect l="l" t="t" r="r" b="b"/>
              <a:pathLst>
                <a:path w="171450" h="2043429">
                  <a:moveTo>
                    <a:pt x="57150" y="1871598"/>
                  </a:moveTo>
                  <a:lnTo>
                    <a:pt x="0" y="1871598"/>
                  </a:lnTo>
                  <a:lnTo>
                    <a:pt x="85725" y="2043048"/>
                  </a:lnTo>
                  <a:lnTo>
                    <a:pt x="157162" y="1900173"/>
                  </a:lnTo>
                  <a:lnTo>
                    <a:pt x="57150" y="1900173"/>
                  </a:lnTo>
                  <a:lnTo>
                    <a:pt x="57150" y="1871598"/>
                  </a:lnTo>
                  <a:close/>
                </a:path>
                <a:path w="171450" h="2043429">
                  <a:moveTo>
                    <a:pt x="114300" y="0"/>
                  </a:moveTo>
                  <a:lnTo>
                    <a:pt x="57150" y="0"/>
                  </a:lnTo>
                  <a:lnTo>
                    <a:pt x="57150" y="1900173"/>
                  </a:lnTo>
                  <a:lnTo>
                    <a:pt x="114300" y="1900173"/>
                  </a:lnTo>
                  <a:lnTo>
                    <a:pt x="114300" y="0"/>
                  </a:lnTo>
                  <a:close/>
                </a:path>
                <a:path w="171450" h="2043429">
                  <a:moveTo>
                    <a:pt x="171450" y="1871598"/>
                  </a:moveTo>
                  <a:lnTo>
                    <a:pt x="114300" y="1871598"/>
                  </a:lnTo>
                  <a:lnTo>
                    <a:pt x="114300" y="1900173"/>
                  </a:lnTo>
                  <a:lnTo>
                    <a:pt x="157162" y="1900173"/>
                  </a:lnTo>
                  <a:lnTo>
                    <a:pt x="171450" y="1871598"/>
                  </a:lnTo>
                  <a:close/>
                </a:path>
              </a:pathLst>
            </a:custGeom>
            <a:solidFill>
              <a:srgbClr val="FF0000"/>
            </a:solidFill>
          </p:spPr>
          <p:txBody>
            <a:bodyPr wrap="square" lIns="0" tIns="0" rIns="0" bIns="0" rtlCol="0"/>
            <a:lstStyle/>
            <a:p>
              <a:endParaRPr/>
            </a:p>
          </p:txBody>
        </p:sp>
        <p:sp>
          <p:nvSpPr>
            <p:cNvPr id="10" name="object 10"/>
            <p:cNvSpPr/>
            <p:nvPr/>
          </p:nvSpPr>
          <p:spPr>
            <a:xfrm>
              <a:off x="5169407" y="832104"/>
              <a:ext cx="767080" cy="428625"/>
            </a:xfrm>
            <a:custGeom>
              <a:avLst/>
              <a:gdLst/>
              <a:ahLst/>
              <a:cxnLst/>
              <a:rect l="l" t="t" r="r" b="b"/>
              <a:pathLst>
                <a:path w="767079" h="428625">
                  <a:moveTo>
                    <a:pt x="0" y="214121"/>
                  </a:moveTo>
                  <a:lnTo>
                    <a:pt x="19537" y="146450"/>
                  </a:lnTo>
                  <a:lnTo>
                    <a:pt x="42776" y="115728"/>
                  </a:lnTo>
                  <a:lnTo>
                    <a:pt x="73944" y="87672"/>
                  </a:lnTo>
                  <a:lnTo>
                    <a:pt x="112252" y="62722"/>
                  </a:lnTo>
                  <a:lnTo>
                    <a:pt x="156911" y="41318"/>
                  </a:lnTo>
                  <a:lnTo>
                    <a:pt x="207132" y="23903"/>
                  </a:lnTo>
                  <a:lnTo>
                    <a:pt x="262128" y="10917"/>
                  </a:lnTo>
                  <a:lnTo>
                    <a:pt x="321108" y="2803"/>
                  </a:lnTo>
                  <a:lnTo>
                    <a:pt x="383286" y="0"/>
                  </a:lnTo>
                  <a:lnTo>
                    <a:pt x="445463" y="2803"/>
                  </a:lnTo>
                  <a:lnTo>
                    <a:pt x="504444" y="10917"/>
                  </a:lnTo>
                  <a:lnTo>
                    <a:pt x="559439" y="23903"/>
                  </a:lnTo>
                  <a:lnTo>
                    <a:pt x="609661" y="41318"/>
                  </a:lnTo>
                  <a:lnTo>
                    <a:pt x="654319" y="62722"/>
                  </a:lnTo>
                  <a:lnTo>
                    <a:pt x="692627" y="87672"/>
                  </a:lnTo>
                  <a:lnTo>
                    <a:pt x="723795" y="115728"/>
                  </a:lnTo>
                  <a:lnTo>
                    <a:pt x="747034" y="146450"/>
                  </a:lnTo>
                  <a:lnTo>
                    <a:pt x="766572" y="214121"/>
                  </a:lnTo>
                  <a:lnTo>
                    <a:pt x="761556" y="248848"/>
                  </a:lnTo>
                  <a:lnTo>
                    <a:pt x="723795" y="312514"/>
                  </a:lnTo>
                  <a:lnTo>
                    <a:pt x="692627" y="340571"/>
                  </a:lnTo>
                  <a:lnTo>
                    <a:pt x="654319" y="365521"/>
                  </a:lnTo>
                  <a:lnTo>
                    <a:pt x="609661" y="386925"/>
                  </a:lnTo>
                  <a:lnTo>
                    <a:pt x="559439" y="404340"/>
                  </a:lnTo>
                  <a:lnTo>
                    <a:pt x="504444" y="417326"/>
                  </a:lnTo>
                  <a:lnTo>
                    <a:pt x="445463" y="425440"/>
                  </a:lnTo>
                  <a:lnTo>
                    <a:pt x="383286" y="428244"/>
                  </a:lnTo>
                  <a:lnTo>
                    <a:pt x="321108" y="425440"/>
                  </a:lnTo>
                  <a:lnTo>
                    <a:pt x="262128" y="417326"/>
                  </a:lnTo>
                  <a:lnTo>
                    <a:pt x="207132" y="404340"/>
                  </a:lnTo>
                  <a:lnTo>
                    <a:pt x="156911" y="386925"/>
                  </a:lnTo>
                  <a:lnTo>
                    <a:pt x="112252" y="365521"/>
                  </a:lnTo>
                  <a:lnTo>
                    <a:pt x="73944" y="340571"/>
                  </a:lnTo>
                  <a:lnTo>
                    <a:pt x="42776" y="312514"/>
                  </a:lnTo>
                  <a:lnTo>
                    <a:pt x="19537" y="281793"/>
                  </a:lnTo>
                  <a:lnTo>
                    <a:pt x="0" y="214121"/>
                  </a:lnTo>
                  <a:close/>
                </a:path>
              </a:pathLst>
            </a:custGeom>
            <a:ln w="57150">
              <a:solidFill>
                <a:srgbClr val="FF0000"/>
              </a:solidFill>
            </a:ln>
          </p:spPr>
          <p:txBody>
            <a:bodyPr wrap="square" lIns="0" tIns="0" rIns="0" bIns="0" rtlCol="0"/>
            <a:lstStyle/>
            <a:p>
              <a:endParaRPr/>
            </a:p>
          </p:txBody>
        </p:sp>
        <p:sp>
          <p:nvSpPr>
            <p:cNvPr id="11" name="object 11"/>
            <p:cNvSpPr/>
            <p:nvPr/>
          </p:nvSpPr>
          <p:spPr>
            <a:xfrm>
              <a:off x="5467731" y="1260348"/>
              <a:ext cx="171450" cy="1807210"/>
            </a:xfrm>
            <a:custGeom>
              <a:avLst/>
              <a:gdLst/>
              <a:ahLst/>
              <a:cxnLst/>
              <a:rect l="l" t="t" r="r" b="b"/>
              <a:pathLst>
                <a:path w="171450" h="1807210">
                  <a:moveTo>
                    <a:pt x="57150" y="1635378"/>
                  </a:moveTo>
                  <a:lnTo>
                    <a:pt x="0" y="1635378"/>
                  </a:lnTo>
                  <a:lnTo>
                    <a:pt x="85725" y="1806828"/>
                  </a:lnTo>
                  <a:lnTo>
                    <a:pt x="157162" y="1663953"/>
                  </a:lnTo>
                  <a:lnTo>
                    <a:pt x="57150" y="1663953"/>
                  </a:lnTo>
                  <a:lnTo>
                    <a:pt x="57150" y="1635378"/>
                  </a:lnTo>
                  <a:close/>
                </a:path>
                <a:path w="171450" h="1807210">
                  <a:moveTo>
                    <a:pt x="114300" y="0"/>
                  </a:moveTo>
                  <a:lnTo>
                    <a:pt x="57150" y="0"/>
                  </a:lnTo>
                  <a:lnTo>
                    <a:pt x="57150" y="1663953"/>
                  </a:lnTo>
                  <a:lnTo>
                    <a:pt x="114300" y="1663953"/>
                  </a:lnTo>
                  <a:lnTo>
                    <a:pt x="114300" y="0"/>
                  </a:lnTo>
                  <a:close/>
                </a:path>
                <a:path w="171450" h="1807210">
                  <a:moveTo>
                    <a:pt x="171450" y="1635378"/>
                  </a:moveTo>
                  <a:lnTo>
                    <a:pt x="114300" y="1635378"/>
                  </a:lnTo>
                  <a:lnTo>
                    <a:pt x="114300" y="1663953"/>
                  </a:lnTo>
                  <a:lnTo>
                    <a:pt x="157162" y="1663953"/>
                  </a:lnTo>
                  <a:lnTo>
                    <a:pt x="171450" y="1635378"/>
                  </a:lnTo>
                  <a:close/>
                </a:path>
              </a:pathLst>
            </a:custGeom>
            <a:solidFill>
              <a:srgbClr val="FF0000"/>
            </a:solidFill>
          </p:spPr>
          <p:txBody>
            <a:bodyPr wrap="square" lIns="0" tIns="0" rIns="0" bIns="0" rtlCol="0"/>
            <a:lstStyle/>
            <a:p>
              <a:endParaRPr/>
            </a:p>
          </p:txBody>
        </p:sp>
        <p:sp>
          <p:nvSpPr>
            <p:cNvPr id="12" name="object 12"/>
            <p:cNvSpPr/>
            <p:nvPr/>
          </p:nvSpPr>
          <p:spPr>
            <a:xfrm>
              <a:off x="7374635" y="804672"/>
              <a:ext cx="767080" cy="414655"/>
            </a:xfrm>
            <a:custGeom>
              <a:avLst/>
              <a:gdLst/>
              <a:ahLst/>
              <a:cxnLst/>
              <a:rect l="l" t="t" r="r" b="b"/>
              <a:pathLst>
                <a:path w="767079" h="414655">
                  <a:moveTo>
                    <a:pt x="0" y="207263"/>
                  </a:moveTo>
                  <a:lnTo>
                    <a:pt x="19537" y="141768"/>
                  </a:lnTo>
                  <a:lnTo>
                    <a:pt x="73944" y="84874"/>
                  </a:lnTo>
                  <a:lnTo>
                    <a:pt x="112252" y="60721"/>
                  </a:lnTo>
                  <a:lnTo>
                    <a:pt x="156911" y="40001"/>
                  </a:lnTo>
                  <a:lnTo>
                    <a:pt x="207132" y="23142"/>
                  </a:lnTo>
                  <a:lnTo>
                    <a:pt x="262128" y="10570"/>
                  </a:lnTo>
                  <a:lnTo>
                    <a:pt x="321108" y="2713"/>
                  </a:lnTo>
                  <a:lnTo>
                    <a:pt x="383286" y="0"/>
                  </a:lnTo>
                  <a:lnTo>
                    <a:pt x="445463" y="2713"/>
                  </a:lnTo>
                  <a:lnTo>
                    <a:pt x="504443" y="10570"/>
                  </a:lnTo>
                  <a:lnTo>
                    <a:pt x="559439" y="23142"/>
                  </a:lnTo>
                  <a:lnTo>
                    <a:pt x="609660" y="40001"/>
                  </a:lnTo>
                  <a:lnTo>
                    <a:pt x="654319" y="60721"/>
                  </a:lnTo>
                  <a:lnTo>
                    <a:pt x="692627" y="84874"/>
                  </a:lnTo>
                  <a:lnTo>
                    <a:pt x="723795" y="112032"/>
                  </a:lnTo>
                  <a:lnTo>
                    <a:pt x="761556" y="173654"/>
                  </a:lnTo>
                  <a:lnTo>
                    <a:pt x="766571" y="207263"/>
                  </a:lnTo>
                  <a:lnTo>
                    <a:pt x="761556" y="240873"/>
                  </a:lnTo>
                  <a:lnTo>
                    <a:pt x="723795" y="302495"/>
                  </a:lnTo>
                  <a:lnTo>
                    <a:pt x="692627" y="329653"/>
                  </a:lnTo>
                  <a:lnTo>
                    <a:pt x="654319" y="353805"/>
                  </a:lnTo>
                  <a:lnTo>
                    <a:pt x="609660" y="374525"/>
                  </a:lnTo>
                  <a:lnTo>
                    <a:pt x="559439" y="391385"/>
                  </a:lnTo>
                  <a:lnTo>
                    <a:pt x="504443" y="403957"/>
                  </a:lnTo>
                  <a:lnTo>
                    <a:pt x="445463" y="411813"/>
                  </a:lnTo>
                  <a:lnTo>
                    <a:pt x="383286" y="414527"/>
                  </a:lnTo>
                  <a:lnTo>
                    <a:pt x="321108" y="411813"/>
                  </a:lnTo>
                  <a:lnTo>
                    <a:pt x="262128" y="403957"/>
                  </a:lnTo>
                  <a:lnTo>
                    <a:pt x="207132" y="391385"/>
                  </a:lnTo>
                  <a:lnTo>
                    <a:pt x="156911" y="374525"/>
                  </a:lnTo>
                  <a:lnTo>
                    <a:pt x="112252" y="353805"/>
                  </a:lnTo>
                  <a:lnTo>
                    <a:pt x="73944" y="329653"/>
                  </a:lnTo>
                  <a:lnTo>
                    <a:pt x="42776" y="302495"/>
                  </a:lnTo>
                  <a:lnTo>
                    <a:pt x="5015" y="240873"/>
                  </a:lnTo>
                  <a:lnTo>
                    <a:pt x="0" y="207263"/>
                  </a:lnTo>
                  <a:close/>
                </a:path>
              </a:pathLst>
            </a:custGeom>
            <a:ln w="57150">
              <a:solidFill>
                <a:srgbClr val="FF0000"/>
              </a:solidFill>
            </a:ln>
          </p:spPr>
          <p:txBody>
            <a:bodyPr wrap="square" lIns="0" tIns="0" rIns="0" bIns="0" rtlCol="0"/>
            <a:lstStyle/>
            <a:p>
              <a:endParaRPr/>
            </a:p>
          </p:txBody>
        </p:sp>
        <p:sp>
          <p:nvSpPr>
            <p:cNvPr id="13" name="object 13"/>
            <p:cNvSpPr/>
            <p:nvPr/>
          </p:nvSpPr>
          <p:spPr>
            <a:xfrm>
              <a:off x="7672958" y="1219200"/>
              <a:ext cx="171450" cy="2038350"/>
            </a:xfrm>
            <a:custGeom>
              <a:avLst/>
              <a:gdLst/>
              <a:ahLst/>
              <a:cxnLst/>
              <a:rect l="l" t="t" r="r" b="b"/>
              <a:pathLst>
                <a:path w="171450" h="2038350">
                  <a:moveTo>
                    <a:pt x="57150" y="1866391"/>
                  </a:moveTo>
                  <a:lnTo>
                    <a:pt x="0" y="1866391"/>
                  </a:lnTo>
                  <a:lnTo>
                    <a:pt x="85725" y="2037841"/>
                  </a:lnTo>
                  <a:lnTo>
                    <a:pt x="157162" y="1894966"/>
                  </a:lnTo>
                  <a:lnTo>
                    <a:pt x="57150" y="1894966"/>
                  </a:lnTo>
                  <a:lnTo>
                    <a:pt x="57150" y="1866391"/>
                  </a:lnTo>
                  <a:close/>
                </a:path>
                <a:path w="171450" h="2038350">
                  <a:moveTo>
                    <a:pt x="114300" y="0"/>
                  </a:moveTo>
                  <a:lnTo>
                    <a:pt x="57150" y="0"/>
                  </a:lnTo>
                  <a:lnTo>
                    <a:pt x="57150" y="1894966"/>
                  </a:lnTo>
                  <a:lnTo>
                    <a:pt x="114300" y="1894966"/>
                  </a:lnTo>
                  <a:lnTo>
                    <a:pt x="114300" y="0"/>
                  </a:lnTo>
                  <a:close/>
                </a:path>
                <a:path w="171450" h="2038350">
                  <a:moveTo>
                    <a:pt x="171450" y="1866391"/>
                  </a:moveTo>
                  <a:lnTo>
                    <a:pt x="114300" y="1866391"/>
                  </a:lnTo>
                  <a:lnTo>
                    <a:pt x="114300" y="1894966"/>
                  </a:lnTo>
                  <a:lnTo>
                    <a:pt x="157162" y="1894966"/>
                  </a:lnTo>
                  <a:lnTo>
                    <a:pt x="171450" y="1866391"/>
                  </a:lnTo>
                  <a:close/>
                </a:path>
              </a:pathLst>
            </a:custGeom>
            <a:solidFill>
              <a:srgbClr val="FF0000"/>
            </a:solidFill>
          </p:spPr>
          <p:txBody>
            <a:bodyPr wrap="square" lIns="0" tIns="0" rIns="0" bIns="0" rtlCol="0"/>
            <a:lstStyle/>
            <a:p>
              <a:endParaRPr/>
            </a:p>
          </p:txBody>
        </p:sp>
        <p:sp>
          <p:nvSpPr>
            <p:cNvPr id="14" name="object 14"/>
            <p:cNvSpPr/>
            <p:nvPr/>
          </p:nvSpPr>
          <p:spPr>
            <a:xfrm>
              <a:off x="3275076" y="3089148"/>
              <a:ext cx="4916805" cy="771525"/>
            </a:xfrm>
            <a:custGeom>
              <a:avLst/>
              <a:gdLst/>
              <a:ahLst/>
              <a:cxnLst/>
              <a:rect l="l" t="t" r="r" b="b"/>
              <a:pathLst>
                <a:path w="4916805" h="771525">
                  <a:moveTo>
                    <a:pt x="0" y="385571"/>
                  </a:moveTo>
                  <a:lnTo>
                    <a:pt x="18444" y="338097"/>
                  </a:lnTo>
                  <a:lnTo>
                    <a:pt x="55651" y="303602"/>
                  </a:lnTo>
                  <a:lnTo>
                    <a:pt x="91078" y="281214"/>
                  </a:lnTo>
                  <a:lnTo>
                    <a:pt x="134683" y="259363"/>
                  </a:lnTo>
                  <a:lnTo>
                    <a:pt x="186197" y="238091"/>
                  </a:lnTo>
                  <a:lnTo>
                    <a:pt x="245346" y="217442"/>
                  </a:lnTo>
                  <a:lnTo>
                    <a:pt x="311858" y="197457"/>
                  </a:lnTo>
                  <a:lnTo>
                    <a:pt x="385462" y="178180"/>
                  </a:lnTo>
                  <a:lnTo>
                    <a:pt x="424838" y="168820"/>
                  </a:lnTo>
                  <a:lnTo>
                    <a:pt x="465886" y="159653"/>
                  </a:lnTo>
                  <a:lnTo>
                    <a:pt x="508570" y="150684"/>
                  </a:lnTo>
                  <a:lnTo>
                    <a:pt x="552857" y="141918"/>
                  </a:lnTo>
                  <a:lnTo>
                    <a:pt x="598713" y="133362"/>
                  </a:lnTo>
                  <a:lnTo>
                    <a:pt x="646104" y="125019"/>
                  </a:lnTo>
                  <a:lnTo>
                    <a:pt x="694996" y="116896"/>
                  </a:lnTo>
                  <a:lnTo>
                    <a:pt x="745355" y="108998"/>
                  </a:lnTo>
                  <a:lnTo>
                    <a:pt x="797147" y="101329"/>
                  </a:lnTo>
                  <a:lnTo>
                    <a:pt x="850337" y="93897"/>
                  </a:lnTo>
                  <a:lnTo>
                    <a:pt x="904893" y="86705"/>
                  </a:lnTo>
                  <a:lnTo>
                    <a:pt x="960780" y="79759"/>
                  </a:lnTo>
                  <a:lnTo>
                    <a:pt x="1017963" y="73064"/>
                  </a:lnTo>
                  <a:lnTo>
                    <a:pt x="1076410" y="66627"/>
                  </a:lnTo>
                  <a:lnTo>
                    <a:pt x="1136086" y="60451"/>
                  </a:lnTo>
                  <a:lnTo>
                    <a:pt x="1196956" y="54543"/>
                  </a:lnTo>
                  <a:lnTo>
                    <a:pt x="1258988" y="48908"/>
                  </a:lnTo>
                  <a:lnTo>
                    <a:pt x="1322146" y="43550"/>
                  </a:lnTo>
                  <a:lnTo>
                    <a:pt x="1386398" y="38476"/>
                  </a:lnTo>
                  <a:lnTo>
                    <a:pt x="1451708" y="33691"/>
                  </a:lnTo>
                  <a:lnTo>
                    <a:pt x="1518044" y="29200"/>
                  </a:lnTo>
                  <a:lnTo>
                    <a:pt x="1585370" y="25008"/>
                  </a:lnTo>
                  <a:lnTo>
                    <a:pt x="1653654" y="21121"/>
                  </a:lnTo>
                  <a:lnTo>
                    <a:pt x="1722860" y="17544"/>
                  </a:lnTo>
                  <a:lnTo>
                    <a:pt x="1792956" y="14283"/>
                  </a:lnTo>
                  <a:lnTo>
                    <a:pt x="1863906" y="11342"/>
                  </a:lnTo>
                  <a:lnTo>
                    <a:pt x="1935678" y="8727"/>
                  </a:lnTo>
                  <a:lnTo>
                    <a:pt x="2008236" y="6444"/>
                  </a:lnTo>
                  <a:lnTo>
                    <a:pt x="2081548" y="4497"/>
                  </a:lnTo>
                  <a:lnTo>
                    <a:pt x="2155579" y="2892"/>
                  </a:lnTo>
                  <a:lnTo>
                    <a:pt x="2230294" y="1634"/>
                  </a:lnTo>
                  <a:lnTo>
                    <a:pt x="2305661" y="730"/>
                  </a:lnTo>
                  <a:lnTo>
                    <a:pt x="2381645" y="183"/>
                  </a:lnTo>
                  <a:lnTo>
                    <a:pt x="2458212" y="0"/>
                  </a:lnTo>
                  <a:lnTo>
                    <a:pt x="2534778" y="183"/>
                  </a:lnTo>
                  <a:lnTo>
                    <a:pt x="2610762" y="730"/>
                  </a:lnTo>
                  <a:lnTo>
                    <a:pt x="2686129" y="1634"/>
                  </a:lnTo>
                  <a:lnTo>
                    <a:pt x="2760844" y="2892"/>
                  </a:lnTo>
                  <a:lnTo>
                    <a:pt x="2834875" y="4497"/>
                  </a:lnTo>
                  <a:lnTo>
                    <a:pt x="2908186" y="6444"/>
                  </a:lnTo>
                  <a:lnTo>
                    <a:pt x="2980745" y="8727"/>
                  </a:lnTo>
                  <a:lnTo>
                    <a:pt x="3052517" y="11342"/>
                  </a:lnTo>
                  <a:lnTo>
                    <a:pt x="3123467" y="14283"/>
                  </a:lnTo>
                  <a:lnTo>
                    <a:pt x="3193563" y="17544"/>
                  </a:lnTo>
                  <a:lnTo>
                    <a:pt x="3262769" y="21121"/>
                  </a:lnTo>
                  <a:lnTo>
                    <a:pt x="3331053" y="25008"/>
                  </a:lnTo>
                  <a:lnTo>
                    <a:pt x="3398379" y="29200"/>
                  </a:lnTo>
                  <a:lnTo>
                    <a:pt x="3464714" y="33691"/>
                  </a:lnTo>
                  <a:lnTo>
                    <a:pt x="3530025" y="38476"/>
                  </a:lnTo>
                  <a:lnTo>
                    <a:pt x="3594276" y="43550"/>
                  </a:lnTo>
                  <a:lnTo>
                    <a:pt x="3657435" y="48908"/>
                  </a:lnTo>
                  <a:lnTo>
                    <a:pt x="3719467" y="54543"/>
                  </a:lnTo>
                  <a:lnTo>
                    <a:pt x="3780337" y="60451"/>
                  </a:lnTo>
                  <a:lnTo>
                    <a:pt x="3840013" y="66627"/>
                  </a:lnTo>
                  <a:lnTo>
                    <a:pt x="3898459" y="73064"/>
                  </a:lnTo>
                  <a:lnTo>
                    <a:pt x="3955643" y="79759"/>
                  </a:lnTo>
                  <a:lnTo>
                    <a:pt x="4011530" y="86705"/>
                  </a:lnTo>
                  <a:lnTo>
                    <a:pt x="4066085" y="93897"/>
                  </a:lnTo>
                  <a:lnTo>
                    <a:pt x="4119276" y="101329"/>
                  </a:lnTo>
                  <a:lnTo>
                    <a:pt x="4171068" y="108998"/>
                  </a:lnTo>
                  <a:lnTo>
                    <a:pt x="4221427" y="116896"/>
                  </a:lnTo>
                  <a:lnTo>
                    <a:pt x="4270319" y="125019"/>
                  </a:lnTo>
                  <a:lnTo>
                    <a:pt x="4317710" y="133362"/>
                  </a:lnTo>
                  <a:lnTo>
                    <a:pt x="4363566" y="141918"/>
                  </a:lnTo>
                  <a:lnTo>
                    <a:pt x="4407853" y="150684"/>
                  </a:lnTo>
                  <a:lnTo>
                    <a:pt x="4450537" y="159653"/>
                  </a:lnTo>
                  <a:lnTo>
                    <a:pt x="4491584" y="168820"/>
                  </a:lnTo>
                  <a:lnTo>
                    <a:pt x="4530961" y="178180"/>
                  </a:lnTo>
                  <a:lnTo>
                    <a:pt x="4568632" y="187728"/>
                  </a:lnTo>
                  <a:lnTo>
                    <a:pt x="4638725" y="207364"/>
                  </a:lnTo>
                  <a:lnTo>
                    <a:pt x="4701589" y="227686"/>
                  </a:lnTo>
                  <a:lnTo>
                    <a:pt x="4756954" y="248652"/>
                  </a:lnTo>
                  <a:lnTo>
                    <a:pt x="4804548" y="270219"/>
                  </a:lnTo>
                  <a:lnTo>
                    <a:pt x="4844098" y="292343"/>
                  </a:lnTo>
                  <a:lnTo>
                    <a:pt x="4875332" y="314983"/>
                  </a:lnTo>
                  <a:lnTo>
                    <a:pt x="4905998" y="349817"/>
                  </a:lnTo>
                  <a:lnTo>
                    <a:pt x="4916424" y="385571"/>
                  </a:lnTo>
                  <a:lnTo>
                    <a:pt x="4915254" y="397583"/>
                  </a:lnTo>
                  <a:lnTo>
                    <a:pt x="4897979" y="433046"/>
                  </a:lnTo>
                  <a:lnTo>
                    <a:pt x="4860771" y="467541"/>
                  </a:lnTo>
                  <a:lnTo>
                    <a:pt x="4825345" y="489929"/>
                  </a:lnTo>
                  <a:lnTo>
                    <a:pt x="4781739" y="511780"/>
                  </a:lnTo>
                  <a:lnTo>
                    <a:pt x="4730226" y="533051"/>
                  </a:lnTo>
                  <a:lnTo>
                    <a:pt x="4671077" y="553701"/>
                  </a:lnTo>
                  <a:lnTo>
                    <a:pt x="4604565" y="573685"/>
                  </a:lnTo>
                  <a:lnTo>
                    <a:pt x="4530961" y="592963"/>
                  </a:lnTo>
                  <a:lnTo>
                    <a:pt x="4491584" y="602323"/>
                  </a:lnTo>
                  <a:lnTo>
                    <a:pt x="4450537" y="611490"/>
                  </a:lnTo>
                  <a:lnTo>
                    <a:pt x="4407853" y="620459"/>
                  </a:lnTo>
                  <a:lnTo>
                    <a:pt x="4363566" y="629224"/>
                  </a:lnTo>
                  <a:lnTo>
                    <a:pt x="4317710" y="637781"/>
                  </a:lnTo>
                  <a:lnTo>
                    <a:pt x="4270319" y="646124"/>
                  </a:lnTo>
                  <a:lnTo>
                    <a:pt x="4221427" y="654247"/>
                  </a:lnTo>
                  <a:lnTo>
                    <a:pt x="4171068" y="662145"/>
                  </a:lnTo>
                  <a:lnTo>
                    <a:pt x="4119276" y="669813"/>
                  </a:lnTo>
                  <a:lnTo>
                    <a:pt x="4066085" y="677246"/>
                  </a:lnTo>
                  <a:lnTo>
                    <a:pt x="4011530" y="684438"/>
                  </a:lnTo>
                  <a:lnTo>
                    <a:pt x="3955643" y="691384"/>
                  </a:lnTo>
                  <a:lnTo>
                    <a:pt x="3898459" y="698078"/>
                  </a:lnTo>
                  <a:lnTo>
                    <a:pt x="3840013" y="704516"/>
                  </a:lnTo>
                  <a:lnTo>
                    <a:pt x="3780337" y="710692"/>
                  </a:lnTo>
                  <a:lnTo>
                    <a:pt x="3719467" y="716600"/>
                  </a:lnTo>
                  <a:lnTo>
                    <a:pt x="3657435" y="722235"/>
                  </a:lnTo>
                  <a:lnTo>
                    <a:pt x="3594276" y="727593"/>
                  </a:lnTo>
                  <a:lnTo>
                    <a:pt x="3530025" y="732667"/>
                  </a:lnTo>
                  <a:lnTo>
                    <a:pt x="3464714" y="737452"/>
                  </a:lnTo>
                  <a:lnTo>
                    <a:pt x="3398379" y="741943"/>
                  </a:lnTo>
                  <a:lnTo>
                    <a:pt x="3331053" y="746135"/>
                  </a:lnTo>
                  <a:lnTo>
                    <a:pt x="3262769" y="750022"/>
                  </a:lnTo>
                  <a:lnTo>
                    <a:pt x="3193563" y="753599"/>
                  </a:lnTo>
                  <a:lnTo>
                    <a:pt x="3123467" y="756860"/>
                  </a:lnTo>
                  <a:lnTo>
                    <a:pt x="3052517" y="759801"/>
                  </a:lnTo>
                  <a:lnTo>
                    <a:pt x="2980745" y="762416"/>
                  </a:lnTo>
                  <a:lnTo>
                    <a:pt x="2908186" y="764699"/>
                  </a:lnTo>
                  <a:lnTo>
                    <a:pt x="2834875" y="766646"/>
                  </a:lnTo>
                  <a:lnTo>
                    <a:pt x="2760844" y="768251"/>
                  </a:lnTo>
                  <a:lnTo>
                    <a:pt x="2686129" y="769508"/>
                  </a:lnTo>
                  <a:lnTo>
                    <a:pt x="2610762" y="770413"/>
                  </a:lnTo>
                  <a:lnTo>
                    <a:pt x="2534778" y="770960"/>
                  </a:lnTo>
                  <a:lnTo>
                    <a:pt x="2458212" y="771143"/>
                  </a:lnTo>
                  <a:lnTo>
                    <a:pt x="2381645" y="770960"/>
                  </a:lnTo>
                  <a:lnTo>
                    <a:pt x="2305661" y="770413"/>
                  </a:lnTo>
                  <a:lnTo>
                    <a:pt x="2230294" y="769508"/>
                  </a:lnTo>
                  <a:lnTo>
                    <a:pt x="2155579" y="768251"/>
                  </a:lnTo>
                  <a:lnTo>
                    <a:pt x="2081548" y="766646"/>
                  </a:lnTo>
                  <a:lnTo>
                    <a:pt x="2008236" y="764699"/>
                  </a:lnTo>
                  <a:lnTo>
                    <a:pt x="1935678" y="762416"/>
                  </a:lnTo>
                  <a:lnTo>
                    <a:pt x="1863906" y="759801"/>
                  </a:lnTo>
                  <a:lnTo>
                    <a:pt x="1792956" y="756860"/>
                  </a:lnTo>
                  <a:lnTo>
                    <a:pt x="1722860" y="753599"/>
                  </a:lnTo>
                  <a:lnTo>
                    <a:pt x="1653654" y="750022"/>
                  </a:lnTo>
                  <a:lnTo>
                    <a:pt x="1585370" y="746135"/>
                  </a:lnTo>
                  <a:lnTo>
                    <a:pt x="1518044" y="741943"/>
                  </a:lnTo>
                  <a:lnTo>
                    <a:pt x="1451708" y="737452"/>
                  </a:lnTo>
                  <a:lnTo>
                    <a:pt x="1386398" y="732667"/>
                  </a:lnTo>
                  <a:lnTo>
                    <a:pt x="1322146" y="727593"/>
                  </a:lnTo>
                  <a:lnTo>
                    <a:pt x="1258988" y="722235"/>
                  </a:lnTo>
                  <a:lnTo>
                    <a:pt x="1196956" y="716600"/>
                  </a:lnTo>
                  <a:lnTo>
                    <a:pt x="1136086" y="710692"/>
                  </a:lnTo>
                  <a:lnTo>
                    <a:pt x="1076410" y="704516"/>
                  </a:lnTo>
                  <a:lnTo>
                    <a:pt x="1017963" y="698078"/>
                  </a:lnTo>
                  <a:lnTo>
                    <a:pt x="960780" y="691384"/>
                  </a:lnTo>
                  <a:lnTo>
                    <a:pt x="904893" y="684438"/>
                  </a:lnTo>
                  <a:lnTo>
                    <a:pt x="850337" y="677246"/>
                  </a:lnTo>
                  <a:lnTo>
                    <a:pt x="797147" y="669813"/>
                  </a:lnTo>
                  <a:lnTo>
                    <a:pt x="745355" y="662145"/>
                  </a:lnTo>
                  <a:lnTo>
                    <a:pt x="694996" y="654247"/>
                  </a:lnTo>
                  <a:lnTo>
                    <a:pt x="646104" y="646124"/>
                  </a:lnTo>
                  <a:lnTo>
                    <a:pt x="598713" y="637781"/>
                  </a:lnTo>
                  <a:lnTo>
                    <a:pt x="552857" y="629224"/>
                  </a:lnTo>
                  <a:lnTo>
                    <a:pt x="508570" y="620459"/>
                  </a:lnTo>
                  <a:lnTo>
                    <a:pt x="465886" y="611490"/>
                  </a:lnTo>
                  <a:lnTo>
                    <a:pt x="424838" y="602323"/>
                  </a:lnTo>
                  <a:lnTo>
                    <a:pt x="385462" y="592963"/>
                  </a:lnTo>
                  <a:lnTo>
                    <a:pt x="347791" y="583415"/>
                  </a:lnTo>
                  <a:lnTo>
                    <a:pt x="277698" y="563779"/>
                  </a:lnTo>
                  <a:lnTo>
                    <a:pt x="214834" y="543457"/>
                  </a:lnTo>
                  <a:lnTo>
                    <a:pt x="159469" y="522491"/>
                  </a:lnTo>
                  <a:lnTo>
                    <a:pt x="111875" y="500924"/>
                  </a:lnTo>
                  <a:lnTo>
                    <a:pt x="72325" y="478800"/>
                  </a:lnTo>
                  <a:lnTo>
                    <a:pt x="41091" y="456159"/>
                  </a:lnTo>
                  <a:lnTo>
                    <a:pt x="10425" y="421325"/>
                  </a:lnTo>
                  <a:lnTo>
                    <a:pt x="0" y="385571"/>
                  </a:lnTo>
                  <a:close/>
                </a:path>
              </a:pathLst>
            </a:custGeom>
            <a:ln w="76200">
              <a:solidFill>
                <a:srgbClr val="0000FF"/>
              </a:solidFill>
            </a:ln>
          </p:spPr>
          <p:txBody>
            <a:bodyPr wrap="square" lIns="0" tIns="0" rIns="0" bIns="0" rtlCol="0"/>
            <a:lstStyle/>
            <a:p>
              <a:endParaRPr/>
            </a:p>
          </p:txBody>
        </p:sp>
        <p:pic>
          <p:nvPicPr>
            <p:cNvPr id="15" name="object 15"/>
            <p:cNvPicPr/>
            <p:nvPr/>
          </p:nvPicPr>
          <p:blipFill>
            <a:blip r:embed="rId2" cstate="print"/>
            <a:stretch>
              <a:fillRect/>
            </a:stretch>
          </p:blipFill>
          <p:spPr>
            <a:xfrm>
              <a:off x="5760720" y="3831335"/>
              <a:ext cx="3966210" cy="1847850"/>
            </a:xfrm>
            <a:prstGeom prst="rect">
              <a:avLst/>
            </a:prstGeom>
          </p:spPr>
        </p:pic>
      </p:grpSp>
      <p:grpSp>
        <p:nvGrpSpPr>
          <p:cNvPr id="16" name="object 16"/>
          <p:cNvGrpSpPr/>
          <p:nvPr/>
        </p:nvGrpSpPr>
        <p:grpSpPr>
          <a:xfrm>
            <a:off x="597789" y="3621023"/>
            <a:ext cx="3396615" cy="2929255"/>
            <a:chOff x="597789" y="3621023"/>
            <a:chExt cx="3396615" cy="2929255"/>
          </a:xfrm>
        </p:grpSpPr>
        <p:sp>
          <p:nvSpPr>
            <p:cNvPr id="17" name="object 17"/>
            <p:cNvSpPr/>
            <p:nvPr/>
          </p:nvSpPr>
          <p:spPr>
            <a:xfrm>
              <a:off x="685800" y="4704587"/>
              <a:ext cx="911860" cy="405765"/>
            </a:xfrm>
            <a:custGeom>
              <a:avLst/>
              <a:gdLst/>
              <a:ahLst/>
              <a:cxnLst/>
              <a:rect l="l" t="t" r="r" b="b"/>
              <a:pathLst>
                <a:path w="911860" h="405764">
                  <a:moveTo>
                    <a:pt x="0" y="202691"/>
                  </a:moveTo>
                  <a:lnTo>
                    <a:pt x="16277" y="148828"/>
                  </a:lnTo>
                  <a:lnTo>
                    <a:pt x="62213" y="100414"/>
                  </a:lnTo>
                  <a:lnTo>
                    <a:pt x="94945" y="78857"/>
                  </a:lnTo>
                  <a:lnTo>
                    <a:pt x="133464" y="59388"/>
                  </a:lnTo>
                  <a:lnTo>
                    <a:pt x="177225" y="42250"/>
                  </a:lnTo>
                  <a:lnTo>
                    <a:pt x="225687" y="27685"/>
                  </a:lnTo>
                  <a:lnTo>
                    <a:pt x="278306" y="15936"/>
                  </a:lnTo>
                  <a:lnTo>
                    <a:pt x="334539" y="7244"/>
                  </a:lnTo>
                  <a:lnTo>
                    <a:pt x="393843" y="1851"/>
                  </a:lnTo>
                  <a:lnTo>
                    <a:pt x="455675" y="0"/>
                  </a:lnTo>
                  <a:lnTo>
                    <a:pt x="517519" y="1851"/>
                  </a:lnTo>
                  <a:lnTo>
                    <a:pt x="576830" y="7244"/>
                  </a:lnTo>
                  <a:lnTo>
                    <a:pt x="633067" y="15936"/>
                  </a:lnTo>
                  <a:lnTo>
                    <a:pt x="685687" y="27685"/>
                  </a:lnTo>
                  <a:lnTo>
                    <a:pt x="734147" y="42250"/>
                  </a:lnTo>
                  <a:lnTo>
                    <a:pt x="777906" y="59388"/>
                  </a:lnTo>
                  <a:lnTo>
                    <a:pt x="816421" y="78857"/>
                  </a:lnTo>
                  <a:lnTo>
                    <a:pt x="849150" y="100414"/>
                  </a:lnTo>
                  <a:lnTo>
                    <a:pt x="895078" y="148828"/>
                  </a:lnTo>
                  <a:lnTo>
                    <a:pt x="911351" y="202691"/>
                  </a:lnTo>
                  <a:lnTo>
                    <a:pt x="907193" y="230184"/>
                  </a:lnTo>
                  <a:lnTo>
                    <a:pt x="875549" y="281564"/>
                  </a:lnTo>
                  <a:lnTo>
                    <a:pt x="816421" y="326526"/>
                  </a:lnTo>
                  <a:lnTo>
                    <a:pt x="777906" y="345995"/>
                  </a:lnTo>
                  <a:lnTo>
                    <a:pt x="734147" y="363133"/>
                  </a:lnTo>
                  <a:lnTo>
                    <a:pt x="685687" y="377698"/>
                  </a:lnTo>
                  <a:lnTo>
                    <a:pt x="633067" y="389447"/>
                  </a:lnTo>
                  <a:lnTo>
                    <a:pt x="576830" y="398139"/>
                  </a:lnTo>
                  <a:lnTo>
                    <a:pt x="517519" y="403532"/>
                  </a:lnTo>
                  <a:lnTo>
                    <a:pt x="455675" y="405384"/>
                  </a:lnTo>
                  <a:lnTo>
                    <a:pt x="393843" y="403532"/>
                  </a:lnTo>
                  <a:lnTo>
                    <a:pt x="334539" y="398139"/>
                  </a:lnTo>
                  <a:lnTo>
                    <a:pt x="278306" y="389447"/>
                  </a:lnTo>
                  <a:lnTo>
                    <a:pt x="225687" y="377698"/>
                  </a:lnTo>
                  <a:lnTo>
                    <a:pt x="177225" y="363133"/>
                  </a:lnTo>
                  <a:lnTo>
                    <a:pt x="133464" y="345995"/>
                  </a:lnTo>
                  <a:lnTo>
                    <a:pt x="94945" y="326526"/>
                  </a:lnTo>
                  <a:lnTo>
                    <a:pt x="62213" y="304969"/>
                  </a:lnTo>
                  <a:lnTo>
                    <a:pt x="16277" y="256555"/>
                  </a:lnTo>
                  <a:lnTo>
                    <a:pt x="0" y="202691"/>
                  </a:lnTo>
                  <a:close/>
                </a:path>
              </a:pathLst>
            </a:custGeom>
            <a:ln w="57150">
              <a:solidFill>
                <a:srgbClr val="FF0000"/>
              </a:solidFill>
            </a:ln>
          </p:spPr>
          <p:txBody>
            <a:bodyPr wrap="square" lIns="0" tIns="0" rIns="0" bIns="0" rtlCol="0"/>
            <a:lstStyle/>
            <a:p>
              <a:endParaRPr/>
            </a:p>
          </p:txBody>
        </p:sp>
        <p:sp>
          <p:nvSpPr>
            <p:cNvPr id="18" name="object 18"/>
            <p:cNvSpPr/>
            <p:nvPr/>
          </p:nvSpPr>
          <p:spPr>
            <a:xfrm>
              <a:off x="1581276" y="3621023"/>
              <a:ext cx="1945639" cy="1310640"/>
            </a:xfrm>
            <a:custGeom>
              <a:avLst/>
              <a:gdLst/>
              <a:ahLst/>
              <a:cxnLst/>
              <a:rect l="l" t="t" r="r" b="b"/>
              <a:pathLst>
                <a:path w="1945639" h="1310639">
                  <a:moveTo>
                    <a:pt x="1786734" y="71352"/>
                  </a:moveTo>
                  <a:lnTo>
                    <a:pt x="0" y="1262634"/>
                  </a:lnTo>
                  <a:lnTo>
                    <a:pt x="31750" y="1310131"/>
                  </a:lnTo>
                  <a:lnTo>
                    <a:pt x="1818377" y="118838"/>
                  </a:lnTo>
                  <a:lnTo>
                    <a:pt x="1786734" y="71352"/>
                  </a:lnTo>
                  <a:close/>
                </a:path>
                <a:path w="1945639" h="1310639">
                  <a:moveTo>
                    <a:pt x="1913551" y="55499"/>
                  </a:moveTo>
                  <a:lnTo>
                    <a:pt x="1810512" y="55499"/>
                  </a:lnTo>
                  <a:lnTo>
                    <a:pt x="1842135" y="102997"/>
                  </a:lnTo>
                  <a:lnTo>
                    <a:pt x="1818377" y="118838"/>
                  </a:lnTo>
                  <a:lnTo>
                    <a:pt x="1850136" y="166497"/>
                  </a:lnTo>
                  <a:lnTo>
                    <a:pt x="1913551" y="55499"/>
                  </a:lnTo>
                  <a:close/>
                </a:path>
                <a:path w="1945639" h="1310639">
                  <a:moveTo>
                    <a:pt x="1810512" y="55499"/>
                  </a:moveTo>
                  <a:lnTo>
                    <a:pt x="1786734" y="71352"/>
                  </a:lnTo>
                  <a:lnTo>
                    <a:pt x="1818377" y="118838"/>
                  </a:lnTo>
                  <a:lnTo>
                    <a:pt x="1842135" y="102997"/>
                  </a:lnTo>
                  <a:lnTo>
                    <a:pt x="1810512" y="55499"/>
                  </a:lnTo>
                  <a:close/>
                </a:path>
                <a:path w="1945639" h="1310639">
                  <a:moveTo>
                    <a:pt x="1945258" y="0"/>
                  </a:moveTo>
                  <a:lnTo>
                    <a:pt x="1755013" y="23749"/>
                  </a:lnTo>
                  <a:lnTo>
                    <a:pt x="1786734" y="71352"/>
                  </a:lnTo>
                  <a:lnTo>
                    <a:pt x="1810512" y="55499"/>
                  </a:lnTo>
                  <a:lnTo>
                    <a:pt x="1913551" y="55499"/>
                  </a:lnTo>
                  <a:lnTo>
                    <a:pt x="1945258" y="0"/>
                  </a:lnTo>
                  <a:close/>
                </a:path>
              </a:pathLst>
            </a:custGeom>
            <a:solidFill>
              <a:srgbClr val="FF0000"/>
            </a:solidFill>
          </p:spPr>
          <p:txBody>
            <a:bodyPr wrap="square" lIns="0" tIns="0" rIns="0" bIns="0" rtlCol="0"/>
            <a:lstStyle/>
            <a:p>
              <a:endParaRPr/>
            </a:p>
          </p:txBody>
        </p:sp>
        <p:sp>
          <p:nvSpPr>
            <p:cNvPr id="19" name="object 19"/>
            <p:cNvSpPr/>
            <p:nvPr/>
          </p:nvSpPr>
          <p:spPr>
            <a:xfrm>
              <a:off x="626364" y="6117335"/>
              <a:ext cx="911860" cy="403860"/>
            </a:xfrm>
            <a:custGeom>
              <a:avLst/>
              <a:gdLst/>
              <a:ahLst/>
              <a:cxnLst/>
              <a:rect l="l" t="t" r="r" b="b"/>
              <a:pathLst>
                <a:path w="911860" h="403859">
                  <a:moveTo>
                    <a:pt x="0" y="201930"/>
                  </a:moveTo>
                  <a:lnTo>
                    <a:pt x="16277" y="148250"/>
                  </a:lnTo>
                  <a:lnTo>
                    <a:pt x="62213" y="100014"/>
                  </a:lnTo>
                  <a:lnTo>
                    <a:pt x="94945" y="78538"/>
                  </a:lnTo>
                  <a:lnTo>
                    <a:pt x="133464" y="59145"/>
                  </a:lnTo>
                  <a:lnTo>
                    <a:pt x="177225" y="42075"/>
                  </a:lnTo>
                  <a:lnTo>
                    <a:pt x="225687" y="27570"/>
                  </a:lnTo>
                  <a:lnTo>
                    <a:pt x="278306" y="15869"/>
                  </a:lnTo>
                  <a:lnTo>
                    <a:pt x="334539" y="7213"/>
                  </a:lnTo>
                  <a:lnTo>
                    <a:pt x="393843" y="1843"/>
                  </a:lnTo>
                  <a:lnTo>
                    <a:pt x="455676" y="0"/>
                  </a:lnTo>
                  <a:lnTo>
                    <a:pt x="517519" y="1843"/>
                  </a:lnTo>
                  <a:lnTo>
                    <a:pt x="576830" y="7213"/>
                  </a:lnTo>
                  <a:lnTo>
                    <a:pt x="633067" y="15869"/>
                  </a:lnTo>
                  <a:lnTo>
                    <a:pt x="685687" y="27570"/>
                  </a:lnTo>
                  <a:lnTo>
                    <a:pt x="734147" y="42075"/>
                  </a:lnTo>
                  <a:lnTo>
                    <a:pt x="777906" y="59145"/>
                  </a:lnTo>
                  <a:lnTo>
                    <a:pt x="816421" y="78538"/>
                  </a:lnTo>
                  <a:lnTo>
                    <a:pt x="849150" y="100014"/>
                  </a:lnTo>
                  <a:lnTo>
                    <a:pt x="895078" y="148250"/>
                  </a:lnTo>
                  <a:lnTo>
                    <a:pt x="911351" y="201930"/>
                  </a:lnTo>
                  <a:lnTo>
                    <a:pt x="907193" y="229329"/>
                  </a:lnTo>
                  <a:lnTo>
                    <a:pt x="875549" y="280528"/>
                  </a:lnTo>
                  <a:lnTo>
                    <a:pt x="816421" y="325321"/>
                  </a:lnTo>
                  <a:lnTo>
                    <a:pt x="777906" y="344714"/>
                  </a:lnTo>
                  <a:lnTo>
                    <a:pt x="734147" y="361784"/>
                  </a:lnTo>
                  <a:lnTo>
                    <a:pt x="685687" y="376289"/>
                  </a:lnTo>
                  <a:lnTo>
                    <a:pt x="633067" y="387990"/>
                  </a:lnTo>
                  <a:lnTo>
                    <a:pt x="576830" y="396646"/>
                  </a:lnTo>
                  <a:lnTo>
                    <a:pt x="517519" y="402016"/>
                  </a:lnTo>
                  <a:lnTo>
                    <a:pt x="455676" y="403860"/>
                  </a:lnTo>
                  <a:lnTo>
                    <a:pt x="393843" y="402016"/>
                  </a:lnTo>
                  <a:lnTo>
                    <a:pt x="334539" y="396646"/>
                  </a:lnTo>
                  <a:lnTo>
                    <a:pt x="278306" y="387990"/>
                  </a:lnTo>
                  <a:lnTo>
                    <a:pt x="225687" y="376289"/>
                  </a:lnTo>
                  <a:lnTo>
                    <a:pt x="177225" y="361784"/>
                  </a:lnTo>
                  <a:lnTo>
                    <a:pt x="133464" y="344714"/>
                  </a:lnTo>
                  <a:lnTo>
                    <a:pt x="94945" y="325321"/>
                  </a:lnTo>
                  <a:lnTo>
                    <a:pt x="62213" y="303846"/>
                  </a:lnTo>
                  <a:lnTo>
                    <a:pt x="16277" y="255609"/>
                  </a:lnTo>
                  <a:lnTo>
                    <a:pt x="0" y="201930"/>
                  </a:lnTo>
                  <a:close/>
                </a:path>
              </a:pathLst>
            </a:custGeom>
            <a:ln w="57150">
              <a:solidFill>
                <a:srgbClr val="FF0000"/>
              </a:solidFill>
            </a:ln>
          </p:spPr>
          <p:txBody>
            <a:bodyPr wrap="square" lIns="0" tIns="0" rIns="0" bIns="0" rtlCol="0"/>
            <a:lstStyle/>
            <a:p>
              <a:endParaRPr/>
            </a:p>
          </p:txBody>
        </p:sp>
        <p:sp>
          <p:nvSpPr>
            <p:cNvPr id="20" name="object 20"/>
            <p:cNvSpPr/>
            <p:nvPr/>
          </p:nvSpPr>
          <p:spPr>
            <a:xfrm>
              <a:off x="1517015" y="3747515"/>
              <a:ext cx="2477770" cy="2591435"/>
            </a:xfrm>
            <a:custGeom>
              <a:avLst/>
              <a:gdLst/>
              <a:ahLst/>
              <a:cxnLst/>
              <a:rect l="l" t="t" r="r" b="b"/>
              <a:pathLst>
                <a:path w="2477770" h="2591435">
                  <a:moveTo>
                    <a:pt x="2338316" y="104177"/>
                  </a:moveTo>
                  <a:lnTo>
                    <a:pt x="0" y="2551620"/>
                  </a:lnTo>
                  <a:lnTo>
                    <a:pt x="41402" y="2591104"/>
                  </a:lnTo>
                  <a:lnTo>
                    <a:pt x="2379699" y="143694"/>
                  </a:lnTo>
                  <a:lnTo>
                    <a:pt x="2338316" y="104177"/>
                  </a:lnTo>
                  <a:close/>
                </a:path>
                <a:path w="2477770" h="2591435">
                  <a:moveTo>
                    <a:pt x="2451658" y="83565"/>
                  </a:moveTo>
                  <a:lnTo>
                    <a:pt x="2358009" y="83565"/>
                  </a:lnTo>
                  <a:lnTo>
                    <a:pt x="2399411" y="123062"/>
                  </a:lnTo>
                  <a:lnTo>
                    <a:pt x="2379699" y="143694"/>
                  </a:lnTo>
                  <a:lnTo>
                    <a:pt x="2421000" y="183133"/>
                  </a:lnTo>
                  <a:lnTo>
                    <a:pt x="2451658" y="83565"/>
                  </a:lnTo>
                  <a:close/>
                </a:path>
                <a:path w="2477770" h="2591435">
                  <a:moveTo>
                    <a:pt x="2358009" y="83565"/>
                  </a:moveTo>
                  <a:lnTo>
                    <a:pt x="2338316" y="104177"/>
                  </a:lnTo>
                  <a:lnTo>
                    <a:pt x="2379699" y="143694"/>
                  </a:lnTo>
                  <a:lnTo>
                    <a:pt x="2399411" y="123062"/>
                  </a:lnTo>
                  <a:lnTo>
                    <a:pt x="2358009" y="83565"/>
                  </a:lnTo>
                  <a:close/>
                </a:path>
                <a:path w="2477770" h="2591435">
                  <a:moveTo>
                    <a:pt x="2477388" y="0"/>
                  </a:moveTo>
                  <a:lnTo>
                    <a:pt x="2297049" y="64770"/>
                  </a:lnTo>
                  <a:lnTo>
                    <a:pt x="2338316" y="104177"/>
                  </a:lnTo>
                  <a:lnTo>
                    <a:pt x="2358009" y="83565"/>
                  </a:lnTo>
                  <a:lnTo>
                    <a:pt x="2451658" y="83565"/>
                  </a:lnTo>
                  <a:lnTo>
                    <a:pt x="2477388" y="0"/>
                  </a:lnTo>
                  <a:close/>
                </a:path>
              </a:pathLst>
            </a:custGeom>
            <a:solidFill>
              <a:srgbClr val="FF0000"/>
            </a:solidFill>
          </p:spPr>
          <p:txBody>
            <a:bodyPr wrap="square" lIns="0" tIns="0" rIns="0" bIns="0" rtlCol="0"/>
            <a:lstStyle/>
            <a:p>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3706" y="842631"/>
            <a:ext cx="10610850" cy="777240"/>
          </a:xfrm>
          <a:custGeom>
            <a:avLst/>
            <a:gdLst/>
            <a:ahLst/>
            <a:cxnLst/>
            <a:rect l="l" t="t" r="r" b="b"/>
            <a:pathLst>
              <a:path w="10610850" h="777240">
                <a:moveTo>
                  <a:pt x="472186" y="0"/>
                </a:moveTo>
                <a:lnTo>
                  <a:pt x="0" y="0"/>
                </a:lnTo>
                <a:lnTo>
                  <a:pt x="0" y="776884"/>
                </a:lnTo>
                <a:lnTo>
                  <a:pt x="472186" y="776884"/>
                </a:lnTo>
                <a:lnTo>
                  <a:pt x="472186" y="0"/>
                </a:lnTo>
                <a:close/>
              </a:path>
              <a:path w="10610850" h="777240">
                <a:moveTo>
                  <a:pt x="10610456" y="419620"/>
                </a:moveTo>
                <a:lnTo>
                  <a:pt x="10610406" y="12"/>
                </a:lnTo>
                <a:lnTo>
                  <a:pt x="2700197" y="12"/>
                </a:lnTo>
                <a:lnTo>
                  <a:pt x="472249" y="0"/>
                </a:lnTo>
                <a:lnTo>
                  <a:pt x="472249" y="776884"/>
                </a:lnTo>
                <a:lnTo>
                  <a:pt x="2700083" y="776884"/>
                </a:lnTo>
                <a:lnTo>
                  <a:pt x="3359277" y="776884"/>
                </a:lnTo>
                <a:lnTo>
                  <a:pt x="3359277" y="419633"/>
                </a:lnTo>
                <a:lnTo>
                  <a:pt x="3359327" y="776884"/>
                </a:lnTo>
                <a:lnTo>
                  <a:pt x="4018457" y="776884"/>
                </a:lnTo>
                <a:lnTo>
                  <a:pt x="4677651" y="776884"/>
                </a:lnTo>
                <a:lnTo>
                  <a:pt x="4677651" y="419633"/>
                </a:lnTo>
                <a:lnTo>
                  <a:pt x="4677715" y="776884"/>
                </a:lnTo>
                <a:lnTo>
                  <a:pt x="5336845" y="776884"/>
                </a:lnTo>
                <a:lnTo>
                  <a:pt x="5996038" y="776884"/>
                </a:lnTo>
                <a:lnTo>
                  <a:pt x="5996038" y="419633"/>
                </a:lnTo>
                <a:lnTo>
                  <a:pt x="5996102" y="776884"/>
                </a:lnTo>
                <a:lnTo>
                  <a:pt x="6655244" y="776884"/>
                </a:lnTo>
                <a:lnTo>
                  <a:pt x="7314438" y="776884"/>
                </a:lnTo>
                <a:lnTo>
                  <a:pt x="7314438" y="419633"/>
                </a:lnTo>
                <a:lnTo>
                  <a:pt x="7314489" y="776884"/>
                </a:lnTo>
                <a:lnTo>
                  <a:pt x="7973631" y="776884"/>
                </a:lnTo>
                <a:lnTo>
                  <a:pt x="8632825" y="776884"/>
                </a:lnTo>
                <a:lnTo>
                  <a:pt x="8632825" y="419633"/>
                </a:lnTo>
                <a:lnTo>
                  <a:pt x="8632876" y="776884"/>
                </a:lnTo>
                <a:lnTo>
                  <a:pt x="9292018" y="776884"/>
                </a:lnTo>
                <a:lnTo>
                  <a:pt x="9951212" y="776884"/>
                </a:lnTo>
                <a:lnTo>
                  <a:pt x="9951212" y="419633"/>
                </a:lnTo>
                <a:lnTo>
                  <a:pt x="9951263" y="776884"/>
                </a:lnTo>
                <a:lnTo>
                  <a:pt x="10610456" y="776884"/>
                </a:lnTo>
                <a:lnTo>
                  <a:pt x="10610456" y="419620"/>
                </a:lnTo>
                <a:close/>
              </a:path>
            </a:pathLst>
          </a:custGeom>
          <a:solidFill>
            <a:srgbClr val="3974B8"/>
          </a:solidFill>
        </p:spPr>
        <p:txBody>
          <a:bodyPr wrap="square" lIns="0" tIns="0" rIns="0" bIns="0" rtlCol="0"/>
          <a:lstStyle/>
          <a:p>
            <a:endParaRPr/>
          </a:p>
        </p:txBody>
      </p:sp>
      <p:sp>
        <p:nvSpPr>
          <p:cNvPr id="3" name="object 3"/>
          <p:cNvSpPr/>
          <p:nvPr/>
        </p:nvSpPr>
        <p:spPr>
          <a:xfrm>
            <a:off x="953706" y="5917209"/>
            <a:ext cx="10610850" cy="360680"/>
          </a:xfrm>
          <a:custGeom>
            <a:avLst/>
            <a:gdLst/>
            <a:ahLst/>
            <a:cxnLst/>
            <a:rect l="l" t="t" r="r" b="b"/>
            <a:pathLst>
              <a:path w="10610850" h="360679">
                <a:moveTo>
                  <a:pt x="3359277" y="0"/>
                </a:moveTo>
                <a:lnTo>
                  <a:pt x="2700147" y="0"/>
                </a:lnTo>
                <a:lnTo>
                  <a:pt x="0" y="0"/>
                </a:lnTo>
                <a:lnTo>
                  <a:pt x="0" y="360426"/>
                </a:lnTo>
                <a:lnTo>
                  <a:pt x="2700083" y="360426"/>
                </a:lnTo>
                <a:lnTo>
                  <a:pt x="3359277" y="360426"/>
                </a:lnTo>
                <a:lnTo>
                  <a:pt x="3359277" y="0"/>
                </a:lnTo>
                <a:close/>
              </a:path>
              <a:path w="10610850" h="360679">
                <a:moveTo>
                  <a:pt x="4677651" y="0"/>
                </a:moveTo>
                <a:lnTo>
                  <a:pt x="4018521" y="0"/>
                </a:lnTo>
                <a:lnTo>
                  <a:pt x="3359327" y="0"/>
                </a:lnTo>
                <a:lnTo>
                  <a:pt x="3359327" y="360426"/>
                </a:lnTo>
                <a:lnTo>
                  <a:pt x="4018457" y="360426"/>
                </a:lnTo>
                <a:lnTo>
                  <a:pt x="4677651" y="360426"/>
                </a:lnTo>
                <a:lnTo>
                  <a:pt x="4677651" y="0"/>
                </a:lnTo>
                <a:close/>
              </a:path>
              <a:path w="10610850" h="360679">
                <a:moveTo>
                  <a:pt x="5996038" y="0"/>
                </a:moveTo>
                <a:lnTo>
                  <a:pt x="5336908" y="0"/>
                </a:lnTo>
                <a:lnTo>
                  <a:pt x="4677715" y="0"/>
                </a:lnTo>
                <a:lnTo>
                  <a:pt x="4677715" y="360426"/>
                </a:lnTo>
                <a:lnTo>
                  <a:pt x="5336845" y="360426"/>
                </a:lnTo>
                <a:lnTo>
                  <a:pt x="5996038" y="360426"/>
                </a:lnTo>
                <a:lnTo>
                  <a:pt x="5996038" y="0"/>
                </a:lnTo>
                <a:close/>
              </a:path>
              <a:path w="10610850" h="360679">
                <a:moveTo>
                  <a:pt x="7314438" y="0"/>
                </a:moveTo>
                <a:lnTo>
                  <a:pt x="6655295" y="0"/>
                </a:lnTo>
                <a:lnTo>
                  <a:pt x="5996102" y="0"/>
                </a:lnTo>
                <a:lnTo>
                  <a:pt x="5996102" y="360426"/>
                </a:lnTo>
                <a:lnTo>
                  <a:pt x="6655244" y="360426"/>
                </a:lnTo>
                <a:lnTo>
                  <a:pt x="7314438" y="360426"/>
                </a:lnTo>
                <a:lnTo>
                  <a:pt x="7314438" y="0"/>
                </a:lnTo>
                <a:close/>
              </a:path>
              <a:path w="10610850" h="360679">
                <a:moveTo>
                  <a:pt x="8632825" y="0"/>
                </a:moveTo>
                <a:lnTo>
                  <a:pt x="7973682" y="0"/>
                </a:lnTo>
                <a:lnTo>
                  <a:pt x="7314489" y="0"/>
                </a:lnTo>
                <a:lnTo>
                  <a:pt x="7314489" y="360426"/>
                </a:lnTo>
                <a:lnTo>
                  <a:pt x="7973631" y="360426"/>
                </a:lnTo>
                <a:lnTo>
                  <a:pt x="8632825" y="360426"/>
                </a:lnTo>
                <a:lnTo>
                  <a:pt x="8632825" y="0"/>
                </a:lnTo>
                <a:close/>
              </a:path>
              <a:path w="10610850" h="360679">
                <a:moveTo>
                  <a:pt x="9951212" y="0"/>
                </a:moveTo>
                <a:lnTo>
                  <a:pt x="9292069" y="0"/>
                </a:lnTo>
                <a:lnTo>
                  <a:pt x="8632876" y="0"/>
                </a:lnTo>
                <a:lnTo>
                  <a:pt x="8632876" y="360426"/>
                </a:lnTo>
                <a:lnTo>
                  <a:pt x="9292018" y="360426"/>
                </a:lnTo>
                <a:lnTo>
                  <a:pt x="9951212" y="360426"/>
                </a:lnTo>
                <a:lnTo>
                  <a:pt x="9951212" y="0"/>
                </a:lnTo>
                <a:close/>
              </a:path>
              <a:path w="10610850" h="360679">
                <a:moveTo>
                  <a:pt x="10610456" y="0"/>
                </a:moveTo>
                <a:lnTo>
                  <a:pt x="9951263" y="0"/>
                </a:lnTo>
                <a:lnTo>
                  <a:pt x="9951263" y="360426"/>
                </a:lnTo>
                <a:lnTo>
                  <a:pt x="10610456" y="360426"/>
                </a:lnTo>
                <a:lnTo>
                  <a:pt x="10610456" y="0"/>
                </a:lnTo>
                <a:close/>
              </a:path>
            </a:pathLst>
          </a:custGeom>
          <a:solidFill>
            <a:srgbClr val="E1EFD9"/>
          </a:solidFill>
        </p:spPr>
        <p:txBody>
          <a:bodyPr wrap="square" lIns="0" tIns="0" rIns="0" bIns="0" rtlCol="0"/>
          <a:lstStyle/>
          <a:p>
            <a:endParaRPr/>
          </a:p>
        </p:txBody>
      </p:sp>
      <p:sp>
        <p:nvSpPr>
          <p:cNvPr id="4" name="object 4"/>
          <p:cNvSpPr/>
          <p:nvPr/>
        </p:nvSpPr>
        <p:spPr>
          <a:xfrm>
            <a:off x="953706" y="6277622"/>
            <a:ext cx="10610850" cy="360680"/>
          </a:xfrm>
          <a:custGeom>
            <a:avLst/>
            <a:gdLst/>
            <a:ahLst/>
            <a:cxnLst/>
            <a:rect l="l" t="t" r="r" b="b"/>
            <a:pathLst>
              <a:path w="10610850" h="360679">
                <a:moveTo>
                  <a:pt x="3359277" y="0"/>
                </a:moveTo>
                <a:lnTo>
                  <a:pt x="2700147" y="0"/>
                </a:lnTo>
                <a:lnTo>
                  <a:pt x="0" y="0"/>
                </a:lnTo>
                <a:lnTo>
                  <a:pt x="0" y="360426"/>
                </a:lnTo>
                <a:lnTo>
                  <a:pt x="2700083" y="360426"/>
                </a:lnTo>
                <a:lnTo>
                  <a:pt x="3359277" y="360426"/>
                </a:lnTo>
                <a:lnTo>
                  <a:pt x="3359277" y="0"/>
                </a:lnTo>
                <a:close/>
              </a:path>
              <a:path w="10610850" h="360679">
                <a:moveTo>
                  <a:pt x="4677651" y="0"/>
                </a:moveTo>
                <a:lnTo>
                  <a:pt x="4018521" y="0"/>
                </a:lnTo>
                <a:lnTo>
                  <a:pt x="3359327" y="0"/>
                </a:lnTo>
                <a:lnTo>
                  <a:pt x="3359327" y="360426"/>
                </a:lnTo>
                <a:lnTo>
                  <a:pt x="4018457" y="360426"/>
                </a:lnTo>
                <a:lnTo>
                  <a:pt x="4677651" y="360426"/>
                </a:lnTo>
                <a:lnTo>
                  <a:pt x="4677651" y="0"/>
                </a:lnTo>
                <a:close/>
              </a:path>
              <a:path w="10610850" h="360679">
                <a:moveTo>
                  <a:pt x="5996038" y="0"/>
                </a:moveTo>
                <a:lnTo>
                  <a:pt x="5336908" y="0"/>
                </a:lnTo>
                <a:lnTo>
                  <a:pt x="4677715" y="0"/>
                </a:lnTo>
                <a:lnTo>
                  <a:pt x="4677715" y="360426"/>
                </a:lnTo>
                <a:lnTo>
                  <a:pt x="5336845" y="360426"/>
                </a:lnTo>
                <a:lnTo>
                  <a:pt x="5996038" y="360426"/>
                </a:lnTo>
                <a:lnTo>
                  <a:pt x="5996038" y="0"/>
                </a:lnTo>
                <a:close/>
              </a:path>
              <a:path w="10610850" h="360679">
                <a:moveTo>
                  <a:pt x="7314438" y="0"/>
                </a:moveTo>
                <a:lnTo>
                  <a:pt x="6655295" y="0"/>
                </a:lnTo>
                <a:lnTo>
                  <a:pt x="5996102" y="0"/>
                </a:lnTo>
                <a:lnTo>
                  <a:pt x="5996102" y="360426"/>
                </a:lnTo>
                <a:lnTo>
                  <a:pt x="6655244" y="360426"/>
                </a:lnTo>
                <a:lnTo>
                  <a:pt x="7314438" y="360426"/>
                </a:lnTo>
                <a:lnTo>
                  <a:pt x="7314438" y="0"/>
                </a:lnTo>
                <a:close/>
              </a:path>
              <a:path w="10610850" h="360679">
                <a:moveTo>
                  <a:pt x="8632825" y="0"/>
                </a:moveTo>
                <a:lnTo>
                  <a:pt x="7973682" y="0"/>
                </a:lnTo>
                <a:lnTo>
                  <a:pt x="7314489" y="0"/>
                </a:lnTo>
                <a:lnTo>
                  <a:pt x="7314489" y="360426"/>
                </a:lnTo>
                <a:lnTo>
                  <a:pt x="7973631" y="360426"/>
                </a:lnTo>
                <a:lnTo>
                  <a:pt x="8632825" y="360426"/>
                </a:lnTo>
                <a:lnTo>
                  <a:pt x="8632825" y="0"/>
                </a:lnTo>
                <a:close/>
              </a:path>
              <a:path w="10610850" h="360679">
                <a:moveTo>
                  <a:pt x="9951212" y="0"/>
                </a:moveTo>
                <a:lnTo>
                  <a:pt x="9292069" y="0"/>
                </a:lnTo>
                <a:lnTo>
                  <a:pt x="8632876" y="0"/>
                </a:lnTo>
                <a:lnTo>
                  <a:pt x="8632876" y="360426"/>
                </a:lnTo>
                <a:lnTo>
                  <a:pt x="9292018" y="360426"/>
                </a:lnTo>
                <a:lnTo>
                  <a:pt x="9951212" y="360426"/>
                </a:lnTo>
                <a:lnTo>
                  <a:pt x="9951212" y="0"/>
                </a:lnTo>
                <a:close/>
              </a:path>
              <a:path w="10610850" h="360679">
                <a:moveTo>
                  <a:pt x="10610456" y="0"/>
                </a:moveTo>
                <a:lnTo>
                  <a:pt x="9951263" y="0"/>
                </a:lnTo>
                <a:lnTo>
                  <a:pt x="9951263" y="360426"/>
                </a:lnTo>
                <a:lnTo>
                  <a:pt x="10610456" y="360426"/>
                </a:lnTo>
                <a:lnTo>
                  <a:pt x="10610456" y="0"/>
                </a:lnTo>
                <a:close/>
              </a:path>
            </a:pathLst>
          </a:custGeom>
          <a:solidFill>
            <a:srgbClr val="E1EFD9"/>
          </a:solidFill>
        </p:spPr>
        <p:txBody>
          <a:bodyPr wrap="square" lIns="0" tIns="0" rIns="0" bIns="0" rtlCol="0"/>
          <a:lstStyle/>
          <a:p>
            <a:endParaRPr/>
          </a:p>
        </p:txBody>
      </p:sp>
      <p:sp>
        <p:nvSpPr>
          <p:cNvPr id="5" name="object 5"/>
          <p:cNvSpPr/>
          <p:nvPr/>
        </p:nvSpPr>
        <p:spPr>
          <a:xfrm>
            <a:off x="1425955" y="836295"/>
            <a:ext cx="0" cy="5087620"/>
          </a:xfrm>
          <a:custGeom>
            <a:avLst/>
            <a:gdLst/>
            <a:ahLst/>
            <a:cxnLst/>
            <a:rect l="l" t="t" r="r" b="b"/>
            <a:pathLst>
              <a:path h="5087620">
                <a:moveTo>
                  <a:pt x="0" y="0"/>
                </a:moveTo>
                <a:lnTo>
                  <a:pt x="0" y="5087264"/>
                </a:lnTo>
              </a:path>
            </a:pathLst>
          </a:custGeom>
          <a:ln w="12700">
            <a:solidFill>
              <a:srgbClr val="000000"/>
            </a:solidFill>
          </a:ln>
        </p:spPr>
        <p:txBody>
          <a:bodyPr wrap="square" lIns="0" tIns="0" rIns="0" bIns="0" rtlCol="0"/>
          <a:lstStyle/>
          <a:p>
            <a:endParaRPr/>
          </a:p>
        </p:txBody>
      </p:sp>
      <p:sp>
        <p:nvSpPr>
          <p:cNvPr id="6" name="object 6"/>
          <p:cNvSpPr/>
          <p:nvPr/>
        </p:nvSpPr>
        <p:spPr>
          <a:xfrm>
            <a:off x="3653790" y="836295"/>
            <a:ext cx="0" cy="5808345"/>
          </a:xfrm>
          <a:custGeom>
            <a:avLst/>
            <a:gdLst/>
            <a:ahLst/>
            <a:cxnLst/>
            <a:rect l="l" t="t" r="r" b="b"/>
            <a:pathLst>
              <a:path h="5808345">
                <a:moveTo>
                  <a:pt x="0" y="0"/>
                </a:moveTo>
                <a:lnTo>
                  <a:pt x="0" y="5808103"/>
                </a:lnTo>
              </a:path>
            </a:pathLst>
          </a:custGeom>
          <a:ln w="12700">
            <a:solidFill>
              <a:srgbClr val="000000"/>
            </a:solidFill>
          </a:ln>
        </p:spPr>
        <p:txBody>
          <a:bodyPr wrap="square" lIns="0" tIns="0" rIns="0" bIns="0" rtlCol="0"/>
          <a:lstStyle/>
          <a:p>
            <a:endParaRPr/>
          </a:p>
        </p:txBody>
      </p:sp>
      <p:sp>
        <p:nvSpPr>
          <p:cNvPr id="7" name="object 7"/>
          <p:cNvSpPr/>
          <p:nvPr/>
        </p:nvSpPr>
        <p:spPr>
          <a:xfrm>
            <a:off x="4313046"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8" name="object 8"/>
          <p:cNvSpPr/>
          <p:nvPr/>
        </p:nvSpPr>
        <p:spPr>
          <a:xfrm>
            <a:off x="4972176"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9" name="object 9"/>
          <p:cNvSpPr/>
          <p:nvPr/>
        </p:nvSpPr>
        <p:spPr>
          <a:xfrm>
            <a:off x="5631433"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0" name="object 10"/>
          <p:cNvSpPr/>
          <p:nvPr/>
        </p:nvSpPr>
        <p:spPr>
          <a:xfrm>
            <a:off x="6290563"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1" name="object 11"/>
          <p:cNvSpPr/>
          <p:nvPr/>
        </p:nvSpPr>
        <p:spPr>
          <a:xfrm>
            <a:off x="6949820"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2" name="object 12"/>
          <p:cNvSpPr/>
          <p:nvPr/>
        </p:nvSpPr>
        <p:spPr>
          <a:xfrm>
            <a:off x="7608951"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3" name="object 13"/>
          <p:cNvSpPr/>
          <p:nvPr/>
        </p:nvSpPr>
        <p:spPr>
          <a:xfrm>
            <a:off x="8268207"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4" name="object 14"/>
          <p:cNvSpPr/>
          <p:nvPr/>
        </p:nvSpPr>
        <p:spPr>
          <a:xfrm>
            <a:off x="8927338"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5" name="object 15"/>
          <p:cNvSpPr/>
          <p:nvPr/>
        </p:nvSpPr>
        <p:spPr>
          <a:xfrm>
            <a:off x="9586594"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6" name="object 16"/>
          <p:cNvSpPr/>
          <p:nvPr/>
        </p:nvSpPr>
        <p:spPr>
          <a:xfrm>
            <a:off x="10245725" y="1255903"/>
            <a:ext cx="0" cy="5388610"/>
          </a:xfrm>
          <a:custGeom>
            <a:avLst/>
            <a:gdLst/>
            <a:ahLst/>
            <a:cxnLst/>
            <a:rect l="l" t="t" r="r" b="b"/>
            <a:pathLst>
              <a:path h="5388609">
                <a:moveTo>
                  <a:pt x="0" y="0"/>
                </a:moveTo>
                <a:lnTo>
                  <a:pt x="0" y="5388495"/>
                </a:lnTo>
              </a:path>
            </a:pathLst>
          </a:custGeom>
          <a:ln w="12700">
            <a:solidFill>
              <a:srgbClr val="000000"/>
            </a:solidFill>
          </a:ln>
        </p:spPr>
        <p:txBody>
          <a:bodyPr wrap="square" lIns="0" tIns="0" rIns="0" bIns="0" rtlCol="0"/>
          <a:lstStyle/>
          <a:p>
            <a:endParaRPr/>
          </a:p>
        </p:txBody>
      </p:sp>
      <p:sp>
        <p:nvSpPr>
          <p:cNvPr id="17" name="object 17"/>
          <p:cNvSpPr/>
          <p:nvPr/>
        </p:nvSpPr>
        <p:spPr>
          <a:xfrm>
            <a:off x="947356" y="836295"/>
            <a:ext cx="10623550" cy="5808345"/>
          </a:xfrm>
          <a:custGeom>
            <a:avLst/>
            <a:gdLst/>
            <a:ahLst/>
            <a:cxnLst/>
            <a:rect l="l" t="t" r="r" b="b"/>
            <a:pathLst>
              <a:path w="10623550" h="5808345">
                <a:moveTo>
                  <a:pt x="9957625" y="419608"/>
                </a:moveTo>
                <a:lnTo>
                  <a:pt x="9957625" y="5808103"/>
                </a:lnTo>
              </a:path>
              <a:path w="10623550" h="5808345">
                <a:moveTo>
                  <a:pt x="2700083" y="425958"/>
                </a:moveTo>
                <a:lnTo>
                  <a:pt x="10623105" y="425958"/>
                </a:lnTo>
              </a:path>
              <a:path w="10623550" h="5808345">
                <a:moveTo>
                  <a:pt x="0" y="783209"/>
                </a:moveTo>
                <a:lnTo>
                  <a:pt x="10623105" y="783209"/>
                </a:lnTo>
              </a:path>
              <a:path w="10623550" h="5808345">
                <a:moveTo>
                  <a:pt x="0" y="1179448"/>
                </a:moveTo>
                <a:lnTo>
                  <a:pt x="10623105" y="1179448"/>
                </a:lnTo>
              </a:path>
              <a:path w="10623550" h="5808345">
                <a:moveTo>
                  <a:pt x="0" y="1575689"/>
                </a:moveTo>
                <a:lnTo>
                  <a:pt x="4305871" y="1575689"/>
                </a:lnTo>
              </a:path>
              <a:path w="10623550" h="5808345">
                <a:moveTo>
                  <a:pt x="4364926" y="1575689"/>
                </a:moveTo>
                <a:lnTo>
                  <a:pt x="10623105" y="1575689"/>
                </a:lnTo>
              </a:path>
              <a:path w="10623550" h="5808345">
                <a:moveTo>
                  <a:pt x="0" y="1971928"/>
                </a:moveTo>
                <a:lnTo>
                  <a:pt x="4305871" y="1971928"/>
                </a:lnTo>
              </a:path>
              <a:path w="10623550" h="5808345">
                <a:moveTo>
                  <a:pt x="4364926" y="1971928"/>
                </a:moveTo>
                <a:lnTo>
                  <a:pt x="10623105" y="1971928"/>
                </a:lnTo>
              </a:path>
              <a:path w="10623550" h="5808345">
                <a:moveTo>
                  <a:pt x="0" y="2368169"/>
                </a:moveTo>
                <a:lnTo>
                  <a:pt x="4305871" y="2368169"/>
                </a:lnTo>
              </a:path>
              <a:path w="10623550" h="5808345">
                <a:moveTo>
                  <a:pt x="4364926" y="2368169"/>
                </a:moveTo>
                <a:lnTo>
                  <a:pt x="10623105" y="2368169"/>
                </a:lnTo>
              </a:path>
              <a:path w="10623550" h="5808345">
                <a:moveTo>
                  <a:pt x="0" y="2764409"/>
                </a:moveTo>
                <a:lnTo>
                  <a:pt x="4305871" y="2764409"/>
                </a:lnTo>
              </a:path>
              <a:path w="10623550" h="5808345">
                <a:moveTo>
                  <a:pt x="4364926" y="2764409"/>
                </a:moveTo>
                <a:lnTo>
                  <a:pt x="10623105" y="2764409"/>
                </a:lnTo>
              </a:path>
              <a:path w="10623550" h="5808345">
                <a:moveTo>
                  <a:pt x="0" y="3160648"/>
                </a:moveTo>
                <a:lnTo>
                  <a:pt x="4305871" y="3160648"/>
                </a:lnTo>
              </a:path>
              <a:path w="10623550" h="5808345">
                <a:moveTo>
                  <a:pt x="4364926" y="3160648"/>
                </a:moveTo>
                <a:lnTo>
                  <a:pt x="10623105" y="3160648"/>
                </a:lnTo>
              </a:path>
              <a:path w="10623550" h="5808345">
                <a:moveTo>
                  <a:pt x="0" y="3556888"/>
                </a:moveTo>
                <a:lnTo>
                  <a:pt x="4305871" y="3556888"/>
                </a:lnTo>
              </a:path>
              <a:path w="10623550" h="5808345">
                <a:moveTo>
                  <a:pt x="4364926" y="3556888"/>
                </a:moveTo>
                <a:lnTo>
                  <a:pt x="10623105" y="3556888"/>
                </a:lnTo>
              </a:path>
              <a:path w="10623550" h="5808345">
                <a:moveTo>
                  <a:pt x="0" y="3953129"/>
                </a:moveTo>
                <a:lnTo>
                  <a:pt x="4305871" y="3953129"/>
                </a:lnTo>
              </a:path>
              <a:path w="10623550" h="5808345">
                <a:moveTo>
                  <a:pt x="4364926" y="3953129"/>
                </a:moveTo>
                <a:lnTo>
                  <a:pt x="10623105" y="3953129"/>
                </a:lnTo>
              </a:path>
              <a:path w="10623550" h="5808345">
                <a:moveTo>
                  <a:pt x="0" y="4349369"/>
                </a:moveTo>
                <a:lnTo>
                  <a:pt x="10623105" y="4349369"/>
                </a:lnTo>
              </a:path>
              <a:path w="10623550" h="5808345">
                <a:moveTo>
                  <a:pt x="0" y="4745608"/>
                </a:moveTo>
                <a:lnTo>
                  <a:pt x="10623105" y="4745608"/>
                </a:lnTo>
              </a:path>
              <a:path w="10623550" h="5808345">
                <a:moveTo>
                  <a:pt x="0" y="5080914"/>
                </a:moveTo>
                <a:lnTo>
                  <a:pt x="10623105" y="5080914"/>
                </a:lnTo>
              </a:path>
              <a:path w="10623550" h="5808345">
                <a:moveTo>
                  <a:pt x="0" y="5441340"/>
                </a:moveTo>
                <a:lnTo>
                  <a:pt x="10623105" y="5441340"/>
                </a:lnTo>
              </a:path>
              <a:path w="10623550" h="5808345">
                <a:moveTo>
                  <a:pt x="6350" y="0"/>
                </a:moveTo>
                <a:lnTo>
                  <a:pt x="6350" y="5808103"/>
                </a:lnTo>
              </a:path>
              <a:path w="10623550" h="5808345">
                <a:moveTo>
                  <a:pt x="10616755" y="0"/>
                </a:moveTo>
                <a:lnTo>
                  <a:pt x="10616755" y="5808103"/>
                </a:lnTo>
              </a:path>
              <a:path w="10623550" h="5808345">
                <a:moveTo>
                  <a:pt x="0" y="6350"/>
                </a:moveTo>
                <a:lnTo>
                  <a:pt x="10623105" y="6350"/>
                </a:lnTo>
              </a:path>
              <a:path w="10623550" h="5808345">
                <a:moveTo>
                  <a:pt x="0" y="5801753"/>
                </a:moveTo>
                <a:lnTo>
                  <a:pt x="10623105" y="5801753"/>
                </a:lnTo>
              </a:path>
            </a:pathLst>
          </a:custGeom>
          <a:ln w="12700">
            <a:solidFill>
              <a:srgbClr val="000000"/>
            </a:solidFill>
          </a:ln>
        </p:spPr>
        <p:txBody>
          <a:bodyPr wrap="square" lIns="0" tIns="0" rIns="0" bIns="0" rtlCol="0"/>
          <a:lstStyle/>
          <a:p>
            <a:endParaRPr/>
          </a:p>
        </p:txBody>
      </p:sp>
      <p:sp>
        <p:nvSpPr>
          <p:cNvPr id="18" name="object 18"/>
          <p:cNvSpPr txBox="1"/>
          <p:nvPr/>
        </p:nvSpPr>
        <p:spPr>
          <a:xfrm>
            <a:off x="1032459" y="1066292"/>
            <a:ext cx="1619885" cy="299720"/>
          </a:xfrm>
          <a:prstGeom prst="rect">
            <a:avLst/>
          </a:prstGeom>
        </p:spPr>
        <p:txBody>
          <a:bodyPr vert="horz" wrap="square" lIns="0" tIns="12700" rIns="0" bIns="0" rtlCol="0">
            <a:spAutoFit/>
          </a:bodyPr>
          <a:lstStyle/>
          <a:p>
            <a:pPr marL="12700">
              <a:lnSpc>
                <a:spcPct val="100000"/>
              </a:lnSpc>
              <a:spcBef>
                <a:spcPts val="100"/>
              </a:spcBef>
              <a:tabLst>
                <a:tab pos="484505" algn="l"/>
              </a:tabLst>
            </a:pPr>
            <a:r>
              <a:rPr sz="1800" b="1" dirty="0">
                <a:solidFill>
                  <a:srgbClr val="FFFFFF"/>
                </a:solidFill>
                <a:latin typeface="Calibri"/>
                <a:cs typeface="Calibri"/>
              </a:rPr>
              <a:t>No	</a:t>
            </a:r>
            <a:r>
              <a:rPr sz="1800" b="1" spc="-5" dirty="0">
                <a:solidFill>
                  <a:srgbClr val="FFFFFF"/>
                </a:solidFill>
                <a:latin typeface="Calibri"/>
                <a:cs typeface="Calibri"/>
              </a:rPr>
              <a:t>CPL</a:t>
            </a:r>
            <a:r>
              <a:rPr sz="1800" b="1" spc="-30" dirty="0">
                <a:solidFill>
                  <a:srgbClr val="FFFFFF"/>
                </a:solidFill>
                <a:latin typeface="Calibri"/>
                <a:cs typeface="Calibri"/>
              </a:rPr>
              <a:t> </a:t>
            </a:r>
            <a:r>
              <a:rPr sz="1800" b="1" dirty="0">
                <a:solidFill>
                  <a:srgbClr val="FFFFFF"/>
                </a:solidFill>
                <a:latin typeface="Calibri"/>
                <a:cs typeface="Calibri"/>
              </a:rPr>
              <a:t>-</a:t>
            </a:r>
            <a:r>
              <a:rPr sz="1800" b="1" spc="-35" dirty="0">
                <a:solidFill>
                  <a:srgbClr val="FFFFFF"/>
                </a:solidFill>
                <a:latin typeface="Calibri"/>
                <a:cs typeface="Calibri"/>
              </a:rPr>
              <a:t> </a:t>
            </a:r>
            <a:r>
              <a:rPr sz="1800" b="1" spc="-10" dirty="0">
                <a:solidFill>
                  <a:srgbClr val="FFFFFF"/>
                </a:solidFill>
                <a:latin typeface="Calibri"/>
                <a:cs typeface="Calibri"/>
              </a:rPr>
              <a:t>PRODI</a:t>
            </a:r>
            <a:endParaRPr sz="1800">
              <a:latin typeface="Calibri"/>
              <a:cs typeface="Calibri"/>
            </a:endParaRPr>
          </a:p>
        </p:txBody>
      </p:sp>
      <p:sp>
        <p:nvSpPr>
          <p:cNvPr id="19" name="object 19"/>
          <p:cNvSpPr txBox="1"/>
          <p:nvPr/>
        </p:nvSpPr>
        <p:spPr>
          <a:xfrm>
            <a:off x="6678294" y="860552"/>
            <a:ext cx="1863089"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M</a:t>
            </a:r>
            <a:r>
              <a:rPr sz="1800" b="1" spc="-145" dirty="0">
                <a:solidFill>
                  <a:srgbClr val="FFFFFF"/>
                </a:solidFill>
                <a:latin typeface="Calibri"/>
                <a:cs typeface="Calibri"/>
              </a:rPr>
              <a:t>A</a:t>
            </a:r>
            <a:r>
              <a:rPr sz="1800" b="1" spc="-150" dirty="0">
                <a:solidFill>
                  <a:srgbClr val="FFFFFF"/>
                </a:solidFill>
                <a:latin typeface="Calibri"/>
                <a:cs typeface="Calibri"/>
              </a:rPr>
              <a:t>T</a:t>
            </a:r>
            <a:r>
              <a:rPr sz="1800" b="1" dirty="0">
                <a:solidFill>
                  <a:srgbClr val="FFFFFF"/>
                </a:solidFill>
                <a:latin typeface="Calibri"/>
                <a:cs typeface="Calibri"/>
              </a:rPr>
              <a:t>A </a:t>
            </a:r>
            <a:r>
              <a:rPr sz="1800" b="1" spc="-25" dirty="0">
                <a:solidFill>
                  <a:srgbClr val="FFFFFF"/>
                </a:solidFill>
                <a:latin typeface="Calibri"/>
                <a:cs typeface="Calibri"/>
              </a:rPr>
              <a:t>K</a:t>
            </a:r>
            <a:r>
              <a:rPr sz="1800" b="1" dirty="0">
                <a:solidFill>
                  <a:srgbClr val="FFFFFF"/>
                </a:solidFill>
                <a:latin typeface="Calibri"/>
                <a:cs typeface="Calibri"/>
              </a:rPr>
              <a:t>UL</a:t>
            </a:r>
            <a:r>
              <a:rPr sz="1800" b="1" spc="-10" dirty="0">
                <a:solidFill>
                  <a:srgbClr val="FFFFFF"/>
                </a:solidFill>
                <a:latin typeface="Calibri"/>
                <a:cs typeface="Calibri"/>
              </a:rPr>
              <a:t>I</a:t>
            </a:r>
            <a:r>
              <a:rPr sz="1800" b="1" dirty="0">
                <a:solidFill>
                  <a:srgbClr val="FFFFFF"/>
                </a:solidFill>
                <a:latin typeface="Calibri"/>
                <a:cs typeface="Calibri"/>
              </a:rPr>
              <a:t>AH</a:t>
            </a:r>
            <a:r>
              <a:rPr sz="1800" b="1" spc="10" dirty="0">
                <a:solidFill>
                  <a:srgbClr val="FFFFFF"/>
                </a:solidFill>
                <a:latin typeface="Calibri"/>
                <a:cs typeface="Calibri"/>
              </a:rPr>
              <a:t> </a:t>
            </a:r>
            <a:r>
              <a:rPr sz="1800" b="1" dirty="0">
                <a:solidFill>
                  <a:srgbClr val="FFFFFF"/>
                </a:solidFill>
                <a:latin typeface="Calibri"/>
                <a:cs typeface="Calibri"/>
              </a:rPr>
              <a:t>(MK)</a:t>
            </a:r>
            <a:endParaRPr sz="1800">
              <a:latin typeface="Calibri"/>
              <a:cs typeface="Calibri"/>
            </a:endParaRPr>
          </a:p>
        </p:txBody>
      </p:sp>
      <p:sp>
        <p:nvSpPr>
          <p:cNvPr id="20" name="object 20"/>
          <p:cNvSpPr txBox="1"/>
          <p:nvPr/>
        </p:nvSpPr>
        <p:spPr>
          <a:xfrm>
            <a:off x="7029450" y="1283335"/>
            <a:ext cx="2917190" cy="269240"/>
          </a:xfrm>
          <a:prstGeom prst="rect">
            <a:avLst/>
          </a:prstGeom>
        </p:spPr>
        <p:txBody>
          <a:bodyPr vert="horz" wrap="square" lIns="0" tIns="12065" rIns="0" bIns="0" rtlCol="0">
            <a:spAutoFit/>
          </a:bodyPr>
          <a:lstStyle/>
          <a:p>
            <a:pPr marL="12700">
              <a:lnSpc>
                <a:spcPct val="100000"/>
              </a:lnSpc>
              <a:spcBef>
                <a:spcPts val="95"/>
              </a:spcBef>
              <a:tabLst>
                <a:tab pos="671830" algn="l"/>
                <a:tab pos="1330960" algn="l"/>
                <a:tab pos="1990089" algn="l"/>
                <a:tab pos="2649220" algn="l"/>
              </a:tabLst>
            </a:pPr>
            <a:r>
              <a:rPr sz="1600" b="1" spc="-5" dirty="0">
                <a:solidFill>
                  <a:srgbClr val="FFFFFF"/>
                </a:solidFill>
                <a:latin typeface="Calibri"/>
                <a:cs typeface="Calibri"/>
              </a:rPr>
              <a:t>…..	…..	…..	…..	…..</a:t>
            </a:r>
            <a:endParaRPr sz="1600">
              <a:latin typeface="Calibri"/>
              <a:cs typeface="Calibri"/>
            </a:endParaRPr>
          </a:p>
        </p:txBody>
      </p:sp>
      <p:sp>
        <p:nvSpPr>
          <p:cNvPr id="21" name="object 21"/>
          <p:cNvSpPr txBox="1"/>
          <p:nvPr/>
        </p:nvSpPr>
        <p:spPr>
          <a:xfrm>
            <a:off x="10325861" y="1283335"/>
            <a:ext cx="1075690" cy="269240"/>
          </a:xfrm>
          <a:prstGeom prst="rect">
            <a:avLst/>
          </a:prstGeom>
        </p:spPr>
        <p:txBody>
          <a:bodyPr vert="horz" wrap="square" lIns="0" tIns="12065" rIns="0" bIns="0" rtlCol="0">
            <a:spAutoFit/>
          </a:bodyPr>
          <a:lstStyle/>
          <a:p>
            <a:pPr marL="12700">
              <a:lnSpc>
                <a:spcPct val="100000"/>
              </a:lnSpc>
              <a:spcBef>
                <a:spcPts val="95"/>
              </a:spcBef>
              <a:tabLst>
                <a:tab pos="671830" algn="l"/>
              </a:tabLst>
            </a:pPr>
            <a:r>
              <a:rPr sz="1600" b="1" spc="-5" dirty="0">
                <a:solidFill>
                  <a:srgbClr val="FFFFFF"/>
                </a:solidFill>
                <a:latin typeface="Calibri"/>
                <a:cs typeface="Calibri"/>
              </a:rPr>
              <a:t>M</a:t>
            </a:r>
            <a:r>
              <a:rPr sz="1600" b="1" spc="-20" dirty="0">
                <a:solidFill>
                  <a:srgbClr val="FFFFFF"/>
                </a:solidFill>
                <a:latin typeface="Calibri"/>
                <a:cs typeface="Calibri"/>
              </a:rPr>
              <a:t>K</a:t>
            </a:r>
            <a:r>
              <a:rPr sz="1600" b="1" spc="-5" dirty="0">
                <a:solidFill>
                  <a:srgbClr val="FFFFFF"/>
                </a:solidFill>
                <a:latin typeface="Calibri"/>
                <a:cs typeface="Calibri"/>
              </a:rPr>
              <a:t>n</a:t>
            </a:r>
            <a:r>
              <a:rPr sz="1600" b="1" dirty="0">
                <a:solidFill>
                  <a:srgbClr val="FFFFFF"/>
                </a:solidFill>
                <a:latin typeface="Calibri"/>
                <a:cs typeface="Calibri"/>
              </a:rPr>
              <a:t>	</a:t>
            </a:r>
            <a:r>
              <a:rPr sz="1600" b="1" spc="-10" dirty="0">
                <a:solidFill>
                  <a:srgbClr val="FFFFFF"/>
                </a:solidFill>
                <a:latin typeface="Calibri"/>
                <a:cs typeface="Calibri"/>
              </a:rPr>
              <a:t>Jmlh</a:t>
            </a:r>
            <a:endParaRPr sz="1600">
              <a:latin typeface="Calibri"/>
              <a:cs typeface="Calibri"/>
            </a:endParaRPr>
          </a:p>
        </p:txBody>
      </p:sp>
      <p:sp>
        <p:nvSpPr>
          <p:cNvPr id="22" name="object 22"/>
          <p:cNvSpPr txBox="1"/>
          <p:nvPr/>
        </p:nvSpPr>
        <p:spPr>
          <a:xfrm>
            <a:off x="1125727" y="1640839"/>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1</a:t>
            </a:r>
            <a:endParaRPr sz="1600">
              <a:latin typeface="Calibri"/>
              <a:cs typeface="Calibri"/>
            </a:endParaRPr>
          </a:p>
        </p:txBody>
      </p:sp>
      <p:sp>
        <p:nvSpPr>
          <p:cNvPr id="23" name="object 23"/>
          <p:cNvSpPr txBox="1"/>
          <p:nvPr/>
        </p:nvSpPr>
        <p:spPr>
          <a:xfrm>
            <a:off x="1504950" y="1636268"/>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CPL1</a:t>
            </a:r>
            <a:endParaRPr sz="2000">
              <a:latin typeface="Calibri"/>
              <a:cs typeface="Calibri"/>
            </a:endParaRPr>
          </a:p>
        </p:txBody>
      </p:sp>
      <p:sp>
        <p:nvSpPr>
          <p:cNvPr id="24" name="object 24"/>
          <p:cNvSpPr txBox="1"/>
          <p:nvPr/>
        </p:nvSpPr>
        <p:spPr>
          <a:xfrm>
            <a:off x="11172570" y="1640839"/>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4</a:t>
            </a:r>
            <a:endParaRPr sz="1600">
              <a:latin typeface="Calibri"/>
              <a:cs typeface="Calibri"/>
            </a:endParaRPr>
          </a:p>
        </p:txBody>
      </p:sp>
      <p:sp>
        <p:nvSpPr>
          <p:cNvPr id="25" name="object 25"/>
          <p:cNvSpPr txBox="1"/>
          <p:nvPr/>
        </p:nvSpPr>
        <p:spPr>
          <a:xfrm>
            <a:off x="1125727" y="2037080"/>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2</a:t>
            </a:r>
            <a:endParaRPr sz="1600">
              <a:latin typeface="Calibri"/>
              <a:cs typeface="Calibri"/>
            </a:endParaRPr>
          </a:p>
        </p:txBody>
      </p:sp>
      <p:sp>
        <p:nvSpPr>
          <p:cNvPr id="26" name="object 26"/>
          <p:cNvSpPr txBox="1"/>
          <p:nvPr/>
        </p:nvSpPr>
        <p:spPr>
          <a:xfrm>
            <a:off x="1504950" y="2032508"/>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CPL2</a:t>
            </a:r>
            <a:endParaRPr sz="2000">
              <a:latin typeface="Calibri"/>
              <a:cs typeface="Calibri"/>
            </a:endParaRPr>
          </a:p>
        </p:txBody>
      </p:sp>
      <p:sp>
        <p:nvSpPr>
          <p:cNvPr id="27" name="object 27"/>
          <p:cNvSpPr txBox="1"/>
          <p:nvPr/>
        </p:nvSpPr>
        <p:spPr>
          <a:xfrm>
            <a:off x="11172570" y="2037080"/>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3</a:t>
            </a:r>
            <a:endParaRPr sz="1600">
              <a:latin typeface="Calibri"/>
              <a:cs typeface="Calibri"/>
            </a:endParaRPr>
          </a:p>
        </p:txBody>
      </p:sp>
      <p:sp>
        <p:nvSpPr>
          <p:cNvPr id="28" name="object 28"/>
          <p:cNvSpPr txBox="1"/>
          <p:nvPr/>
        </p:nvSpPr>
        <p:spPr>
          <a:xfrm>
            <a:off x="1125727" y="2433319"/>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3</a:t>
            </a:r>
            <a:endParaRPr sz="1600">
              <a:latin typeface="Calibri"/>
              <a:cs typeface="Calibri"/>
            </a:endParaRPr>
          </a:p>
        </p:txBody>
      </p:sp>
      <p:sp>
        <p:nvSpPr>
          <p:cNvPr id="29" name="object 29"/>
          <p:cNvSpPr txBox="1"/>
          <p:nvPr/>
        </p:nvSpPr>
        <p:spPr>
          <a:xfrm>
            <a:off x="1504950" y="2428748"/>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CPL3</a:t>
            </a:r>
            <a:endParaRPr sz="2000">
              <a:latin typeface="Calibri"/>
              <a:cs typeface="Calibri"/>
            </a:endParaRPr>
          </a:p>
        </p:txBody>
      </p:sp>
      <p:sp>
        <p:nvSpPr>
          <p:cNvPr id="30" name="object 30"/>
          <p:cNvSpPr txBox="1"/>
          <p:nvPr/>
        </p:nvSpPr>
        <p:spPr>
          <a:xfrm>
            <a:off x="1125727" y="2829255"/>
            <a:ext cx="128905"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4</a:t>
            </a:r>
            <a:endParaRPr sz="1600">
              <a:latin typeface="Calibri"/>
              <a:cs typeface="Calibri"/>
            </a:endParaRPr>
          </a:p>
        </p:txBody>
      </p:sp>
      <p:sp>
        <p:nvSpPr>
          <p:cNvPr id="31" name="object 31"/>
          <p:cNvSpPr txBox="1"/>
          <p:nvPr/>
        </p:nvSpPr>
        <p:spPr>
          <a:xfrm>
            <a:off x="1504950" y="2824683"/>
            <a:ext cx="532765" cy="331470"/>
          </a:xfrm>
          <a:prstGeom prst="rect">
            <a:avLst/>
          </a:prstGeom>
        </p:spPr>
        <p:txBody>
          <a:bodyPr vert="horz" wrap="square" lIns="0" tIns="13335" rIns="0" bIns="0" rtlCol="0">
            <a:spAutoFit/>
          </a:bodyPr>
          <a:lstStyle/>
          <a:p>
            <a:pPr marL="12700">
              <a:lnSpc>
                <a:spcPct val="100000"/>
              </a:lnSpc>
              <a:spcBef>
                <a:spcPts val="105"/>
              </a:spcBef>
            </a:pPr>
            <a:r>
              <a:rPr sz="2000" b="1" spc="-5" dirty="0">
                <a:latin typeface="Calibri"/>
                <a:cs typeface="Calibri"/>
              </a:rPr>
              <a:t>CPL4</a:t>
            </a:r>
            <a:endParaRPr sz="2000">
              <a:latin typeface="Calibri"/>
              <a:cs typeface="Calibri"/>
            </a:endParaRPr>
          </a:p>
        </p:txBody>
      </p:sp>
      <p:sp>
        <p:nvSpPr>
          <p:cNvPr id="32" name="object 32"/>
          <p:cNvSpPr txBox="1"/>
          <p:nvPr/>
        </p:nvSpPr>
        <p:spPr>
          <a:xfrm>
            <a:off x="11172570" y="2829255"/>
            <a:ext cx="128905"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3</a:t>
            </a:r>
            <a:endParaRPr sz="1600">
              <a:latin typeface="Calibri"/>
              <a:cs typeface="Calibri"/>
            </a:endParaRPr>
          </a:p>
        </p:txBody>
      </p:sp>
      <p:sp>
        <p:nvSpPr>
          <p:cNvPr id="33" name="object 33"/>
          <p:cNvSpPr txBox="1"/>
          <p:nvPr/>
        </p:nvSpPr>
        <p:spPr>
          <a:xfrm>
            <a:off x="1125727" y="322605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5</a:t>
            </a:r>
            <a:endParaRPr sz="1600">
              <a:latin typeface="Calibri"/>
              <a:cs typeface="Calibri"/>
            </a:endParaRPr>
          </a:p>
        </p:txBody>
      </p:sp>
      <p:sp>
        <p:nvSpPr>
          <p:cNvPr id="34" name="object 34"/>
          <p:cNvSpPr txBox="1"/>
          <p:nvPr/>
        </p:nvSpPr>
        <p:spPr>
          <a:xfrm>
            <a:off x="1504950" y="3221481"/>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CPL5</a:t>
            </a:r>
            <a:endParaRPr sz="2000">
              <a:latin typeface="Calibri"/>
              <a:cs typeface="Calibri"/>
            </a:endParaRPr>
          </a:p>
        </p:txBody>
      </p:sp>
      <p:sp>
        <p:nvSpPr>
          <p:cNvPr id="35" name="object 35"/>
          <p:cNvSpPr txBox="1"/>
          <p:nvPr/>
        </p:nvSpPr>
        <p:spPr>
          <a:xfrm>
            <a:off x="11172570" y="322605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4</a:t>
            </a:r>
            <a:endParaRPr sz="1600">
              <a:latin typeface="Calibri"/>
              <a:cs typeface="Calibri"/>
            </a:endParaRPr>
          </a:p>
        </p:txBody>
      </p:sp>
      <p:sp>
        <p:nvSpPr>
          <p:cNvPr id="36" name="object 36"/>
          <p:cNvSpPr txBox="1"/>
          <p:nvPr/>
        </p:nvSpPr>
        <p:spPr>
          <a:xfrm>
            <a:off x="1125727" y="362229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6</a:t>
            </a:r>
            <a:endParaRPr sz="1600">
              <a:latin typeface="Calibri"/>
              <a:cs typeface="Calibri"/>
            </a:endParaRPr>
          </a:p>
        </p:txBody>
      </p:sp>
      <p:sp>
        <p:nvSpPr>
          <p:cNvPr id="37" name="object 37"/>
          <p:cNvSpPr txBox="1"/>
          <p:nvPr/>
        </p:nvSpPr>
        <p:spPr>
          <a:xfrm>
            <a:off x="1504950" y="3617722"/>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CPL6</a:t>
            </a:r>
            <a:endParaRPr sz="2000">
              <a:latin typeface="Calibri"/>
              <a:cs typeface="Calibri"/>
            </a:endParaRPr>
          </a:p>
        </p:txBody>
      </p:sp>
      <p:sp>
        <p:nvSpPr>
          <p:cNvPr id="38" name="object 38"/>
          <p:cNvSpPr txBox="1"/>
          <p:nvPr/>
        </p:nvSpPr>
        <p:spPr>
          <a:xfrm>
            <a:off x="1125727" y="4018533"/>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7</a:t>
            </a:r>
            <a:endParaRPr sz="1600">
              <a:latin typeface="Calibri"/>
              <a:cs typeface="Calibri"/>
            </a:endParaRPr>
          </a:p>
        </p:txBody>
      </p:sp>
      <p:sp>
        <p:nvSpPr>
          <p:cNvPr id="39" name="object 39"/>
          <p:cNvSpPr txBox="1"/>
          <p:nvPr/>
        </p:nvSpPr>
        <p:spPr>
          <a:xfrm>
            <a:off x="1504950" y="4013961"/>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CPL7</a:t>
            </a:r>
            <a:endParaRPr sz="2000">
              <a:latin typeface="Calibri"/>
              <a:cs typeface="Calibri"/>
            </a:endParaRPr>
          </a:p>
        </p:txBody>
      </p:sp>
      <p:sp>
        <p:nvSpPr>
          <p:cNvPr id="40" name="object 40"/>
          <p:cNvSpPr txBox="1"/>
          <p:nvPr/>
        </p:nvSpPr>
        <p:spPr>
          <a:xfrm>
            <a:off x="11172570" y="4018533"/>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4</a:t>
            </a:r>
            <a:endParaRPr sz="1600">
              <a:latin typeface="Calibri"/>
              <a:cs typeface="Calibri"/>
            </a:endParaRPr>
          </a:p>
        </p:txBody>
      </p:sp>
      <p:sp>
        <p:nvSpPr>
          <p:cNvPr id="41" name="object 41"/>
          <p:cNvSpPr txBox="1"/>
          <p:nvPr/>
        </p:nvSpPr>
        <p:spPr>
          <a:xfrm>
            <a:off x="1125727" y="4414468"/>
            <a:ext cx="128905"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8</a:t>
            </a:r>
            <a:endParaRPr sz="1600">
              <a:latin typeface="Calibri"/>
              <a:cs typeface="Calibri"/>
            </a:endParaRPr>
          </a:p>
        </p:txBody>
      </p:sp>
      <p:sp>
        <p:nvSpPr>
          <p:cNvPr id="42" name="object 42"/>
          <p:cNvSpPr txBox="1"/>
          <p:nvPr/>
        </p:nvSpPr>
        <p:spPr>
          <a:xfrm>
            <a:off x="1504950" y="4409897"/>
            <a:ext cx="532765" cy="331470"/>
          </a:xfrm>
          <a:prstGeom prst="rect">
            <a:avLst/>
          </a:prstGeom>
        </p:spPr>
        <p:txBody>
          <a:bodyPr vert="horz" wrap="square" lIns="0" tIns="13335" rIns="0" bIns="0" rtlCol="0">
            <a:spAutoFit/>
          </a:bodyPr>
          <a:lstStyle/>
          <a:p>
            <a:pPr marL="12700">
              <a:lnSpc>
                <a:spcPct val="100000"/>
              </a:lnSpc>
              <a:spcBef>
                <a:spcPts val="105"/>
              </a:spcBef>
            </a:pPr>
            <a:r>
              <a:rPr sz="2000" b="1" spc="-5" dirty="0">
                <a:latin typeface="Calibri"/>
                <a:cs typeface="Calibri"/>
              </a:rPr>
              <a:t>CPL8</a:t>
            </a:r>
            <a:endParaRPr sz="2000">
              <a:latin typeface="Calibri"/>
              <a:cs typeface="Calibri"/>
            </a:endParaRPr>
          </a:p>
        </p:txBody>
      </p:sp>
      <p:sp>
        <p:nvSpPr>
          <p:cNvPr id="43" name="object 43"/>
          <p:cNvSpPr txBox="1"/>
          <p:nvPr/>
        </p:nvSpPr>
        <p:spPr>
          <a:xfrm>
            <a:off x="11172570" y="4414468"/>
            <a:ext cx="128905"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5</a:t>
            </a:r>
            <a:endParaRPr sz="1600">
              <a:latin typeface="Calibri"/>
              <a:cs typeface="Calibri"/>
            </a:endParaRPr>
          </a:p>
        </p:txBody>
      </p:sp>
      <p:sp>
        <p:nvSpPr>
          <p:cNvPr id="44" name="object 44"/>
          <p:cNvSpPr txBox="1"/>
          <p:nvPr/>
        </p:nvSpPr>
        <p:spPr>
          <a:xfrm>
            <a:off x="1125727" y="481139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9</a:t>
            </a:r>
            <a:endParaRPr sz="1600">
              <a:latin typeface="Calibri"/>
              <a:cs typeface="Calibri"/>
            </a:endParaRPr>
          </a:p>
        </p:txBody>
      </p:sp>
      <p:sp>
        <p:nvSpPr>
          <p:cNvPr id="45" name="object 45"/>
          <p:cNvSpPr txBox="1"/>
          <p:nvPr/>
        </p:nvSpPr>
        <p:spPr>
          <a:xfrm>
            <a:off x="1504950" y="4806823"/>
            <a:ext cx="53213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CPL9</a:t>
            </a:r>
            <a:endParaRPr sz="2000">
              <a:latin typeface="Calibri"/>
              <a:cs typeface="Calibri"/>
            </a:endParaRPr>
          </a:p>
        </p:txBody>
      </p:sp>
      <p:sp>
        <p:nvSpPr>
          <p:cNvPr id="46" name="object 46"/>
          <p:cNvSpPr txBox="1"/>
          <p:nvPr/>
        </p:nvSpPr>
        <p:spPr>
          <a:xfrm>
            <a:off x="11172570" y="481139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1</a:t>
            </a:r>
            <a:endParaRPr sz="1600">
              <a:latin typeface="Calibri"/>
              <a:cs typeface="Calibri"/>
            </a:endParaRPr>
          </a:p>
        </p:txBody>
      </p:sp>
      <p:sp>
        <p:nvSpPr>
          <p:cNvPr id="47" name="object 47"/>
          <p:cNvSpPr txBox="1"/>
          <p:nvPr/>
        </p:nvSpPr>
        <p:spPr>
          <a:xfrm>
            <a:off x="1075436" y="5207634"/>
            <a:ext cx="229870" cy="269240"/>
          </a:xfrm>
          <a:prstGeom prst="rect">
            <a:avLst/>
          </a:prstGeom>
        </p:spPr>
        <p:txBody>
          <a:bodyPr vert="horz" wrap="square" lIns="0" tIns="12065" rIns="0" bIns="0" rtlCol="0">
            <a:spAutoFit/>
          </a:bodyPr>
          <a:lstStyle/>
          <a:p>
            <a:pPr marL="12700">
              <a:lnSpc>
                <a:spcPct val="100000"/>
              </a:lnSpc>
              <a:spcBef>
                <a:spcPts val="95"/>
              </a:spcBef>
            </a:pPr>
            <a:r>
              <a:rPr sz="1600" spc="-10" dirty="0">
                <a:latin typeface="Calibri"/>
                <a:cs typeface="Calibri"/>
              </a:rPr>
              <a:t>10</a:t>
            </a:r>
            <a:endParaRPr sz="1600">
              <a:latin typeface="Calibri"/>
              <a:cs typeface="Calibri"/>
            </a:endParaRPr>
          </a:p>
        </p:txBody>
      </p:sp>
      <p:sp>
        <p:nvSpPr>
          <p:cNvPr id="48" name="object 48"/>
          <p:cNvSpPr txBox="1"/>
          <p:nvPr/>
        </p:nvSpPr>
        <p:spPr>
          <a:xfrm>
            <a:off x="1504950" y="5203063"/>
            <a:ext cx="66167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Calibri"/>
                <a:cs typeface="Calibri"/>
              </a:rPr>
              <a:t>CPL</a:t>
            </a:r>
            <a:r>
              <a:rPr sz="2000" b="1" dirty="0">
                <a:latin typeface="Calibri"/>
                <a:cs typeface="Calibri"/>
              </a:rPr>
              <a:t>10</a:t>
            </a:r>
            <a:endParaRPr sz="2000">
              <a:latin typeface="Calibri"/>
              <a:cs typeface="Calibri"/>
            </a:endParaRPr>
          </a:p>
        </p:txBody>
      </p:sp>
      <p:sp>
        <p:nvSpPr>
          <p:cNvPr id="49" name="object 49"/>
          <p:cNvSpPr txBox="1"/>
          <p:nvPr/>
        </p:nvSpPr>
        <p:spPr>
          <a:xfrm>
            <a:off x="11172570" y="5207634"/>
            <a:ext cx="12827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Calibri"/>
                <a:cs typeface="Calibri"/>
              </a:rPr>
              <a:t>4</a:t>
            </a:r>
            <a:endParaRPr sz="1600">
              <a:latin typeface="Calibri"/>
              <a:cs typeface="Calibri"/>
            </a:endParaRPr>
          </a:p>
        </p:txBody>
      </p:sp>
      <p:sp>
        <p:nvSpPr>
          <p:cNvPr id="50" name="object 50"/>
          <p:cNvSpPr txBox="1"/>
          <p:nvPr/>
        </p:nvSpPr>
        <p:spPr>
          <a:xfrm>
            <a:off x="1032459" y="5603849"/>
            <a:ext cx="842644" cy="269240"/>
          </a:xfrm>
          <a:prstGeom prst="rect">
            <a:avLst/>
          </a:prstGeom>
        </p:spPr>
        <p:txBody>
          <a:bodyPr vert="horz" wrap="square" lIns="0" tIns="12065" rIns="0" bIns="0" rtlCol="0">
            <a:spAutoFit/>
          </a:bodyPr>
          <a:lstStyle/>
          <a:p>
            <a:pPr marL="12700">
              <a:lnSpc>
                <a:spcPct val="100000"/>
              </a:lnSpc>
              <a:spcBef>
                <a:spcPts val="95"/>
              </a:spcBef>
              <a:tabLst>
                <a:tab pos="484505" algn="l"/>
              </a:tabLst>
            </a:pPr>
            <a:r>
              <a:rPr sz="1600" spc="-5" dirty="0">
                <a:latin typeface="Calibri"/>
                <a:cs typeface="Calibri"/>
              </a:rPr>
              <a:t>….	</a:t>
            </a:r>
            <a:r>
              <a:rPr sz="1600" b="1" spc="-5" dirty="0">
                <a:latin typeface="Calibri"/>
                <a:cs typeface="Calibri"/>
              </a:rPr>
              <a:t>…….</a:t>
            </a:r>
            <a:endParaRPr sz="1600">
              <a:latin typeface="Calibri"/>
              <a:cs typeface="Calibri"/>
            </a:endParaRPr>
          </a:p>
        </p:txBody>
      </p:sp>
      <p:graphicFrame>
        <p:nvGraphicFramePr>
          <p:cNvPr id="51" name="object 51"/>
          <p:cNvGraphicFramePr>
            <a:graphicFrameLocks noGrp="1"/>
          </p:cNvGraphicFramePr>
          <p:nvPr/>
        </p:nvGraphicFramePr>
        <p:xfrm>
          <a:off x="953706" y="5917209"/>
          <a:ext cx="5850253" cy="720839"/>
        </p:xfrm>
        <a:graphic>
          <a:graphicData uri="http://schemas.openxmlformats.org/drawingml/2006/table">
            <a:tbl>
              <a:tblPr firstRow="1" bandRow="1">
                <a:tableStyleId>{2D5ABB26-0587-4C30-8999-92F81FD0307C}</a:tableStyleId>
              </a:tblPr>
              <a:tblGrid>
                <a:gridCol w="2700020">
                  <a:extLst>
                    <a:ext uri="{9D8B030D-6E8A-4147-A177-3AD203B41FA5}">
                      <a16:colId xmlns:a16="http://schemas.microsoft.com/office/drawing/2014/main" val="20000"/>
                    </a:ext>
                  </a:extLst>
                </a:gridCol>
                <a:gridCol w="659130">
                  <a:extLst>
                    <a:ext uri="{9D8B030D-6E8A-4147-A177-3AD203B41FA5}">
                      <a16:colId xmlns:a16="http://schemas.microsoft.com/office/drawing/2014/main" val="20001"/>
                    </a:ext>
                  </a:extLst>
                </a:gridCol>
                <a:gridCol w="659764">
                  <a:extLst>
                    <a:ext uri="{9D8B030D-6E8A-4147-A177-3AD203B41FA5}">
                      <a16:colId xmlns:a16="http://schemas.microsoft.com/office/drawing/2014/main" val="20002"/>
                    </a:ext>
                  </a:extLst>
                </a:gridCol>
                <a:gridCol w="657860">
                  <a:extLst>
                    <a:ext uri="{9D8B030D-6E8A-4147-A177-3AD203B41FA5}">
                      <a16:colId xmlns:a16="http://schemas.microsoft.com/office/drawing/2014/main" val="20003"/>
                    </a:ext>
                  </a:extLst>
                </a:gridCol>
                <a:gridCol w="633729">
                  <a:extLst>
                    <a:ext uri="{9D8B030D-6E8A-4147-A177-3AD203B41FA5}">
                      <a16:colId xmlns:a16="http://schemas.microsoft.com/office/drawing/2014/main" val="20004"/>
                    </a:ext>
                  </a:extLst>
                </a:gridCol>
                <a:gridCol w="539750">
                  <a:extLst>
                    <a:ext uri="{9D8B030D-6E8A-4147-A177-3AD203B41FA5}">
                      <a16:colId xmlns:a16="http://schemas.microsoft.com/office/drawing/2014/main" val="20005"/>
                    </a:ext>
                  </a:extLst>
                </a:gridCol>
              </a:tblGrid>
              <a:tr h="360426">
                <a:tc>
                  <a:txBody>
                    <a:bodyPr/>
                    <a:lstStyle/>
                    <a:p>
                      <a:pPr marL="91440">
                        <a:lnSpc>
                          <a:spcPct val="100000"/>
                        </a:lnSpc>
                        <a:spcBef>
                          <a:spcPts val="265"/>
                        </a:spcBef>
                      </a:pPr>
                      <a:r>
                        <a:rPr sz="1600" b="1" spc="-5" dirty="0">
                          <a:latin typeface="Calibri"/>
                          <a:cs typeface="Calibri"/>
                        </a:rPr>
                        <a:t>Estimasi</a:t>
                      </a:r>
                      <a:r>
                        <a:rPr sz="1600" b="1" spc="-45" dirty="0">
                          <a:latin typeface="Calibri"/>
                          <a:cs typeface="Calibri"/>
                        </a:rPr>
                        <a:t> </a:t>
                      </a:r>
                      <a:r>
                        <a:rPr sz="1600" b="1" spc="-10" dirty="0">
                          <a:latin typeface="Calibri"/>
                          <a:cs typeface="Calibri"/>
                        </a:rPr>
                        <a:t>waktu</a:t>
                      </a:r>
                      <a:r>
                        <a:rPr sz="1600" b="1" spc="-30" dirty="0">
                          <a:latin typeface="Calibri"/>
                          <a:cs typeface="Calibri"/>
                        </a:rPr>
                        <a:t> </a:t>
                      </a:r>
                      <a:r>
                        <a:rPr sz="1600" b="1" dirty="0">
                          <a:latin typeface="Calibri"/>
                          <a:cs typeface="Calibri"/>
                        </a:rPr>
                        <a:t>(jam)</a:t>
                      </a:r>
                      <a:endParaRPr sz="1600">
                        <a:latin typeface="Calibri"/>
                        <a:cs typeface="Calibri"/>
                      </a:endParaRPr>
                    </a:p>
                  </a:txBody>
                  <a:tcPr marL="0" marR="0" marT="33655" marB="0">
                    <a:solidFill>
                      <a:srgbClr val="E1EFD9"/>
                    </a:solidFill>
                  </a:tcPr>
                </a:tc>
                <a:tc>
                  <a:txBody>
                    <a:bodyPr/>
                    <a:lstStyle/>
                    <a:p>
                      <a:pPr algn="ctr">
                        <a:lnSpc>
                          <a:spcPct val="100000"/>
                        </a:lnSpc>
                        <a:spcBef>
                          <a:spcPts val="265"/>
                        </a:spcBef>
                      </a:pPr>
                      <a:r>
                        <a:rPr sz="1600" spc="-15" dirty="0">
                          <a:latin typeface="Calibri"/>
                          <a:cs typeface="Calibri"/>
                        </a:rPr>
                        <a:t>90</a:t>
                      </a:r>
                      <a:endParaRPr sz="1600">
                        <a:latin typeface="Calibri"/>
                        <a:cs typeface="Calibri"/>
                      </a:endParaRPr>
                    </a:p>
                  </a:txBody>
                  <a:tcPr marL="0" marR="0" marT="33655" marB="0">
                    <a:solidFill>
                      <a:srgbClr val="E1EFD9"/>
                    </a:solidFill>
                  </a:tcPr>
                </a:tc>
                <a:tc>
                  <a:txBody>
                    <a:bodyPr/>
                    <a:lstStyle/>
                    <a:p>
                      <a:pPr marL="635" algn="ctr">
                        <a:lnSpc>
                          <a:spcPct val="100000"/>
                        </a:lnSpc>
                        <a:spcBef>
                          <a:spcPts val="265"/>
                        </a:spcBef>
                      </a:pPr>
                      <a:r>
                        <a:rPr sz="1600" spc="-15" dirty="0">
                          <a:latin typeface="Calibri"/>
                          <a:cs typeface="Calibri"/>
                        </a:rPr>
                        <a:t>136</a:t>
                      </a:r>
                      <a:endParaRPr sz="1600">
                        <a:latin typeface="Calibri"/>
                        <a:cs typeface="Calibri"/>
                      </a:endParaRPr>
                    </a:p>
                  </a:txBody>
                  <a:tcPr marL="0" marR="0" marT="33655" marB="0">
                    <a:solidFill>
                      <a:srgbClr val="E1EFD9"/>
                    </a:solidFill>
                  </a:tcPr>
                </a:tc>
                <a:tc>
                  <a:txBody>
                    <a:bodyPr/>
                    <a:lstStyle/>
                    <a:p>
                      <a:pPr marL="635" algn="ctr">
                        <a:lnSpc>
                          <a:spcPct val="100000"/>
                        </a:lnSpc>
                        <a:spcBef>
                          <a:spcPts val="265"/>
                        </a:spcBef>
                      </a:pPr>
                      <a:r>
                        <a:rPr sz="1600" spc="-15" dirty="0">
                          <a:latin typeface="Calibri"/>
                          <a:cs typeface="Calibri"/>
                        </a:rPr>
                        <a:t>138</a:t>
                      </a:r>
                      <a:endParaRPr sz="1600">
                        <a:latin typeface="Calibri"/>
                        <a:cs typeface="Calibri"/>
                      </a:endParaRPr>
                    </a:p>
                  </a:txBody>
                  <a:tcPr marL="0" marR="0" marT="33655" marB="0">
                    <a:solidFill>
                      <a:srgbClr val="E1EFD9"/>
                    </a:solidFill>
                  </a:tcPr>
                </a:tc>
                <a:tc>
                  <a:txBody>
                    <a:bodyPr/>
                    <a:lstStyle/>
                    <a:p>
                      <a:pPr marL="24765" algn="ctr">
                        <a:lnSpc>
                          <a:spcPct val="100000"/>
                        </a:lnSpc>
                        <a:spcBef>
                          <a:spcPts val="265"/>
                        </a:spcBef>
                      </a:pPr>
                      <a:r>
                        <a:rPr sz="1600" spc="-15" dirty="0">
                          <a:latin typeface="Calibri"/>
                          <a:cs typeface="Calibri"/>
                        </a:rPr>
                        <a:t>95</a:t>
                      </a:r>
                      <a:endParaRPr sz="1600">
                        <a:latin typeface="Calibri"/>
                        <a:cs typeface="Calibri"/>
                      </a:endParaRPr>
                    </a:p>
                  </a:txBody>
                  <a:tcPr marL="0" marR="0" marT="33655" marB="0">
                    <a:solidFill>
                      <a:srgbClr val="E1EFD9"/>
                    </a:solidFill>
                  </a:tcPr>
                </a:tc>
                <a:tc>
                  <a:txBody>
                    <a:bodyPr/>
                    <a:lstStyle/>
                    <a:p>
                      <a:pPr marL="170180" algn="ctr">
                        <a:lnSpc>
                          <a:spcPct val="100000"/>
                        </a:lnSpc>
                        <a:spcBef>
                          <a:spcPts val="265"/>
                        </a:spcBef>
                      </a:pPr>
                      <a:r>
                        <a:rPr sz="1600" spc="-15" dirty="0">
                          <a:latin typeface="Calibri"/>
                          <a:cs typeface="Calibri"/>
                        </a:rPr>
                        <a:t>182</a:t>
                      </a:r>
                      <a:endParaRPr sz="1600">
                        <a:latin typeface="Calibri"/>
                        <a:cs typeface="Calibri"/>
                      </a:endParaRPr>
                    </a:p>
                  </a:txBody>
                  <a:tcPr marL="0" marR="0" marT="33655" marB="0">
                    <a:solidFill>
                      <a:srgbClr val="E1EFD9"/>
                    </a:solidFill>
                  </a:tcPr>
                </a:tc>
                <a:extLst>
                  <a:ext uri="{0D108BD9-81ED-4DB2-BD59-A6C34878D82A}">
                    <a16:rowId xmlns:a16="http://schemas.microsoft.com/office/drawing/2014/main" val="10000"/>
                  </a:ext>
                </a:extLst>
              </a:tr>
              <a:tr h="360413">
                <a:tc>
                  <a:txBody>
                    <a:bodyPr/>
                    <a:lstStyle/>
                    <a:p>
                      <a:pPr marL="91440">
                        <a:lnSpc>
                          <a:spcPct val="100000"/>
                        </a:lnSpc>
                        <a:spcBef>
                          <a:spcPts val="270"/>
                        </a:spcBef>
                      </a:pPr>
                      <a:r>
                        <a:rPr sz="1600" b="1" spc="-5" dirty="0">
                          <a:latin typeface="Calibri"/>
                          <a:cs typeface="Calibri"/>
                        </a:rPr>
                        <a:t>Bobot </a:t>
                      </a:r>
                      <a:r>
                        <a:rPr sz="1600" b="1" spc="-10" dirty="0">
                          <a:latin typeface="Calibri"/>
                          <a:cs typeface="Calibri"/>
                        </a:rPr>
                        <a:t>MK</a:t>
                      </a:r>
                      <a:r>
                        <a:rPr sz="1600" b="1" spc="-25" dirty="0">
                          <a:latin typeface="Calibri"/>
                          <a:cs typeface="Calibri"/>
                        </a:rPr>
                        <a:t> </a:t>
                      </a:r>
                      <a:r>
                        <a:rPr sz="1600" b="1" spc="-10" dirty="0">
                          <a:latin typeface="Calibri"/>
                          <a:cs typeface="Calibri"/>
                        </a:rPr>
                        <a:t>(sks)</a:t>
                      </a:r>
                      <a:endParaRPr sz="1600">
                        <a:latin typeface="Calibri"/>
                        <a:cs typeface="Calibri"/>
                      </a:endParaRPr>
                    </a:p>
                  </a:txBody>
                  <a:tcPr marL="0" marR="0" marT="34290" marB="0">
                    <a:solidFill>
                      <a:srgbClr val="E1EFD9"/>
                    </a:solidFill>
                  </a:tcPr>
                </a:tc>
                <a:tc>
                  <a:txBody>
                    <a:bodyPr/>
                    <a:lstStyle/>
                    <a:p>
                      <a:pPr marL="2540" algn="ctr">
                        <a:lnSpc>
                          <a:spcPct val="100000"/>
                        </a:lnSpc>
                        <a:spcBef>
                          <a:spcPts val="270"/>
                        </a:spcBef>
                      </a:pPr>
                      <a:r>
                        <a:rPr sz="1600" dirty="0">
                          <a:latin typeface="Calibri"/>
                          <a:cs typeface="Calibri"/>
                        </a:rPr>
                        <a:t>2</a:t>
                      </a:r>
                      <a:endParaRPr sz="1600">
                        <a:latin typeface="Calibri"/>
                        <a:cs typeface="Calibri"/>
                      </a:endParaRPr>
                    </a:p>
                  </a:txBody>
                  <a:tcPr marL="0" marR="0" marT="34290" marB="0">
                    <a:solidFill>
                      <a:srgbClr val="E1EFD9"/>
                    </a:solidFill>
                  </a:tcPr>
                </a:tc>
                <a:tc>
                  <a:txBody>
                    <a:bodyPr/>
                    <a:lstStyle/>
                    <a:p>
                      <a:pPr marL="1905" algn="ctr">
                        <a:lnSpc>
                          <a:spcPct val="100000"/>
                        </a:lnSpc>
                        <a:spcBef>
                          <a:spcPts val="270"/>
                        </a:spcBef>
                      </a:pPr>
                      <a:r>
                        <a:rPr sz="1600" dirty="0">
                          <a:latin typeface="Calibri"/>
                          <a:cs typeface="Calibri"/>
                        </a:rPr>
                        <a:t>3</a:t>
                      </a:r>
                      <a:endParaRPr sz="1600">
                        <a:latin typeface="Calibri"/>
                        <a:cs typeface="Calibri"/>
                      </a:endParaRPr>
                    </a:p>
                  </a:txBody>
                  <a:tcPr marL="0" marR="0" marT="34290" marB="0">
                    <a:solidFill>
                      <a:srgbClr val="E1EFD9"/>
                    </a:solidFill>
                  </a:tcPr>
                </a:tc>
                <a:tc>
                  <a:txBody>
                    <a:bodyPr/>
                    <a:lstStyle/>
                    <a:p>
                      <a:pPr marL="1905" algn="ctr">
                        <a:lnSpc>
                          <a:spcPct val="100000"/>
                        </a:lnSpc>
                        <a:spcBef>
                          <a:spcPts val="270"/>
                        </a:spcBef>
                      </a:pPr>
                      <a:r>
                        <a:rPr sz="1600" dirty="0">
                          <a:latin typeface="Calibri"/>
                          <a:cs typeface="Calibri"/>
                        </a:rPr>
                        <a:t>3</a:t>
                      </a:r>
                      <a:endParaRPr sz="1600">
                        <a:latin typeface="Calibri"/>
                        <a:cs typeface="Calibri"/>
                      </a:endParaRPr>
                    </a:p>
                  </a:txBody>
                  <a:tcPr marL="0" marR="0" marT="34290" marB="0">
                    <a:solidFill>
                      <a:srgbClr val="E1EFD9"/>
                    </a:solidFill>
                  </a:tcPr>
                </a:tc>
                <a:tc>
                  <a:txBody>
                    <a:bodyPr/>
                    <a:lstStyle/>
                    <a:p>
                      <a:pPr marL="27305" algn="ctr">
                        <a:lnSpc>
                          <a:spcPct val="100000"/>
                        </a:lnSpc>
                        <a:spcBef>
                          <a:spcPts val="270"/>
                        </a:spcBef>
                      </a:pPr>
                      <a:r>
                        <a:rPr sz="1600" dirty="0">
                          <a:latin typeface="Calibri"/>
                          <a:cs typeface="Calibri"/>
                        </a:rPr>
                        <a:t>2</a:t>
                      </a:r>
                      <a:endParaRPr sz="1600">
                        <a:latin typeface="Calibri"/>
                        <a:cs typeface="Calibri"/>
                      </a:endParaRPr>
                    </a:p>
                  </a:txBody>
                  <a:tcPr marL="0" marR="0" marT="34290" marB="0">
                    <a:solidFill>
                      <a:srgbClr val="E1EFD9"/>
                    </a:solidFill>
                  </a:tcPr>
                </a:tc>
                <a:tc>
                  <a:txBody>
                    <a:bodyPr/>
                    <a:lstStyle/>
                    <a:p>
                      <a:pPr marL="170815" algn="ctr">
                        <a:lnSpc>
                          <a:spcPct val="100000"/>
                        </a:lnSpc>
                        <a:spcBef>
                          <a:spcPts val="270"/>
                        </a:spcBef>
                      </a:pPr>
                      <a:r>
                        <a:rPr sz="1600" dirty="0">
                          <a:latin typeface="Calibri"/>
                          <a:cs typeface="Calibri"/>
                        </a:rPr>
                        <a:t>4</a:t>
                      </a:r>
                      <a:endParaRPr sz="1600">
                        <a:latin typeface="Calibri"/>
                        <a:cs typeface="Calibri"/>
                      </a:endParaRPr>
                    </a:p>
                  </a:txBody>
                  <a:tcPr marL="0" marR="0" marT="34290" marB="0">
                    <a:solidFill>
                      <a:srgbClr val="E1EFD9"/>
                    </a:solidFill>
                  </a:tcPr>
                </a:tc>
                <a:extLst>
                  <a:ext uri="{0D108BD9-81ED-4DB2-BD59-A6C34878D82A}">
                    <a16:rowId xmlns:a16="http://schemas.microsoft.com/office/drawing/2014/main" val="10001"/>
                  </a:ext>
                </a:extLst>
              </a:tr>
            </a:tbl>
          </a:graphicData>
        </a:graphic>
      </p:graphicFrame>
      <p:grpSp>
        <p:nvGrpSpPr>
          <p:cNvPr id="52" name="object 52"/>
          <p:cNvGrpSpPr/>
          <p:nvPr/>
        </p:nvGrpSpPr>
        <p:grpSpPr>
          <a:xfrm>
            <a:off x="3547871" y="1205471"/>
            <a:ext cx="2203450" cy="4523105"/>
            <a:chOff x="3547871" y="1205471"/>
            <a:chExt cx="2203450" cy="4523105"/>
          </a:xfrm>
        </p:grpSpPr>
        <p:pic>
          <p:nvPicPr>
            <p:cNvPr id="53" name="object 53"/>
            <p:cNvPicPr/>
            <p:nvPr/>
          </p:nvPicPr>
          <p:blipFill>
            <a:blip r:embed="rId2" cstate="print"/>
            <a:stretch>
              <a:fillRect/>
            </a:stretch>
          </p:blipFill>
          <p:spPr>
            <a:xfrm>
              <a:off x="3712464" y="4079735"/>
              <a:ext cx="462546" cy="378726"/>
            </a:xfrm>
            <a:prstGeom prst="rect">
              <a:avLst/>
            </a:prstGeom>
          </p:spPr>
        </p:pic>
        <p:pic>
          <p:nvPicPr>
            <p:cNvPr id="54" name="object 54"/>
            <p:cNvPicPr/>
            <p:nvPr/>
          </p:nvPicPr>
          <p:blipFill>
            <a:blip r:embed="rId3" cstate="print"/>
            <a:stretch>
              <a:fillRect/>
            </a:stretch>
          </p:blipFill>
          <p:spPr>
            <a:xfrm>
              <a:off x="3712464" y="3302482"/>
              <a:ext cx="462546" cy="377215"/>
            </a:xfrm>
            <a:prstGeom prst="rect">
              <a:avLst/>
            </a:prstGeom>
          </p:spPr>
        </p:pic>
        <p:pic>
          <p:nvPicPr>
            <p:cNvPr id="55" name="object 55"/>
            <p:cNvPicPr/>
            <p:nvPr/>
          </p:nvPicPr>
          <p:blipFill>
            <a:blip r:embed="rId4" cstate="print"/>
            <a:stretch>
              <a:fillRect/>
            </a:stretch>
          </p:blipFill>
          <p:spPr>
            <a:xfrm>
              <a:off x="3717035" y="5250179"/>
              <a:ext cx="462546" cy="378726"/>
            </a:xfrm>
            <a:prstGeom prst="rect">
              <a:avLst/>
            </a:prstGeom>
          </p:spPr>
        </p:pic>
        <p:pic>
          <p:nvPicPr>
            <p:cNvPr id="56" name="object 56"/>
            <p:cNvPicPr/>
            <p:nvPr/>
          </p:nvPicPr>
          <p:blipFill>
            <a:blip r:embed="rId5" cstate="print"/>
            <a:stretch>
              <a:fillRect/>
            </a:stretch>
          </p:blipFill>
          <p:spPr>
            <a:xfrm>
              <a:off x="3712464" y="2302751"/>
              <a:ext cx="462546" cy="378726"/>
            </a:xfrm>
            <a:prstGeom prst="rect">
              <a:avLst/>
            </a:prstGeom>
          </p:spPr>
        </p:pic>
        <p:sp>
          <p:nvSpPr>
            <p:cNvPr id="57" name="object 57"/>
            <p:cNvSpPr/>
            <p:nvPr/>
          </p:nvSpPr>
          <p:spPr>
            <a:xfrm>
              <a:off x="3946397" y="2617470"/>
              <a:ext cx="3810" cy="2655570"/>
            </a:xfrm>
            <a:custGeom>
              <a:avLst/>
              <a:gdLst/>
              <a:ahLst/>
              <a:cxnLst/>
              <a:rect l="l" t="t" r="r" b="b"/>
              <a:pathLst>
                <a:path w="3810" h="2655570">
                  <a:moveTo>
                    <a:pt x="3683" y="2655061"/>
                  </a:moveTo>
                  <a:lnTo>
                    <a:pt x="0" y="1776983"/>
                  </a:lnTo>
                </a:path>
                <a:path w="3810" h="2655570">
                  <a:moveTo>
                    <a:pt x="0" y="1484503"/>
                  </a:moveTo>
                  <a:lnTo>
                    <a:pt x="0" y="998219"/>
                  </a:lnTo>
                </a:path>
                <a:path w="3810" h="2655570">
                  <a:moveTo>
                    <a:pt x="0" y="706882"/>
                  </a:moveTo>
                  <a:lnTo>
                    <a:pt x="0" y="0"/>
                  </a:lnTo>
                </a:path>
              </a:pathLst>
            </a:custGeom>
            <a:ln w="38100">
              <a:solidFill>
                <a:srgbClr val="C00000"/>
              </a:solidFill>
            </a:ln>
          </p:spPr>
          <p:txBody>
            <a:bodyPr wrap="square" lIns="0" tIns="0" rIns="0" bIns="0" rtlCol="0"/>
            <a:lstStyle/>
            <a:p>
              <a:endParaRPr/>
            </a:p>
          </p:txBody>
        </p:sp>
        <p:pic>
          <p:nvPicPr>
            <p:cNvPr id="58" name="object 58"/>
            <p:cNvPicPr/>
            <p:nvPr/>
          </p:nvPicPr>
          <p:blipFill>
            <a:blip r:embed="rId6" cstate="print"/>
            <a:stretch>
              <a:fillRect/>
            </a:stretch>
          </p:blipFill>
          <p:spPr>
            <a:xfrm>
              <a:off x="3547871" y="1205471"/>
              <a:ext cx="800862" cy="564654"/>
            </a:xfrm>
            <a:prstGeom prst="rect">
              <a:avLst/>
            </a:prstGeom>
          </p:spPr>
        </p:pic>
        <p:pic>
          <p:nvPicPr>
            <p:cNvPr id="59" name="object 59"/>
            <p:cNvPicPr/>
            <p:nvPr/>
          </p:nvPicPr>
          <p:blipFill>
            <a:blip r:embed="rId7" cstate="print"/>
            <a:stretch>
              <a:fillRect/>
            </a:stretch>
          </p:blipFill>
          <p:spPr>
            <a:xfrm>
              <a:off x="4456175" y="4052290"/>
              <a:ext cx="462559" cy="377215"/>
            </a:xfrm>
            <a:prstGeom prst="rect">
              <a:avLst/>
            </a:prstGeom>
          </p:spPr>
        </p:pic>
        <p:pic>
          <p:nvPicPr>
            <p:cNvPr id="60" name="object 60"/>
            <p:cNvPicPr/>
            <p:nvPr/>
          </p:nvPicPr>
          <p:blipFill>
            <a:blip r:embed="rId8" cstate="print"/>
            <a:stretch>
              <a:fillRect/>
            </a:stretch>
          </p:blipFill>
          <p:spPr>
            <a:xfrm>
              <a:off x="4457699" y="2862059"/>
              <a:ext cx="462546" cy="378726"/>
            </a:xfrm>
            <a:prstGeom prst="rect">
              <a:avLst/>
            </a:prstGeom>
          </p:spPr>
        </p:pic>
        <p:pic>
          <p:nvPicPr>
            <p:cNvPr id="61" name="object 61"/>
            <p:cNvPicPr/>
            <p:nvPr/>
          </p:nvPicPr>
          <p:blipFill>
            <a:blip r:embed="rId9" cstate="print"/>
            <a:stretch>
              <a:fillRect/>
            </a:stretch>
          </p:blipFill>
          <p:spPr>
            <a:xfrm>
              <a:off x="4450079" y="5350763"/>
              <a:ext cx="462546" cy="377215"/>
            </a:xfrm>
            <a:prstGeom prst="rect">
              <a:avLst/>
            </a:prstGeom>
          </p:spPr>
        </p:pic>
        <p:pic>
          <p:nvPicPr>
            <p:cNvPr id="62" name="object 62"/>
            <p:cNvPicPr/>
            <p:nvPr/>
          </p:nvPicPr>
          <p:blipFill>
            <a:blip r:embed="rId10" cstate="print"/>
            <a:stretch>
              <a:fillRect/>
            </a:stretch>
          </p:blipFill>
          <p:spPr>
            <a:xfrm>
              <a:off x="4447031" y="2029955"/>
              <a:ext cx="462559" cy="378726"/>
            </a:xfrm>
            <a:prstGeom prst="rect">
              <a:avLst/>
            </a:prstGeom>
          </p:spPr>
        </p:pic>
        <p:sp>
          <p:nvSpPr>
            <p:cNvPr id="63" name="object 63"/>
            <p:cNvSpPr/>
            <p:nvPr/>
          </p:nvSpPr>
          <p:spPr>
            <a:xfrm>
              <a:off x="4684013" y="1422654"/>
              <a:ext cx="15875" cy="3949700"/>
            </a:xfrm>
            <a:custGeom>
              <a:avLst/>
              <a:gdLst/>
              <a:ahLst/>
              <a:cxnLst/>
              <a:rect l="l" t="t" r="r" b="b"/>
              <a:pathLst>
                <a:path w="15875" h="3949700">
                  <a:moveTo>
                    <a:pt x="0" y="3949191"/>
                  </a:moveTo>
                  <a:lnTo>
                    <a:pt x="5969" y="2942843"/>
                  </a:lnTo>
                </a:path>
                <a:path w="15875" h="3949700">
                  <a:moveTo>
                    <a:pt x="6096" y="2651251"/>
                  </a:moveTo>
                  <a:lnTo>
                    <a:pt x="7747" y="1754123"/>
                  </a:lnTo>
                </a:path>
                <a:path w="15875" h="3949700">
                  <a:moveTo>
                    <a:pt x="7620" y="1461515"/>
                  </a:moveTo>
                  <a:lnTo>
                    <a:pt x="15367" y="0"/>
                  </a:lnTo>
                </a:path>
              </a:pathLst>
            </a:custGeom>
            <a:ln w="38100">
              <a:solidFill>
                <a:srgbClr val="3333FF"/>
              </a:solidFill>
            </a:ln>
          </p:spPr>
          <p:txBody>
            <a:bodyPr wrap="square" lIns="0" tIns="0" rIns="0" bIns="0" rtlCol="0"/>
            <a:lstStyle/>
            <a:p>
              <a:endParaRPr/>
            </a:p>
          </p:txBody>
        </p:sp>
        <p:pic>
          <p:nvPicPr>
            <p:cNvPr id="64" name="object 64"/>
            <p:cNvPicPr/>
            <p:nvPr/>
          </p:nvPicPr>
          <p:blipFill>
            <a:blip r:embed="rId11" cstate="print"/>
            <a:stretch>
              <a:fillRect/>
            </a:stretch>
          </p:blipFill>
          <p:spPr>
            <a:xfrm>
              <a:off x="4251960" y="1205471"/>
              <a:ext cx="799350" cy="564654"/>
            </a:xfrm>
            <a:prstGeom prst="rect">
              <a:avLst/>
            </a:prstGeom>
          </p:spPr>
        </p:pic>
        <p:pic>
          <p:nvPicPr>
            <p:cNvPr id="65" name="object 65"/>
            <p:cNvPicPr/>
            <p:nvPr/>
          </p:nvPicPr>
          <p:blipFill>
            <a:blip r:embed="rId12" cstate="print"/>
            <a:stretch>
              <a:fillRect/>
            </a:stretch>
          </p:blipFill>
          <p:spPr>
            <a:xfrm>
              <a:off x="5059679" y="4840198"/>
              <a:ext cx="462559" cy="377215"/>
            </a:xfrm>
            <a:prstGeom prst="rect">
              <a:avLst/>
            </a:prstGeom>
          </p:spPr>
        </p:pic>
        <p:pic>
          <p:nvPicPr>
            <p:cNvPr id="66" name="object 66"/>
            <p:cNvPicPr/>
            <p:nvPr/>
          </p:nvPicPr>
          <p:blipFill>
            <a:blip r:embed="rId13" cstate="print"/>
            <a:stretch>
              <a:fillRect/>
            </a:stretch>
          </p:blipFill>
          <p:spPr>
            <a:xfrm>
              <a:off x="5038343" y="1944611"/>
              <a:ext cx="462546" cy="378726"/>
            </a:xfrm>
            <a:prstGeom prst="rect">
              <a:avLst/>
            </a:prstGeom>
          </p:spPr>
        </p:pic>
        <p:sp>
          <p:nvSpPr>
            <p:cNvPr id="67" name="object 67"/>
            <p:cNvSpPr/>
            <p:nvPr/>
          </p:nvSpPr>
          <p:spPr>
            <a:xfrm>
              <a:off x="5272277" y="2259329"/>
              <a:ext cx="20955" cy="2603500"/>
            </a:xfrm>
            <a:custGeom>
              <a:avLst/>
              <a:gdLst/>
              <a:ahLst/>
              <a:cxnLst/>
              <a:rect l="l" t="t" r="r" b="b"/>
              <a:pathLst>
                <a:path w="20954" h="2603500">
                  <a:moveTo>
                    <a:pt x="20955" y="2603246"/>
                  </a:moveTo>
                  <a:lnTo>
                    <a:pt x="0" y="0"/>
                  </a:lnTo>
                </a:path>
              </a:pathLst>
            </a:custGeom>
            <a:ln w="38099">
              <a:solidFill>
                <a:srgbClr val="009900"/>
              </a:solidFill>
            </a:ln>
          </p:spPr>
          <p:txBody>
            <a:bodyPr wrap="square" lIns="0" tIns="0" rIns="0" bIns="0" rtlCol="0"/>
            <a:lstStyle/>
            <a:p>
              <a:endParaRPr/>
            </a:p>
          </p:txBody>
        </p:sp>
        <p:pic>
          <p:nvPicPr>
            <p:cNvPr id="68" name="object 68"/>
            <p:cNvPicPr/>
            <p:nvPr/>
          </p:nvPicPr>
          <p:blipFill>
            <a:blip r:embed="rId14" cstate="print"/>
            <a:stretch>
              <a:fillRect/>
            </a:stretch>
          </p:blipFill>
          <p:spPr>
            <a:xfrm>
              <a:off x="4951475" y="1205471"/>
              <a:ext cx="799350" cy="564654"/>
            </a:xfrm>
            <a:prstGeom prst="rect">
              <a:avLst/>
            </a:prstGeom>
          </p:spPr>
        </p:pic>
      </p:grpSp>
      <p:sp>
        <p:nvSpPr>
          <p:cNvPr id="69" name="object 69"/>
          <p:cNvSpPr txBox="1"/>
          <p:nvPr/>
        </p:nvSpPr>
        <p:spPr>
          <a:xfrm>
            <a:off x="3717416" y="1268348"/>
            <a:ext cx="1868170" cy="299720"/>
          </a:xfrm>
          <a:prstGeom prst="rect">
            <a:avLst/>
          </a:prstGeom>
        </p:spPr>
        <p:txBody>
          <a:bodyPr vert="horz" wrap="square" lIns="0" tIns="12700" rIns="0" bIns="0" rtlCol="0">
            <a:spAutoFit/>
          </a:bodyPr>
          <a:lstStyle/>
          <a:p>
            <a:pPr marL="12700">
              <a:lnSpc>
                <a:spcPct val="100000"/>
              </a:lnSpc>
              <a:spcBef>
                <a:spcPts val="100"/>
              </a:spcBef>
              <a:tabLst>
                <a:tab pos="715645" algn="l"/>
                <a:tab pos="1414780" algn="l"/>
              </a:tabLst>
            </a:pPr>
            <a:r>
              <a:rPr sz="1800" b="1" spc="-5" dirty="0">
                <a:solidFill>
                  <a:srgbClr val="FFFFFF"/>
                </a:solidFill>
                <a:latin typeface="Calibri"/>
                <a:cs typeface="Calibri"/>
              </a:rPr>
              <a:t>MK</a:t>
            </a:r>
            <a:r>
              <a:rPr sz="1800" b="1" dirty="0">
                <a:solidFill>
                  <a:srgbClr val="FFFFFF"/>
                </a:solidFill>
                <a:latin typeface="Calibri"/>
                <a:cs typeface="Calibri"/>
              </a:rPr>
              <a:t>1	</a:t>
            </a:r>
            <a:r>
              <a:rPr sz="1800" b="1" spc="-5" dirty="0">
                <a:solidFill>
                  <a:srgbClr val="FFFFFF"/>
                </a:solidFill>
                <a:latin typeface="Calibri"/>
                <a:cs typeface="Calibri"/>
              </a:rPr>
              <a:t>MK</a:t>
            </a:r>
            <a:r>
              <a:rPr sz="1800" b="1" dirty="0">
                <a:solidFill>
                  <a:srgbClr val="FFFFFF"/>
                </a:solidFill>
                <a:latin typeface="Calibri"/>
                <a:cs typeface="Calibri"/>
              </a:rPr>
              <a:t>2	</a:t>
            </a:r>
            <a:r>
              <a:rPr sz="1800" b="1" spc="-5" dirty="0">
                <a:solidFill>
                  <a:srgbClr val="FFFFFF"/>
                </a:solidFill>
                <a:latin typeface="Calibri"/>
                <a:cs typeface="Calibri"/>
              </a:rPr>
              <a:t>MK3</a:t>
            </a:r>
            <a:endParaRPr sz="1800">
              <a:latin typeface="Calibri"/>
              <a:cs typeface="Calibri"/>
            </a:endParaRPr>
          </a:p>
        </p:txBody>
      </p:sp>
      <p:grpSp>
        <p:nvGrpSpPr>
          <p:cNvPr id="70" name="object 70"/>
          <p:cNvGrpSpPr/>
          <p:nvPr/>
        </p:nvGrpSpPr>
        <p:grpSpPr>
          <a:xfrm>
            <a:off x="5614415" y="1214615"/>
            <a:ext cx="1451610" cy="3629660"/>
            <a:chOff x="5614415" y="1214615"/>
            <a:chExt cx="1451610" cy="3629660"/>
          </a:xfrm>
        </p:grpSpPr>
        <p:pic>
          <p:nvPicPr>
            <p:cNvPr id="71" name="object 71"/>
            <p:cNvPicPr/>
            <p:nvPr/>
          </p:nvPicPr>
          <p:blipFill>
            <a:blip r:embed="rId15" cstate="print"/>
            <a:stretch>
              <a:fillRect/>
            </a:stretch>
          </p:blipFill>
          <p:spPr>
            <a:xfrm>
              <a:off x="5739383" y="3648443"/>
              <a:ext cx="462546" cy="378726"/>
            </a:xfrm>
            <a:prstGeom prst="rect">
              <a:avLst/>
            </a:prstGeom>
          </p:spPr>
        </p:pic>
        <p:sp>
          <p:nvSpPr>
            <p:cNvPr id="72" name="object 72"/>
            <p:cNvSpPr/>
            <p:nvPr/>
          </p:nvSpPr>
          <p:spPr>
            <a:xfrm>
              <a:off x="5973317" y="3963161"/>
              <a:ext cx="0" cy="525145"/>
            </a:xfrm>
            <a:custGeom>
              <a:avLst/>
              <a:gdLst/>
              <a:ahLst/>
              <a:cxnLst/>
              <a:rect l="l" t="t" r="r" b="b"/>
              <a:pathLst>
                <a:path h="525145">
                  <a:moveTo>
                    <a:pt x="0" y="525144"/>
                  </a:moveTo>
                  <a:lnTo>
                    <a:pt x="0" y="0"/>
                  </a:lnTo>
                </a:path>
              </a:pathLst>
            </a:custGeom>
            <a:ln w="38100">
              <a:solidFill>
                <a:srgbClr val="6F2F9F"/>
              </a:solidFill>
            </a:ln>
          </p:spPr>
          <p:txBody>
            <a:bodyPr wrap="square" lIns="0" tIns="0" rIns="0" bIns="0" rtlCol="0"/>
            <a:lstStyle/>
            <a:p>
              <a:endParaRPr/>
            </a:p>
          </p:txBody>
        </p:sp>
        <p:pic>
          <p:nvPicPr>
            <p:cNvPr id="73" name="object 73"/>
            <p:cNvPicPr/>
            <p:nvPr/>
          </p:nvPicPr>
          <p:blipFill>
            <a:blip r:embed="rId16" cstate="print"/>
            <a:stretch>
              <a:fillRect/>
            </a:stretch>
          </p:blipFill>
          <p:spPr>
            <a:xfrm>
              <a:off x="5739383" y="4465307"/>
              <a:ext cx="462546" cy="378726"/>
            </a:xfrm>
            <a:prstGeom prst="rect">
              <a:avLst/>
            </a:prstGeom>
          </p:spPr>
        </p:pic>
        <p:pic>
          <p:nvPicPr>
            <p:cNvPr id="74" name="object 74"/>
            <p:cNvPicPr/>
            <p:nvPr/>
          </p:nvPicPr>
          <p:blipFill>
            <a:blip r:embed="rId17" cstate="print"/>
            <a:stretch>
              <a:fillRect/>
            </a:stretch>
          </p:blipFill>
          <p:spPr>
            <a:xfrm>
              <a:off x="5614415" y="1216139"/>
              <a:ext cx="800862" cy="566178"/>
            </a:xfrm>
            <a:prstGeom prst="rect">
              <a:avLst/>
            </a:prstGeom>
          </p:spPr>
        </p:pic>
        <p:pic>
          <p:nvPicPr>
            <p:cNvPr id="75" name="object 75"/>
            <p:cNvPicPr/>
            <p:nvPr/>
          </p:nvPicPr>
          <p:blipFill>
            <a:blip r:embed="rId18" cstate="print"/>
            <a:stretch>
              <a:fillRect/>
            </a:stretch>
          </p:blipFill>
          <p:spPr>
            <a:xfrm>
              <a:off x="6265163" y="1214615"/>
              <a:ext cx="800861" cy="566178"/>
            </a:xfrm>
            <a:prstGeom prst="rect">
              <a:avLst/>
            </a:prstGeom>
          </p:spPr>
        </p:pic>
      </p:grpSp>
      <p:sp>
        <p:nvSpPr>
          <p:cNvPr id="76" name="object 76"/>
          <p:cNvSpPr txBox="1"/>
          <p:nvPr/>
        </p:nvSpPr>
        <p:spPr>
          <a:xfrm>
            <a:off x="5783707" y="1279652"/>
            <a:ext cx="1117600" cy="299720"/>
          </a:xfrm>
          <a:prstGeom prst="rect">
            <a:avLst/>
          </a:prstGeom>
        </p:spPr>
        <p:txBody>
          <a:bodyPr vert="horz" wrap="square" lIns="0" tIns="12700" rIns="0" bIns="0" rtlCol="0">
            <a:spAutoFit/>
          </a:bodyPr>
          <a:lstStyle/>
          <a:p>
            <a:pPr marL="12700">
              <a:lnSpc>
                <a:spcPct val="100000"/>
              </a:lnSpc>
              <a:spcBef>
                <a:spcPts val="100"/>
              </a:spcBef>
              <a:tabLst>
                <a:tab pos="663575" algn="l"/>
              </a:tabLst>
            </a:pPr>
            <a:r>
              <a:rPr sz="1800" b="1" spc="-5" dirty="0">
                <a:solidFill>
                  <a:srgbClr val="FFFFFF"/>
                </a:solidFill>
                <a:latin typeface="Calibri"/>
                <a:cs typeface="Calibri"/>
              </a:rPr>
              <a:t>MK</a:t>
            </a:r>
            <a:r>
              <a:rPr sz="1800" b="1" dirty="0">
                <a:solidFill>
                  <a:srgbClr val="FFFFFF"/>
                </a:solidFill>
                <a:latin typeface="Calibri"/>
                <a:cs typeface="Calibri"/>
              </a:rPr>
              <a:t>4	</a:t>
            </a:r>
            <a:r>
              <a:rPr sz="1800" b="1" spc="-5" dirty="0">
                <a:solidFill>
                  <a:srgbClr val="FFFFFF"/>
                </a:solidFill>
                <a:latin typeface="Calibri"/>
                <a:cs typeface="Calibri"/>
              </a:rPr>
              <a:t>MK5</a:t>
            </a:r>
            <a:endParaRPr sz="1800">
              <a:latin typeface="Calibri"/>
              <a:cs typeface="Calibri"/>
            </a:endParaRPr>
          </a:p>
        </p:txBody>
      </p:sp>
      <p:grpSp>
        <p:nvGrpSpPr>
          <p:cNvPr id="77" name="object 77"/>
          <p:cNvGrpSpPr/>
          <p:nvPr/>
        </p:nvGrpSpPr>
        <p:grpSpPr>
          <a:xfrm>
            <a:off x="6868667" y="1495044"/>
            <a:ext cx="4127500" cy="2764790"/>
            <a:chOff x="6868667" y="1495044"/>
            <a:chExt cx="4127500" cy="2764790"/>
          </a:xfrm>
        </p:grpSpPr>
        <p:pic>
          <p:nvPicPr>
            <p:cNvPr id="78" name="object 78"/>
            <p:cNvPicPr/>
            <p:nvPr/>
          </p:nvPicPr>
          <p:blipFill>
            <a:blip r:embed="rId19" cstate="print"/>
            <a:stretch>
              <a:fillRect/>
            </a:stretch>
          </p:blipFill>
          <p:spPr>
            <a:xfrm>
              <a:off x="6941820" y="1598676"/>
              <a:ext cx="3977640" cy="2496312"/>
            </a:xfrm>
            <a:prstGeom prst="rect">
              <a:avLst/>
            </a:prstGeom>
          </p:spPr>
        </p:pic>
        <p:pic>
          <p:nvPicPr>
            <p:cNvPr id="79" name="object 79"/>
            <p:cNvPicPr/>
            <p:nvPr/>
          </p:nvPicPr>
          <p:blipFill>
            <a:blip r:embed="rId20" cstate="print"/>
            <a:stretch>
              <a:fillRect/>
            </a:stretch>
          </p:blipFill>
          <p:spPr>
            <a:xfrm>
              <a:off x="6868667" y="1495044"/>
              <a:ext cx="4126991" cy="2764535"/>
            </a:xfrm>
            <a:prstGeom prst="rect">
              <a:avLst/>
            </a:prstGeom>
          </p:spPr>
        </p:pic>
        <p:sp>
          <p:nvSpPr>
            <p:cNvPr id="80" name="object 80"/>
            <p:cNvSpPr/>
            <p:nvPr/>
          </p:nvSpPr>
          <p:spPr>
            <a:xfrm>
              <a:off x="7001255" y="1638300"/>
              <a:ext cx="3863340" cy="2383790"/>
            </a:xfrm>
            <a:custGeom>
              <a:avLst/>
              <a:gdLst/>
              <a:ahLst/>
              <a:cxnLst/>
              <a:rect l="l" t="t" r="r" b="b"/>
              <a:pathLst>
                <a:path w="3863340" h="2383790">
                  <a:moveTo>
                    <a:pt x="3863340" y="0"/>
                  </a:moveTo>
                  <a:lnTo>
                    <a:pt x="0" y="0"/>
                  </a:lnTo>
                  <a:lnTo>
                    <a:pt x="0" y="2383535"/>
                  </a:lnTo>
                  <a:lnTo>
                    <a:pt x="3863340" y="2383535"/>
                  </a:lnTo>
                  <a:lnTo>
                    <a:pt x="3863340" y="0"/>
                  </a:lnTo>
                  <a:close/>
                </a:path>
              </a:pathLst>
            </a:custGeom>
            <a:solidFill>
              <a:srgbClr val="6F2F9F"/>
            </a:solidFill>
          </p:spPr>
          <p:txBody>
            <a:bodyPr wrap="square" lIns="0" tIns="0" rIns="0" bIns="0" rtlCol="0"/>
            <a:lstStyle/>
            <a:p>
              <a:endParaRPr/>
            </a:p>
          </p:txBody>
        </p:sp>
      </p:grpSp>
      <p:sp>
        <p:nvSpPr>
          <p:cNvPr id="81" name="object 81"/>
          <p:cNvSpPr txBox="1"/>
          <p:nvPr/>
        </p:nvSpPr>
        <p:spPr>
          <a:xfrm>
            <a:off x="7548117" y="1631391"/>
            <a:ext cx="2822575" cy="514350"/>
          </a:xfrm>
          <a:prstGeom prst="rect">
            <a:avLst/>
          </a:prstGeom>
        </p:spPr>
        <p:txBody>
          <a:bodyPr vert="horz" wrap="square" lIns="0" tIns="13335" rIns="0" bIns="0" rtlCol="0">
            <a:spAutoFit/>
          </a:bodyPr>
          <a:lstStyle/>
          <a:p>
            <a:pPr marL="12700">
              <a:lnSpc>
                <a:spcPct val="100000"/>
              </a:lnSpc>
              <a:spcBef>
                <a:spcPts val="105"/>
              </a:spcBef>
            </a:pPr>
            <a:r>
              <a:rPr sz="3200" b="1" spc="-35" dirty="0">
                <a:solidFill>
                  <a:srgbClr val="FFFFFF"/>
                </a:solidFill>
                <a:latin typeface="Trebuchet MS"/>
                <a:cs typeface="Trebuchet MS"/>
              </a:rPr>
              <a:t>REKONSTRUKSI</a:t>
            </a:r>
            <a:endParaRPr sz="3200">
              <a:latin typeface="Trebuchet MS"/>
              <a:cs typeface="Trebuchet MS"/>
            </a:endParaRPr>
          </a:p>
        </p:txBody>
      </p:sp>
      <p:sp>
        <p:nvSpPr>
          <p:cNvPr id="82" name="object 82"/>
          <p:cNvSpPr txBox="1"/>
          <p:nvPr/>
        </p:nvSpPr>
        <p:spPr>
          <a:xfrm>
            <a:off x="7718805" y="2119629"/>
            <a:ext cx="2430145" cy="513715"/>
          </a:xfrm>
          <a:prstGeom prst="rect">
            <a:avLst/>
          </a:prstGeom>
        </p:spPr>
        <p:txBody>
          <a:bodyPr vert="horz" wrap="square" lIns="0" tIns="13335" rIns="0" bIns="0" rtlCol="0">
            <a:spAutoFit/>
          </a:bodyPr>
          <a:lstStyle/>
          <a:p>
            <a:pPr marL="12700">
              <a:lnSpc>
                <a:spcPct val="100000"/>
              </a:lnSpc>
              <a:spcBef>
                <a:spcPts val="105"/>
              </a:spcBef>
            </a:pPr>
            <a:r>
              <a:rPr sz="3200" b="1" spc="-30" dirty="0">
                <a:solidFill>
                  <a:srgbClr val="FFFFFF"/>
                </a:solidFill>
                <a:latin typeface="Trebuchet MS"/>
                <a:cs typeface="Trebuchet MS"/>
              </a:rPr>
              <a:t>M</a:t>
            </a:r>
            <a:r>
              <a:rPr sz="3200" b="1" spc="-305" dirty="0">
                <a:solidFill>
                  <a:srgbClr val="FFFFFF"/>
                </a:solidFill>
                <a:latin typeface="Trebuchet MS"/>
                <a:cs typeface="Trebuchet MS"/>
              </a:rPr>
              <a:t>A</a:t>
            </a:r>
            <a:r>
              <a:rPr sz="3200" b="1" spc="-285" dirty="0">
                <a:solidFill>
                  <a:srgbClr val="FFFFFF"/>
                </a:solidFill>
                <a:latin typeface="Trebuchet MS"/>
                <a:cs typeface="Trebuchet MS"/>
              </a:rPr>
              <a:t>T</a:t>
            </a:r>
            <a:r>
              <a:rPr sz="3200" b="1" spc="-295" dirty="0">
                <a:solidFill>
                  <a:srgbClr val="FFFFFF"/>
                </a:solidFill>
                <a:latin typeface="Trebuchet MS"/>
                <a:cs typeface="Trebuchet MS"/>
              </a:rPr>
              <a:t>A</a:t>
            </a:r>
            <a:r>
              <a:rPr sz="3200" b="1" spc="-20" dirty="0">
                <a:solidFill>
                  <a:srgbClr val="FFFFFF"/>
                </a:solidFill>
                <a:latin typeface="Trebuchet MS"/>
                <a:cs typeface="Trebuchet MS"/>
              </a:rPr>
              <a:t> </a:t>
            </a:r>
            <a:r>
              <a:rPr sz="3200" b="1" spc="-75" dirty="0">
                <a:solidFill>
                  <a:srgbClr val="FFFFFF"/>
                </a:solidFill>
                <a:latin typeface="Trebuchet MS"/>
                <a:cs typeface="Trebuchet MS"/>
              </a:rPr>
              <a:t>K</a:t>
            </a:r>
            <a:r>
              <a:rPr sz="3200" b="1" spc="-65" dirty="0">
                <a:solidFill>
                  <a:srgbClr val="FFFFFF"/>
                </a:solidFill>
                <a:latin typeface="Trebuchet MS"/>
                <a:cs typeface="Trebuchet MS"/>
              </a:rPr>
              <a:t>U</a:t>
            </a:r>
            <a:r>
              <a:rPr sz="3200" b="1" spc="-100" dirty="0">
                <a:solidFill>
                  <a:srgbClr val="FFFFFF"/>
                </a:solidFill>
                <a:latin typeface="Trebuchet MS"/>
                <a:cs typeface="Trebuchet MS"/>
              </a:rPr>
              <a:t>LI</a:t>
            </a:r>
            <a:r>
              <a:rPr sz="3200" b="1" spc="-140" dirty="0">
                <a:solidFill>
                  <a:srgbClr val="FFFFFF"/>
                </a:solidFill>
                <a:latin typeface="Trebuchet MS"/>
                <a:cs typeface="Trebuchet MS"/>
              </a:rPr>
              <a:t>A</a:t>
            </a:r>
            <a:r>
              <a:rPr sz="3200" b="1" spc="-80" dirty="0">
                <a:solidFill>
                  <a:srgbClr val="FFFFFF"/>
                </a:solidFill>
                <a:latin typeface="Trebuchet MS"/>
                <a:cs typeface="Trebuchet MS"/>
              </a:rPr>
              <a:t>H</a:t>
            </a:r>
            <a:endParaRPr sz="3200">
              <a:latin typeface="Trebuchet MS"/>
              <a:cs typeface="Trebuchet MS"/>
            </a:endParaRPr>
          </a:p>
        </p:txBody>
      </p:sp>
      <p:sp>
        <p:nvSpPr>
          <p:cNvPr id="83" name="object 83"/>
          <p:cNvSpPr txBox="1"/>
          <p:nvPr/>
        </p:nvSpPr>
        <p:spPr>
          <a:xfrm>
            <a:off x="7220457" y="2874009"/>
            <a:ext cx="3429000" cy="39116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FFFFFF"/>
                </a:solidFill>
                <a:latin typeface="Calibri"/>
                <a:cs typeface="Calibri"/>
              </a:rPr>
              <a:t>(berdasarkan</a:t>
            </a:r>
            <a:r>
              <a:rPr sz="2400" spc="-30" dirty="0">
                <a:solidFill>
                  <a:srgbClr val="FFFFFF"/>
                </a:solidFill>
                <a:latin typeface="Calibri"/>
                <a:cs typeface="Calibri"/>
              </a:rPr>
              <a:t> </a:t>
            </a:r>
            <a:r>
              <a:rPr sz="2400" dirty="0">
                <a:solidFill>
                  <a:srgbClr val="FFFFFF"/>
                </a:solidFill>
                <a:latin typeface="Calibri"/>
                <a:cs typeface="Calibri"/>
              </a:rPr>
              <a:t>beberapa</a:t>
            </a:r>
            <a:r>
              <a:rPr sz="2400" spc="-40" dirty="0">
                <a:solidFill>
                  <a:srgbClr val="FFFFFF"/>
                </a:solidFill>
                <a:latin typeface="Calibri"/>
                <a:cs typeface="Calibri"/>
              </a:rPr>
              <a:t> </a:t>
            </a:r>
            <a:r>
              <a:rPr sz="2400" spc="-5" dirty="0">
                <a:solidFill>
                  <a:srgbClr val="FFFFFF"/>
                </a:solidFill>
                <a:latin typeface="Calibri"/>
                <a:cs typeface="Calibri"/>
              </a:rPr>
              <a:t>CPL</a:t>
            </a:r>
            <a:endParaRPr sz="2400">
              <a:latin typeface="Calibri"/>
              <a:cs typeface="Calibri"/>
            </a:endParaRPr>
          </a:p>
        </p:txBody>
      </p:sp>
      <p:sp>
        <p:nvSpPr>
          <p:cNvPr id="84" name="object 84"/>
          <p:cNvSpPr txBox="1"/>
          <p:nvPr/>
        </p:nvSpPr>
        <p:spPr>
          <a:xfrm>
            <a:off x="7098538" y="3239465"/>
            <a:ext cx="3672840" cy="391795"/>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FFFFFF"/>
                </a:solidFill>
                <a:latin typeface="Calibri"/>
                <a:cs typeface="Calibri"/>
              </a:rPr>
              <a:t>PRODI</a:t>
            </a:r>
            <a:r>
              <a:rPr sz="2400" spc="-45" dirty="0">
                <a:solidFill>
                  <a:srgbClr val="FFFFFF"/>
                </a:solidFill>
                <a:latin typeface="Calibri"/>
                <a:cs typeface="Calibri"/>
              </a:rPr>
              <a:t> </a:t>
            </a:r>
            <a:r>
              <a:rPr sz="2400" dirty="0">
                <a:solidFill>
                  <a:srgbClr val="FFFFFF"/>
                </a:solidFill>
                <a:latin typeface="Calibri"/>
                <a:cs typeface="Calibri"/>
              </a:rPr>
              <a:t>yang</a:t>
            </a:r>
            <a:r>
              <a:rPr sz="2400" spc="-25" dirty="0">
                <a:solidFill>
                  <a:srgbClr val="FFFFFF"/>
                </a:solidFill>
                <a:latin typeface="Calibri"/>
                <a:cs typeface="Calibri"/>
              </a:rPr>
              <a:t> </a:t>
            </a:r>
            <a:r>
              <a:rPr sz="2400" spc="-5" dirty="0">
                <a:solidFill>
                  <a:srgbClr val="FFFFFF"/>
                </a:solidFill>
                <a:latin typeface="Calibri"/>
                <a:cs typeface="Calibri"/>
              </a:rPr>
              <a:t>dibebankan</a:t>
            </a:r>
            <a:r>
              <a:rPr sz="2400" spc="-15" dirty="0">
                <a:solidFill>
                  <a:srgbClr val="FFFFFF"/>
                </a:solidFill>
                <a:latin typeface="Calibri"/>
                <a:cs typeface="Calibri"/>
              </a:rPr>
              <a:t> </a:t>
            </a:r>
            <a:r>
              <a:rPr sz="2400" spc="-5" dirty="0">
                <a:solidFill>
                  <a:srgbClr val="FFFFFF"/>
                </a:solidFill>
                <a:latin typeface="Calibri"/>
                <a:cs typeface="Calibri"/>
              </a:rPr>
              <a:t>pada</a:t>
            </a:r>
            <a:endParaRPr sz="2400">
              <a:latin typeface="Calibri"/>
              <a:cs typeface="Calibri"/>
            </a:endParaRPr>
          </a:p>
        </p:txBody>
      </p:sp>
      <p:sp>
        <p:nvSpPr>
          <p:cNvPr id="85" name="object 85"/>
          <p:cNvSpPr txBox="1"/>
          <p:nvPr/>
        </p:nvSpPr>
        <p:spPr>
          <a:xfrm>
            <a:off x="8150097" y="3605910"/>
            <a:ext cx="1567815"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FFFFFF"/>
                </a:solidFill>
                <a:latin typeface="Calibri"/>
                <a:cs typeface="Calibri"/>
              </a:rPr>
              <a:t>mata</a:t>
            </a:r>
            <a:r>
              <a:rPr sz="2400" spc="-110" dirty="0">
                <a:solidFill>
                  <a:srgbClr val="FFFFFF"/>
                </a:solidFill>
                <a:latin typeface="Calibri"/>
                <a:cs typeface="Calibri"/>
              </a:rPr>
              <a:t> </a:t>
            </a:r>
            <a:r>
              <a:rPr sz="2400" dirty="0">
                <a:solidFill>
                  <a:srgbClr val="FFFFFF"/>
                </a:solidFill>
                <a:latin typeface="Calibri"/>
                <a:cs typeface="Calibri"/>
              </a:rPr>
              <a:t>kuliah)</a:t>
            </a:r>
            <a:endParaRPr sz="2400">
              <a:latin typeface="Calibri"/>
              <a:cs typeface="Calibri"/>
            </a:endParaRPr>
          </a:p>
        </p:txBody>
      </p:sp>
      <p:grpSp>
        <p:nvGrpSpPr>
          <p:cNvPr id="86" name="object 86"/>
          <p:cNvGrpSpPr/>
          <p:nvPr/>
        </p:nvGrpSpPr>
        <p:grpSpPr>
          <a:xfrm>
            <a:off x="3744467" y="1199388"/>
            <a:ext cx="2626360" cy="4843780"/>
            <a:chOff x="3744467" y="1199388"/>
            <a:chExt cx="2626360" cy="4843780"/>
          </a:xfrm>
        </p:grpSpPr>
        <p:pic>
          <p:nvPicPr>
            <p:cNvPr id="87" name="object 87"/>
            <p:cNvPicPr/>
            <p:nvPr/>
          </p:nvPicPr>
          <p:blipFill>
            <a:blip r:embed="rId21" cstate="print"/>
            <a:stretch>
              <a:fillRect/>
            </a:stretch>
          </p:blipFill>
          <p:spPr>
            <a:xfrm>
              <a:off x="3744467" y="1600200"/>
              <a:ext cx="400050" cy="770382"/>
            </a:xfrm>
            <a:prstGeom prst="rect">
              <a:avLst/>
            </a:prstGeom>
          </p:spPr>
        </p:pic>
        <p:pic>
          <p:nvPicPr>
            <p:cNvPr id="88" name="object 88"/>
            <p:cNvPicPr/>
            <p:nvPr/>
          </p:nvPicPr>
          <p:blipFill>
            <a:blip r:embed="rId22" cstate="print"/>
            <a:stretch>
              <a:fillRect/>
            </a:stretch>
          </p:blipFill>
          <p:spPr>
            <a:xfrm>
              <a:off x="4466843" y="1600187"/>
              <a:ext cx="400050" cy="488454"/>
            </a:xfrm>
            <a:prstGeom prst="rect">
              <a:avLst/>
            </a:prstGeom>
          </p:spPr>
        </p:pic>
        <p:pic>
          <p:nvPicPr>
            <p:cNvPr id="89" name="object 89"/>
            <p:cNvPicPr/>
            <p:nvPr/>
          </p:nvPicPr>
          <p:blipFill>
            <a:blip r:embed="rId23" cstate="print"/>
            <a:stretch>
              <a:fillRect/>
            </a:stretch>
          </p:blipFill>
          <p:spPr>
            <a:xfrm>
              <a:off x="5097779" y="1600187"/>
              <a:ext cx="357390" cy="499122"/>
            </a:xfrm>
            <a:prstGeom prst="rect">
              <a:avLst/>
            </a:prstGeom>
          </p:spPr>
        </p:pic>
        <p:pic>
          <p:nvPicPr>
            <p:cNvPr id="90" name="object 90"/>
            <p:cNvPicPr/>
            <p:nvPr/>
          </p:nvPicPr>
          <p:blipFill>
            <a:blip r:embed="rId24" cstate="print"/>
            <a:stretch>
              <a:fillRect/>
            </a:stretch>
          </p:blipFill>
          <p:spPr>
            <a:xfrm>
              <a:off x="5829300" y="1616963"/>
              <a:ext cx="386334" cy="2106930"/>
            </a:xfrm>
            <a:prstGeom prst="rect">
              <a:avLst/>
            </a:prstGeom>
          </p:spPr>
        </p:pic>
        <p:pic>
          <p:nvPicPr>
            <p:cNvPr id="91" name="object 91"/>
            <p:cNvPicPr/>
            <p:nvPr/>
          </p:nvPicPr>
          <p:blipFill>
            <a:blip r:embed="rId25" cstate="print"/>
            <a:stretch>
              <a:fillRect/>
            </a:stretch>
          </p:blipFill>
          <p:spPr>
            <a:xfrm>
              <a:off x="4875275" y="1199388"/>
              <a:ext cx="1495044" cy="4843271"/>
            </a:xfrm>
            <a:prstGeom prst="rect">
              <a:avLst/>
            </a:prstGeom>
          </p:spPr>
        </p:pic>
        <p:pic>
          <p:nvPicPr>
            <p:cNvPr id="92" name="object 92"/>
            <p:cNvPicPr/>
            <p:nvPr/>
          </p:nvPicPr>
          <p:blipFill>
            <a:blip r:embed="rId26" cstate="print"/>
            <a:stretch>
              <a:fillRect/>
            </a:stretch>
          </p:blipFill>
          <p:spPr>
            <a:xfrm>
              <a:off x="4858511" y="2575560"/>
              <a:ext cx="1441703" cy="1441704"/>
            </a:xfrm>
            <a:prstGeom prst="rect">
              <a:avLst/>
            </a:prstGeom>
          </p:spPr>
        </p:pic>
        <p:sp>
          <p:nvSpPr>
            <p:cNvPr id="93" name="object 93"/>
            <p:cNvSpPr/>
            <p:nvPr/>
          </p:nvSpPr>
          <p:spPr>
            <a:xfrm>
              <a:off x="4963667" y="1267968"/>
              <a:ext cx="1323340" cy="4672965"/>
            </a:xfrm>
            <a:custGeom>
              <a:avLst/>
              <a:gdLst/>
              <a:ahLst/>
              <a:cxnLst/>
              <a:rect l="l" t="t" r="r" b="b"/>
              <a:pathLst>
                <a:path w="1323339" h="4672965">
                  <a:moveTo>
                    <a:pt x="0" y="4672583"/>
                  </a:moveTo>
                  <a:lnTo>
                    <a:pt x="1322832" y="4672583"/>
                  </a:lnTo>
                  <a:lnTo>
                    <a:pt x="1322832" y="0"/>
                  </a:lnTo>
                  <a:lnTo>
                    <a:pt x="0" y="0"/>
                  </a:lnTo>
                  <a:lnTo>
                    <a:pt x="0" y="4672583"/>
                  </a:lnTo>
                  <a:close/>
                </a:path>
              </a:pathLst>
            </a:custGeom>
            <a:ln w="57150">
              <a:solidFill>
                <a:srgbClr val="FF0000"/>
              </a:solidFill>
            </a:ln>
          </p:spPr>
          <p:txBody>
            <a:bodyPr wrap="square" lIns="0" tIns="0" rIns="0" bIns="0" rtlCol="0"/>
            <a:lstStyle/>
            <a:p>
              <a:endParaRPr/>
            </a:p>
          </p:txBody>
        </p:sp>
      </p:grpSp>
      <p:sp>
        <p:nvSpPr>
          <p:cNvPr id="94" name="object 94"/>
          <p:cNvSpPr txBox="1"/>
          <p:nvPr/>
        </p:nvSpPr>
        <p:spPr>
          <a:xfrm>
            <a:off x="5043042" y="2658236"/>
            <a:ext cx="639445"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C00000"/>
                </a:solidFill>
                <a:latin typeface="Calibri"/>
                <a:cs typeface="Calibri"/>
              </a:rPr>
              <a:t>MK</a:t>
            </a:r>
            <a:r>
              <a:rPr sz="1800" b="1" spc="-65" dirty="0">
                <a:solidFill>
                  <a:srgbClr val="C00000"/>
                </a:solidFill>
                <a:latin typeface="Calibri"/>
                <a:cs typeface="Calibri"/>
              </a:rPr>
              <a:t> </a:t>
            </a:r>
            <a:r>
              <a:rPr sz="1800" b="1" dirty="0">
                <a:solidFill>
                  <a:srgbClr val="C00000"/>
                </a:solidFill>
                <a:latin typeface="Calibri"/>
                <a:cs typeface="Calibri"/>
              </a:rPr>
              <a:t>ini</a:t>
            </a:r>
            <a:endParaRPr sz="1800">
              <a:latin typeface="Calibri"/>
              <a:cs typeface="Calibri"/>
            </a:endParaRPr>
          </a:p>
        </p:txBody>
      </p:sp>
      <p:sp>
        <p:nvSpPr>
          <p:cNvPr id="95" name="object 95"/>
          <p:cNvSpPr txBox="1"/>
          <p:nvPr/>
        </p:nvSpPr>
        <p:spPr>
          <a:xfrm>
            <a:off x="5043042" y="2932557"/>
            <a:ext cx="105346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C00000"/>
                </a:solidFill>
                <a:latin typeface="Calibri"/>
                <a:cs typeface="Calibri"/>
              </a:rPr>
              <a:t>be</a:t>
            </a:r>
            <a:r>
              <a:rPr sz="1800" b="1" spc="-5" dirty="0">
                <a:solidFill>
                  <a:srgbClr val="C00000"/>
                </a:solidFill>
                <a:latin typeface="Calibri"/>
                <a:cs typeface="Calibri"/>
              </a:rPr>
              <a:t>rp</a:t>
            </a:r>
            <a:r>
              <a:rPr sz="1800" b="1" dirty="0">
                <a:solidFill>
                  <a:srgbClr val="C00000"/>
                </a:solidFill>
                <a:latin typeface="Calibri"/>
                <a:cs typeface="Calibri"/>
              </a:rPr>
              <a:t>ot</a:t>
            </a:r>
            <a:r>
              <a:rPr sz="1800" b="1" spc="-5" dirty="0">
                <a:solidFill>
                  <a:srgbClr val="C00000"/>
                </a:solidFill>
                <a:latin typeface="Calibri"/>
                <a:cs typeface="Calibri"/>
              </a:rPr>
              <a:t>e</a:t>
            </a:r>
            <a:r>
              <a:rPr sz="1800" b="1" spc="-10" dirty="0">
                <a:solidFill>
                  <a:srgbClr val="C00000"/>
                </a:solidFill>
                <a:latin typeface="Calibri"/>
                <a:cs typeface="Calibri"/>
              </a:rPr>
              <a:t>n</a:t>
            </a:r>
            <a:r>
              <a:rPr sz="1800" b="1" spc="-15" dirty="0">
                <a:solidFill>
                  <a:srgbClr val="C00000"/>
                </a:solidFill>
                <a:latin typeface="Calibri"/>
                <a:cs typeface="Calibri"/>
              </a:rPr>
              <a:t>s</a:t>
            </a:r>
            <a:r>
              <a:rPr sz="1800" b="1" dirty="0">
                <a:solidFill>
                  <a:srgbClr val="C00000"/>
                </a:solidFill>
                <a:latin typeface="Calibri"/>
                <a:cs typeface="Calibri"/>
              </a:rPr>
              <a:t>i</a:t>
            </a:r>
            <a:endParaRPr sz="1800">
              <a:latin typeface="Calibri"/>
              <a:cs typeface="Calibri"/>
            </a:endParaRPr>
          </a:p>
        </p:txBody>
      </p:sp>
      <p:sp>
        <p:nvSpPr>
          <p:cNvPr id="96" name="object 96"/>
          <p:cNvSpPr txBox="1"/>
          <p:nvPr/>
        </p:nvSpPr>
        <p:spPr>
          <a:xfrm>
            <a:off x="5043042" y="3182493"/>
            <a:ext cx="1078865" cy="622935"/>
          </a:xfrm>
          <a:prstGeom prst="rect">
            <a:avLst/>
          </a:prstGeom>
        </p:spPr>
        <p:txBody>
          <a:bodyPr vert="horz" wrap="square" lIns="0" tIns="12700" rIns="0" bIns="0" rtlCol="0">
            <a:spAutoFit/>
          </a:bodyPr>
          <a:lstStyle/>
          <a:p>
            <a:pPr marL="12700" marR="5080">
              <a:lnSpc>
                <a:spcPct val="108900"/>
              </a:lnSpc>
              <a:spcBef>
                <a:spcPts val="100"/>
              </a:spcBef>
            </a:pPr>
            <a:r>
              <a:rPr sz="1800" b="1" dirty="0">
                <a:solidFill>
                  <a:srgbClr val="C00000"/>
                </a:solidFill>
                <a:latin typeface="Calibri"/>
                <a:cs typeface="Calibri"/>
              </a:rPr>
              <a:t>DI</a:t>
            </a:r>
            <a:r>
              <a:rPr sz="1800" b="1" spc="-5" dirty="0">
                <a:solidFill>
                  <a:srgbClr val="C00000"/>
                </a:solidFill>
                <a:latin typeface="Calibri"/>
                <a:cs typeface="Calibri"/>
              </a:rPr>
              <a:t>R</a:t>
            </a:r>
            <a:r>
              <a:rPr sz="1800" b="1" dirty="0">
                <a:solidFill>
                  <a:srgbClr val="C00000"/>
                </a:solidFill>
                <a:latin typeface="Calibri"/>
                <a:cs typeface="Calibri"/>
              </a:rPr>
              <a:t>EK</a:t>
            </a:r>
            <a:r>
              <a:rPr sz="1800" b="1" spc="-10" dirty="0">
                <a:solidFill>
                  <a:srgbClr val="C00000"/>
                </a:solidFill>
                <a:latin typeface="Calibri"/>
                <a:cs typeface="Calibri"/>
              </a:rPr>
              <a:t>O</a:t>
            </a:r>
            <a:r>
              <a:rPr sz="1800" b="1" dirty="0">
                <a:solidFill>
                  <a:srgbClr val="C00000"/>
                </a:solidFill>
                <a:latin typeface="Calibri"/>
                <a:cs typeface="Calibri"/>
              </a:rPr>
              <a:t>NS-  </a:t>
            </a:r>
            <a:r>
              <a:rPr sz="1800" b="1" spc="-5" dirty="0">
                <a:solidFill>
                  <a:srgbClr val="C00000"/>
                </a:solidFill>
                <a:latin typeface="Calibri"/>
                <a:cs typeface="Calibri"/>
              </a:rPr>
              <a:t>TRUKSI</a:t>
            </a:r>
            <a:endParaRPr sz="1800">
              <a:latin typeface="Calibri"/>
              <a:cs typeface="Calibri"/>
            </a:endParaRPr>
          </a:p>
        </p:txBody>
      </p:sp>
      <p:grpSp>
        <p:nvGrpSpPr>
          <p:cNvPr id="97" name="object 97"/>
          <p:cNvGrpSpPr/>
          <p:nvPr/>
        </p:nvGrpSpPr>
        <p:grpSpPr>
          <a:xfrm>
            <a:off x="6211823" y="1199388"/>
            <a:ext cx="878205" cy="4843780"/>
            <a:chOff x="6211823" y="1199388"/>
            <a:chExt cx="878205" cy="4843780"/>
          </a:xfrm>
        </p:grpSpPr>
        <p:pic>
          <p:nvPicPr>
            <p:cNvPr id="98" name="object 98"/>
            <p:cNvPicPr/>
            <p:nvPr/>
          </p:nvPicPr>
          <p:blipFill>
            <a:blip r:embed="rId27" cstate="print"/>
            <a:stretch>
              <a:fillRect/>
            </a:stretch>
          </p:blipFill>
          <p:spPr>
            <a:xfrm>
              <a:off x="6211823" y="1199388"/>
              <a:ext cx="833640" cy="4843271"/>
            </a:xfrm>
            <a:prstGeom prst="rect">
              <a:avLst/>
            </a:prstGeom>
          </p:spPr>
        </p:pic>
        <p:pic>
          <p:nvPicPr>
            <p:cNvPr id="99" name="object 99"/>
            <p:cNvPicPr/>
            <p:nvPr/>
          </p:nvPicPr>
          <p:blipFill>
            <a:blip r:embed="rId28" cstate="print"/>
            <a:stretch>
              <a:fillRect/>
            </a:stretch>
          </p:blipFill>
          <p:spPr>
            <a:xfrm>
              <a:off x="6211823" y="3398532"/>
              <a:ext cx="877849" cy="2240280"/>
            </a:xfrm>
            <a:prstGeom prst="rect">
              <a:avLst/>
            </a:prstGeom>
          </p:spPr>
        </p:pic>
        <p:sp>
          <p:nvSpPr>
            <p:cNvPr id="100" name="object 100"/>
            <p:cNvSpPr/>
            <p:nvPr/>
          </p:nvSpPr>
          <p:spPr>
            <a:xfrm>
              <a:off x="6300215" y="1267968"/>
              <a:ext cx="661670" cy="4672965"/>
            </a:xfrm>
            <a:custGeom>
              <a:avLst/>
              <a:gdLst/>
              <a:ahLst/>
              <a:cxnLst/>
              <a:rect l="l" t="t" r="r" b="b"/>
              <a:pathLst>
                <a:path w="661670" h="4672965">
                  <a:moveTo>
                    <a:pt x="0" y="4672583"/>
                  </a:moveTo>
                  <a:lnTo>
                    <a:pt x="661415" y="4672583"/>
                  </a:lnTo>
                  <a:lnTo>
                    <a:pt x="661415" y="0"/>
                  </a:lnTo>
                  <a:lnTo>
                    <a:pt x="0" y="0"/>
                  </a:lnTo>
                  <a:lnTo>
                    <a:pt x="0" y="4672583"/>
                  </a:lnTo>
                  <a:close/>
                </a:path>
              </a:pathLst>
            </a:custGeom>
            <a:ln w="57150">
              <a:solidFill>
                <a:srgbClr val="FF0000"/>
              </a:solidFill>
            </a:ln>
          </p:spPr>
          <p:txBody>
            <a:bodyPr wrap="square" lIns="0" tIns="0" rIns="0" bIns="0" rtlCol="0"/>
            <a:lstStyle/>
            <a:p>
              <a:endParaRPr/>
            </a:p>
          </p:txBody>
        </p:sp>
      </p:grpSp>
      <p:sp>
        <p:nvSpPr>
          <p:cNvPr id="101" name="object 101"/>
          <p:cNvSpPr txBox="1"/>
          <p:nvPr/>
        </p:nvSpPr>
        <p:spPr>
          <a:xfrm>
            <a:off x="6396608" y="3481196"/>
            <a:ext cx="468630" cy="574040"/>
          </a:xfrm>
          <a:prstGeom prst="rect">
            <a:avLst/>
          </a:prstGeom>
        </p:spPr>
        <p:txBody>
          <a:bodyPr vert="horz" wrap="square" lIns="0" tIns="12700" rIns="0" bIns="0" rtlCol="0">
            <a:spAutoFit/>
          </a:bodyPr>
          <a:lstStyle/>
          <a:p>
            <a:pPr marL="71755">
              <a:lnSpc>
                <a:spcPct val="100000"/>
              </a:lnSpc>
              <a:spcBef>
                <a:spcPts val="100"/>
              </a:spcBef>
            </a:pPr>
            <a:r>
              <a:rPr sz="1800" b="1" spc="-5" dirty="0">
                <a:solidFill>
                  <a:srgbClr val="C00000"/>
                </a:solidFill>
                <a:latin typeface="Calibri"/>
                <a:cs typeface="Calibri"/>
              </a:rPr>
              <a:t>MK</a:t>
            </a:r>
            <a:endParaRPr sz="1800">
              <a:latin typeface="Calibri"/>
              <a:cs typeface="Calibri"/>
            </a:endParaRPr>
          </a:p>
          <a:p>
            <a:pPr marL="12700">
              <a:lnSpc>
                <a:spcPct val="100000"/>
              </a:lnSpc>
            </a:pPr>
            <a:r>
              <a:rPr sz="1800" b="1" dirty="0">
                <a:solidFill>
                  <a:srgbClr val="C00000"/>
                </a:solidFill>
                <a:latin typeface="Calibri"/>
                <a:cs typeface="Calibri"/>
              </a:rPr>
              <a:t>be</a:t>
            </a:r>
            <a:r>
              <a:rPr sz="1800" b="1" spc="-5" dirty="0">
                <a:solidFill>
                  <a:srgbClr val="C00000"/>
                </a:solidFill>
                <a:latin typeface="Calibri"/>
                <a:cs typeface="Calibri"/>
              </a:rPr>
              <a:t>rp</a:t>
            </a:r>
            <a:endParaRPr sz="1800">
              <a:latin typeface="Calibri"/>
              <a:cs typeface="Calibri"/>
            </a:endParaRPr>
          </a:p>
        </p:txBody>
      </p:sp>
      <p:sp>
        <p:nvSpPr>
          <p:cNvPr id="102" name="object 102"/>
          <p:cNvSpPr txBox="1"/>
          <p:nvPr/>
        </p:nvSpPr>
        <p:spPr>
          <a:xfrm>
            <a:off x="6398132" y="4029532"/>
            <a:ext cx="466725" cy="575310"/>
          </a:xfrm>
          <a:prstGeom prst="rect">
            <a:avLst/>
          </a:prstGeom>
        </p:spPr>
        <p:txBody>
          <a:bodyPr vert="horz" wrap="square" lIns="0" tIns="12700" rIns="0" bIns="0" rtlCol="0">
            <a:spAutoFit/>
          </a:bodyPr>
          <a:lstStyle/>
          <a:p>
            <a:pPr algn="ctr">
              <a:lnSpc>
                <a:spcPct val="100000"/>
              </a:lnSpc>
              <a:spcBef>
                <a:spcPts val="100"/>
              </a:spcBef>
            </a:pPr>
            <a:r>
              <a:rPr sz="1800" b="1" dirty="0">
                <a:solidFill>
                  <a:srgbClr val="C00000"/>
                </a:solidFill>
                <a:latin typeface="Calibri"/>
                <a:cs typeface="Calibri"/>
              </a:rPr>
              <a:t>oten</a:t>
            </a:r>
            <a:endParaRPr sz="1800">
              <a:latin typeface="Calibri"/>
              <a:cs typeface="Calibri"/>
            </a:endParaRPr>
          </a:p>
          <a:p>
            <a:pPr algn="ctr">
              <a:lnSpc>
                <a:spcPct val="100000"/>
              </a:lnSpc>
              <a:spcBef>
                <a:spcPts val="5"/>
              </a:spcBef>
            </a:pPr>
            <a:r>
              <a:rPr sz="1800" b="1" dirty="0">
                <a:solidFill>
                  <a:srgbClr val="C00000"/>
                </a:solidFill>
                <a:latin typeface="Calibri"/>
                <a:cs typeface="Calibri"/>
              </a:rPr>
              <a:t>si</a:t>
            </a:r>
            <a:endParaRPr sz="1800">
              <a:latin typeface="Calibri"/>
              <a:cs typeface="Calibri"/>
            </a:endParaRPr>
          </a:p>
        </p:txBody>
      </p:sp>
      <p:sp>
        <p:nvSpPr>
          <p:cNvPr id="103" name="object 103"/>
          <p:cNvSpPr txBox="1"/>
          <p:nvPr/>
        </p:nvSpPr>
        <p:spPr>
          <a:xfrm>
            <a:off x="6443852" y="4578858"/>
            <a:ext cx="3752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C00000"/>
                </a:solidFill>
                <a:latin typeface="Calibri"/>
                <a:cs typeface="Calibri"/>
              </a:rPr>
              <a:t>DIH</a:t>
            </a:r>
            <a:endParaRPr sz="1800">
              <a:latin typeface="Calibri"/>
              <a:cs typeface="Calibri"/>
            </a:endParaRPr>
          </a:p>
        </p:txBody>
      </p:sp>
      <p:sp>
        <p:nvSpPr>
          <p:cNvPr id="104" name="object 104"/>
          <p:cNvSpPr txBox="1"/>
          <p:nvPr/>
        </p:nvSpPr>
        <p:spPr>
          <a:xfrm>
            <a:off x="6413372" y="4853178"/>
            <a:ext cx="43497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C00000"/>
                </a:solidFill>
                <a:latin typeface="Calibri"/>
                <a:cs typeface="Calibri"/>
              </a:rPr>
              <a:t>APU</a:t>
            </a:r>
            <a:endParaRPr sz="1800">
              <a:latin typeface="Calibri"/>
              <a:cs typeface="Calibri"/>
            </a:endParaRPr>
          </a:p>
        </p:txBody>
      </p:sp>
      <p:sp>
        <p:nvSpPr>
          <p:cNvPr id="105" name="object 105"/>
          <p:cNvSpPr txBox="1"/>
          <p:nvPr/>
        </p:nvSpPr>
        <p:spPr>
          <a:xfrm>
            <a:off x="6564248" y="5127498"/>
            <a:ext cx="1339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C00000"/>
                </a:solidFill>
                <a:latin typeface="Calibri"/>
                <a:cs typeface="Calibri"/>
              </a:rPr>
              <a:t>S</a:t>
            </a:r>
            <a:endParaRPr sz="1800">
              <a:latin typeface="Calibri"/>
              <a:cs typeface="Calibri"/>
            </a:endParaRPr>
          </a:p>
        </p:txBody>
      </p:sp>
      <p:pic>
        <p:nvPicPr>
          <p:cNvPr id="106" name="object 106"/>
          <p:cNvPicPr/>
          <p:nvPr/>
        </p:nvPicPr>
        <p:blipFill>
          <a:blip r:embed="rId29" cstate="print"/>
          <a:stretch>
            <a:fillRect/>
          </a:stretch>
        </p:blipFill>
        <p:spPr>
          <a:xfrm>
            <a:off x="5361432" y="4576571"/>
            <a:ext cx="4339590" cy="1166621"/>
          </a:xfrm>
          <a:prstGeom prst="rect">
            <a:avLst/>
          </a:prstGeom>
        </p:spPr>
      </p:pic>
      <p:sp>
        <p:nvSpPr>
          <p:cNvPr id="107" name="object 107"/>
          <p:cNvSpPr txBox="1"/>
          <p:nvPr/>
        </p:nvSpPr>
        <p:spPr>
          <a:xfrm>
            <a:off x="7870063" y="4693158"/>
            <a:ext cx="139573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10" dirty="0">
                <a:solidFill>
                  <a:srgbClr val="FFFFFF"/>
                </a:solidFill>
                <a:latin typeface="Calibri"/>
                <a:cs typeface="Calibri"/>
              </a:rPr>
              <a:t>Kemampuan</a:t>
            </a:r>
            <a:endParaRPr sz="1800">
              <a:latin typeface="Calibri"/>
              <a:cs typeface="Calibri"/>
            </a:endParaRPr>
          </a:p>
        </p:txBody>
      </p:sp>
      <p:sp>
        <p:nvSpPr>
          <p:cNvPr id="108" name="object 108"/>
          <p:cNvSpPr txBox="1"/>
          <p:nvPr/>
        </p:nvSpPr>
        <p:spPr>
          <a:xfrm>
            <a:off x="7870063" y="4967478"/>
            <a:ext cx="142938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Bahan</a:t>
            </a:r>
            <a:r>
              <a:rPr sz="1800" b="1" spc="-80" dirty="0">
                <a:solidFill>
                  <a:srgbClr val="FFFFFF"/>
                </a:solidFill>
                <a:latin typeface="Calibri"/>
                <a:cs typeface="Calibri"/>
              </a:rPr>
              <a:t> </a:t>
            </a:r>
            <a:r>
              <a:rPr sz="1800" b="1" spc="-5" dirty="0">
                <a:solidFill>
                  <a:srgbClr val="FFFFFF"/>
                </a:solidFill>
                <a:latin typeface="Calibri"/>
                <a:cs typeface="Calibri"/>
              </a:rPr>
              <a:t>Kajian</a:t>
            </a:r>
            <a:endParaRPr sz="1800">
              <a:latin typeface="Calibri"/>
              <a:cs typeface="Calibri"/>
            </a:endParaRPr>
          </a:p>
        </p:txBody>
      </p:sp>
      <p:sp>
        <p:nvSpPr>
          <p:cNvPr id="109" name="object 109"/>
          <p:cNvSpPr txBox="1"/>
          <p:nvPr/>
        </p:nvSpPr>
        <p:spPr>
          <a:xfrm>
            <a:off x="7870063" y="5241493"/>
            <a:ext cx="1576070" cy="300355"/>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5" dirty="0">
                <a:solidFill>
                  <a:srgbClr val="FFFFFF"/>
                </a:solidFill>
                <a:latin typeface="Calibri"/>
                <a:cs typeface="Calibri"/>
              </a:rPr>
              <a:t>Ruang</a:t>
            </a:r>
            <a:r>
              <a:rPr sz="1800" b="1" spc="-65" dirty="0">
                <a:solidFill>
                  <a:srgbClr val="FFFFFF"/>
                </a:solidFill>
                <a:latin typeface="Calibri"/>
                <a:cs typeface="Calibri"/>
              </a:rPr>
              <a:t> </a:t>
            </a:r>
            <a:r>
              <a:rPr sz="1800" b="1" spc="-5" dirty="0">
                <a:solidFill>
                  <a:srgbClr val="FFFFFF"/>
                </a:solidFill>
                <a:latin typeface="Calibri"/>
                <a:cs typeface="Calibri"/>
              </a:rPr>
              <a:t>Lingkup</a:t>
            </a:r>
            <a:endParaRPr sz="1800">
              <a:latin typeface="Calibri"/>
              <a:cs typeface="Calibri"/>
            </a:endParaRPr>
          </a:p>
        </p:txBody>
      </p:sp>
      <p:grpSp>
        <p:nvGrpSpPr>
          <p:cNvPr id="110" name="object 110"/>
          <p:cNvGrpSpPr/>
          <p:nvPr/>
        </p:nvGrpSpPr>
        <p:grpSpPr>
          <a:xfrm>
            <a:off x="929640" y="1616963"/>
            <a:ext cx="10626725" cy="5008880"/>
            <a:chOff x="929640" y="1616963"/>
            <a:chExt cx="10626725" cy="5008880"/>
          </a:xfrm>
        </p:grpSpPr>
        <p:pic>
          <p:nvPicPr>
            <p:cNvPr id="111" name="object 111"/>
            <p:cNvPicPr/>
            <p:nvPr/>
          </p:nvPicPr>
          <p:blipFill>
            <a:blip r:embed="rId30" cstate="print"/>
            <a:stretch>
              <a:fillRect/>
            </a:stretch>
          </p:blipFill>
          <p:spPr>
            <a:xfrm>
              <a:off x="929640" y="5922263"/>
              <a:ext cx="10615421" cy="703338"/>
            </a:xfrm>
            <a:prstGeom prst="rect">
              <a:avLst/>
            </a:prstGeom>
          </p:spPr>
        </p:pic>
        <p:pic>
          <p:nvPicPr>
            <p:cNvPr id="112" name="object 112"/>
            <p:cNvPicPr/>
            <p:nvPr/>
          </p:nvPicPr>
          <p:blipFill>
            <a:blip r:embed="rId31" cstate="print"/>
            <a:stretch>
              <a:fillRect/>
            </a:stretch>
          </p:blipFill>
          <p:spPr>
            <a:xfrm>
              <a:off x="10861547" y="1616963"/>
              <a:ext cx="694194" cy="4287774"/>
            </a:xfrm>
            <a:prstGeom prst="rect">
              <a:avLst/>
            </a:prstGeom>
          </p:spPr>
        </p:pic>
      </p:grpSp>
      <p:grpSp>
        <p:nvGrpSpPr>
          <p:cNvPr id="113" name="object 113"/>
          <p:cNvGrpSpPr/>
          <p:nvPr/>
        </p:nvGrpSpPr>
        <p:grpSpPr>
          <a:xfrm>
            <a:off x="0" y="0"/>
            <a:ext cx="9982200" cy="660400"/>
            <a:chOff x="0" y="0"/>
            <a:chExt cx="9982200" cy="660400"/>
          </a:xfrm>
        </p:grpSpPr>
        <p:sp>
          <p:nvSpPr>
            <p:cNvPr id="114" name="object 114"/>
            <p:cNvSpPr/>
            <p:nvPr/>
          </p:nvSpPr>
          <p:spPr>
            <a:xfrm>
              <a:off x="769620" y="0"/>
              <a:ext cx="9212580" cy="652780"/>
            </a:xfrm>
            <a:custGeom>
              <a:avLst/>
              <a:gdLst/>
              <a:ahLst/>
              <a:cxnLst/>
              <a:rect l="l" t="t" r="r" b="b"/>
              <a:pathLst>
                <a:path w="9212580" h="652780">
                  <a:moveTo>
                    <a:pt x="9212579" y="0"/>
                  </a:moveTo>
                  <a:lnTo>
                    <a:pt x="163067" y="0"/>
                  </a:lnTo>
                  <a:lnTo>
                    <a:pt x="0" y="652272"/>
                  </a:lnTo>
                  <a:lnTo>
                    <a:pt x="9049511" y="652272"/>
                  </a:lnTo>
                  <a:lnTo>
                    <a:pt x="9212579" y="0"/>
                  </a:lnTo>
                  <a:close/>
                </a:path>
              </a:pathLst>
            </a:custGeom>
            <a:solidFill>
              <a:srgbClr val="C8F9FB">
                <a:alpha val="81961"/>
              </a:srgbClr>
            </a:solidFill>
          </p:spPr>
          <p:txBody>
            <a:bodyPr wrap="square" lIns="0" tIns="0" rIns="0" bIns="0" rtlCol="0"/>
            <a:lstStyle/>
            <a:p>
              <a:endParaRPr/>
            </a:p>
          </p:txBody>
        </p:sp>
        <p:sp>
          <p:nvSpPr>
            <p:cNvPr id="115" name="object 115"/>
            <p:cNvSpPr/>
            <p:nvPr/>
          </p:nvSpPr>
          <p:spPr>
            <a:xfrm>
              <a:off x="559308" y="1523"/>
              <a:ext cx="9147175" cy="658495"/>
            </a:xfrm>
            <a:custGeom>
              <a:avLst/>
              <a:gdLst/>
              <a:ahLst/>
              <a:cxnLst/>
              <a:rect l="l" t="t" r="r" b="b"/>
              <a:pathLst>
                <a:path w="9147175" h="658495">
                  <a:moveTo>
                    <a:pt x="9147047" y="0"/>
                  </a:moveTo>
                  <a:lnTo>
                    <a:pt x="164591" y="0"/>
                  </a:lnTo>
                  <a:lnTo>
                    <a:pt x="0" y="658368"/>
                  </a:lnTo>
                  <a:lnTo>
                    <a:pt x="8982456" y="658368"/>
                  </a:lnTo>
                  <a:lnTo>
                    <a:pt x="9147047" y="0"/>
                  </a:lnTo>
                  <a:close/>
                </a:path>
              </a:pathLst>
            </a:custGeom>
            <a:solidFill>
              <a:srgbClr val="89DFFF">
                <a:alpha val="61174"/>
              </a:srgbClr>
            </a:solidFill>
          </p:spPr>
          <p:txBody>
            <a:bodyPr wrap="square" lIns="0" tIns="0" rIns="0" bIns="0" rtlCol="0"/>
            <a:lstStyle/>
            <a:p>
              <a:endParaRPr/>
            </a:p>
          </p:txBody>
        </p:sp>
        <p:sp>
          <p:nvSpPr>
            <p:cNvPr id="116" name="object 116"/>
            <p:cNvSpPr/>
            <p:nvPr/>
          </p:nvSpPr>
          <p:spPr>
            <a:xfrm>
              <a:off x="0" y="0"/>
              <a:ext cx="9404350" cy="655320"/>
            </a:xfrm>
            <a:custGeom>
              <a:avLst/>
              <a:gdLst/>
              <a:ahLst/>
              <a:cxnLst/>
              <a:rect l="l" t="t" r="r" b="b"/>
              <a:pathLst>
                <a:path w="9404350" h="655320">
                  <a:moveTo>
                    <a:pt x="9403841" y="0"/>
                  </a:moveTo>
                  <a:lnTo>
                    <a:pt x="0" y="0"/>
                  </a:lnTo>
                  <a:lnTo>
                    <a:pt x="0" y="655320"/>
                  </a:lnTo>
                  <a:lnTo>
                    <a:pt x="9240012" y="655320"/>
                  </a:lnTo>
                  <a:lnTo>
                    <a:pt x="9403841" y="0"/>
                  </a:lnTo>
                  <a:close/>
                </a:path>
              </a:pathLst>
            </a:custGeom>
            <a:solidFill>
              <a:srgbClr val="009DD9">
                <a:alpha val="83920"/>
              </a:srgbClr>
            </a:solidFill>
          </p:spPr>
          <p:txBody>
            <a:bodyPr wrap="square" lIns="0" tIns="0" rIns="0" bIns="0" rtlCol="0"/>
            <a:lstStyle/>
            <a:p>
              <a:endParaRPr/>
            </a:p>
          </p:txBody>
        </p:sp>
        <p:pic>
          <p:nvPicPr>
            <p:cNvPr id="117" name="object 117"/>
            <p:cNvPicPr/>
            <p:nvPr/>
          </p:nvPicPr>
          <p:blipFill>
            <a:blip r:embed="rId32" cstate="print"/>
            <a:stretch>
              <a:fillRect/>
            </a:stretch>
          </p:blipFill>
          <p:spPr>
            <a:xfrm>
              <a:off x="950975" y="112763"/>
              <a:ext cx="7575041" cy="521982"/>
            </a:xfrm>
            <a:prstGeom prst="rect">
              <a:avLst/>
            </a:prstGeom>
          </p:spPr>
        </p:pic>
        <p:pic>
          <p:nvPicPr>
            <p:cNvPr id="118" name="object 118"/>
            <p:cNvPicPr/>
            <p:nvPr/>
          </p:nvPicPr>
          <p:blipFill>
            <a:blip r:embed="rId33" cstate="print"/>
            <a:stretch>
              <a:fillRect/>
            </a:stretch>
          </p:blipFill>
          <p:spPr>
            <a:xfrm>
              <a:off x="943355" y="105155"/>
              <a:ext cx="7558278" cy="505206"/>
            </a:xfrm>
            <a:prstGeom prst="rect">
              <a:avLst/>
            </a:prstGeom>
          </p:spPr>
        </p:pic>
        <p:pic>
          <p:nvPicPr>
            <p:cNvPr id="119" name="object 119"/>
            <p:cNvPicPr/>
            <p:nvPr/>
          </p:nvPicPr>
          <p:blipFill>
            <a:blip r:embed="rId34" cstate="print"/>
            <a:stretch>
              <a:fillRect/>
            </a:stretch>
          </p:blipFill>
          <p:spPr>
            <a:xfrm>
              <a:off x="1005420" y="167005"/>
              <a:ext cx="7436649" cy="383794"/>
            </a:xfrm>
            <a:prstGeom prst="rect">
              <a:avLst/>
            </a:prstGeom>
          </p:spPr>
        </p:pic>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911504" y="147066"/>
            <a:ext cx="9975215" cy="6455410"/>
            <a:chOff x="911504" y="147066"/>
            <a:chExt cx="9975215" cy="6455410"/>
          </a:xfrm>
        </p:grpSpPr>
        <p:sp>
          <p:nvSpPr>
            <p:cNvPr id="3" name="object 3"/>
            <p:cNvSpPr/>
            <p:nvPr/>
          </p:nvSpPr>
          <p:spPr>
            <a:xfrm>
              <a:off x="936904" y="159829"/>
              <a:ext cx="9924415" cy="280670"/>
            </a:xfrm>
            <a:custGeom>
              <a:avLst/>
              <a:gdLst/>
              <a:ahLst/>
              <a:cxnLst/>
              <a:rect l="l" t="t" r="r" b="b"/>
              <a:pathLst>
                <a:path w="9924415" h="280670">
                  <a:moveTo>
                    <a:pt x="1464068" y="0"/>
                  </a:moveTo>
                  <a:lnTo>
                    <a:pt x="503948" y="0"/>
                  </a:lnTo>
                  <a:lnTo>
                    <a:pt x="0" y="0"/>
                  </a:lnTo>
                  <a:lnTo>
                    <a:pt x="0" y="280492"/>
                  </a:lnTo>
                  <a:lnTo>
                    <a:pt x="503910" y="280492"/>
                  </a:lnTo>
                  <a:lnTo>
                    <a:pt x="1464068" y="280492"/>
                  </a:lnTo>
                  <a:lnTo>
                    <a:pt x="1464068" y="0"/>
                  </a:lnTo>
                  <a:close/>
                </a:path>
                <a:path w="9924415" h="280670">
                  <a:moveTo>
                    <a:pt x="2870898" y="0"/>
                  </a:moveTo>
                  <a:lnTo>
                    <a:pt x="2167572" y="0"/>
                  </a:lnTo>
                  <a:lnTo>
                    <a:pt x="1464157" y="0"/>
                  </a:lnTo>
                  <a:lnTo>
                    <a:pt x="1464157" y="280492"/>
                  </a:lnTo>
                  <a:lnTo>
                    <a:pt x="2167471" y="280492"/>
                  </a:lnTo>
                  <a:lnTo>
                    <a:pt x="2870898" y="280492"/>
                  </a:lnTo>
                  <a:lnTo>
                    <a:pt x="2870898" y="0"/>
                  </a:lnTo>
                  <a:close/>
                </a:path>
                <a:path w="9924415" h="280670">
                  <a:moveTo>
                    <a:pt x="3577526" y="0"/>
                  </a:moveTo>
                  <a:lnTo>
                    <a:pt x="2870924" y="0"/>
                  </a:lnTo>
                  <a:lnTo>
                    <a:pt x="2870924" y="280492"/>
                  </a:lnTo>
                  <a:lnTo>
                    <a:pt x="3577526" y="280492"/>
                  </a:lnTo>
                  <a:lnTo>
                    <a:pt x="3577526" y="0"/>
                  </a:lnTo>
                  <a:close/>
                </a:path>
                <a:path w="9924415" h="280670">
                  <a:moveTo>
                    <a:pt x="4984293" y="0"/>
                  </a:moveTo>
                  <a:lnTo>
                    <a:pt x="4280979" y="0"/>
                  </a:lnTo>
                  <a:lnTo>
                    <a:pt x="3577564" y="0"/>
                  </a:lnTo>
                  <a:lnTo>
                    <a:pt x="3577564" y="280492"/>
                  </a:lnTo>
                  <a:lnTo>
                    <a:pt x="4280878" y="280492"/>
                  </a:lnTo>
                  <a:lnTo>
                    <a:pt x="4984293" y="280492"/>
                  </a:lnTo>
                  <a:lnTo>
                    <a:pt x="4984293" y="0"/>
                  </a:lnTo>
                  <a:close/>
                </a:path>
                <a:path w="9924415" h="280670">
                  <a:moveTo>
                    <a:pt x="5687746" y="0"/>
                  </a:moveTo>
                  <a:lnTo>
                    <a:pt x="4984331" y="0"/>
                  </a:lnTo>
                  <a:lnTo>
                    <a:pt x="4984331" y="280492"/>
                  </a:lnTo>
                  <a:lnTo>
                    <a:pt x="5687746" y="280492"/>
                  </a:lnTo>
                  <a:lnTo>
                    <a:pt x="5687746" y="0"/>
                  </a:lnTo>
                  <a:close/>
                </a:path>
                <a:path w="9924415" h="280670">
                  <a:moveTo>
                    <a:pt x="7100887" y="0"/>
                  </a:moveTo>
                  <a:lnTo>
                    <a:pt x="6394386" y="0"/>
                  </a:lnTo>
                  <a:lnTo>
                    <a:pt x="5687796" y="0"/>
                  </a:lnTo>
                  <a:lnTo>
                    <a:pt x="5687796" y="280492"/>
                  </a:lnTo>
                  <a:lnTo>
                    <a:pt x="6394297" y="280492"/>
                  </a:lnTo>
                  <a:lnTo>
                    <a:pt x="7100887" y="280492"/>
                  </a:lnTo>
                  <a:lnTo>
                    <a:pt x="7100887" y="0"/>
                  </a:lnTo>
                  <a:close/>
                </a:path>
                <a:path w="9924415" h="280670">
                  <a:moveTo>
                    <a:pt x="7804340" y="0"/>
                  </a:moveTo>
                  <a:lnTo>
                    <a:pt x="7100925" y="0"/>
                  </a:lnTo>
                  <a:lnTo>
                    <a:pt x="7100925" y="280492"/>
                  </a:lnTo>
                  <a:lnTo>
                    <a:pt x="7804340" y="280492"/>
                  </a:lnTo>
                  <a:lnTo>
                    <a:pt x="7804340" y="0"/>
                  </a:lnTo>
                  <a:close/>
                </a:path>
                <a:path w="9924415" h="280670">
                  <a:moveTo>
                    <a:pt x="8510956" y="0"/>
                  </a:moveTo>
                  <a:lnTo>
                    <a:pt x="7804366" y="0"/>
                  </a:lnTo>
                  <a:lnTo>
                    <a:pt x="7804366" y="280492"/>
                  </a:lnTo>
                  <a:lnTo>
                    <a:pt x="8510956" y="280492"/>
                  </a:lnTo>
                  <a:lnTo>
                    <a:pt x="8510956" y="0"/>
                  </a:lnTo>
                  <a:close/>
                </a:path>
                <a:path w="9924415" h="280670">
                  <a:moveTo>
                    <a:pt x="9924097" y="0"/>
                  </a:moveTo>
                  <a:lnTo>
                    <a:pt x="9217596" y="0"/>
                  </a:lnTo>
                  <a:lnTo>
                    <a:pt x="8510994" y="0"/>
                  </a:lnTo>
                  <a:lnTo>
                    <a:pt x="8510994" y="280492"/>
                  </a:lnTo>
                  <a:lnTo>
                    <a:pt x="9217508" y="280492"/>
                  </a:lnTo>
                  <a:lnTo>
                    <a:pt x="9924097" y="280492"/>
                  </a:lnTo>
                  <a:lnTo>
                    <a:pt x="9924097" y="0"/>
                  </a:lnTo>
                  <a:close/>
                </a:path>
              </a:pathLst>
            </a:custGeom>
            <a:solidFill>
              <a:srgbClr val="001F5F"/>
            </a:solidFill>
          </p:spPr>
          <p:txBody>
            <a:bodyPr wrap="square" lIns="0" tIns="0" rIns="0" bIns="0" rtlCol="0"/>
            <a:lstStyle/>
            <a:p>
              <a:endParaRPr/>
            </a:p>
          </p:txBody>
        </p:sp>
        <p:sp>
          <p:nvSpPr>
            <p:cNvPr id="4" name="object 4"/>
            <p:cNvSpPr/>
            <p:nvPr/>
          </p:nvSpPr>
          <p:spPr>
            <a:xfrm>
              <a:off x="936904" y="440245"/>
              <a:ext cx="9924415" cy="561340"/>
            </a:xfrm>
            <a:custGeom>
              <a:avLst/>
              <a:gdLst/>
              <a:ahLst/>
              <a:cxnLst/>
              <a:rect l="l" t="t" r="r" b="b"/>
              <a:pathLst>
                <a:path w="9924415" h="561340">
                  <a:moveTo>
                    <a:pt x="503948" y="280543"/>
                  </a:moveTo>
                  <a:lnTo>
                    <a:pt x="0" y="280543"/>
                  </a:lnTo>
                  <a:lnTo>
                    <a:pt x="0" y="561022"/>
                  </a:lnTo>
                  <a:lnTo>
                    <a:pt x="503948" y="561022"/>
                  </a:lnTo>
                  <a:lnTo>
                    <a:pt x="503948" y="280543"/>
                  </a:lnTo>
                  <a:close/>
                </a:path>
                <a:path w="9924415" h="561340">
                  <a:moveTo>
                    <a:pt x="9924148" y="0"/>
                  </a:moveTo>
                  <a:lnTo>
                    <a:pt x="0" y="0"/>
                  </a:lnTo>
                  <a:lnTo>
                    <a:pt x="0" y="280479"/>
                  </a:lnTo>
                  <a:lnTo>
                    <a:pt x="9924148" y="280479"/>
                  </a:lnTo>
                  <a:lnTo>
                    <a:pt x="9924148" y="0"/>
                  </a:lnTo>
                  <a:close/>
                </a:path>
              </a:pathLst>
            </a:custGeom>
            <a:solidFill>
              <a:srgbClr val="4471C4"/>
            </a:solidFill>
          </p:spPr>
          <p:txBody>
            <a:bodyPr wrap="square" lIns="0" tIns="0" rIns="0" bIns="0" rtlCol="0"/>
            <a:lstStyle/>
            <a:p>
              <a:endParaRPr/>
            </a:p>
          </p:txBody>
        </p:sp>
        <p:sp>
          <p:nvSpPr>
            <p:cNvPr id="5" name="object 5"/>
            <p:cNvSpPr/>
            <p:nvPr/>
          </p:nvSpPr>
          <p:spPr>
            <a:xfrm>
              <a:off x="1440815" y="720788"/>
              <a:ext cx="9420225" cy="280670"/>
            </a:xfrm>
            <a:custGeom>
              <a:avLst/>
              <a:gdLst/>
              <a:ahLst/>
              <a:cxnLst/>
              <a:rect l="l" t="t" r="r" b="b"/>
              <a:pathLst>
                <a:path w="9420225" h="280669">
                  <a:moveTo>
                    <a:pt x="960158" y="0"/>
                  </a:moveTo>
                  <a:lnTo>
                    <a:pt x="0" y="0"/>
                  </a:lnTo>
                  <a:lnTo>
                    <a:pt x="0" y="280479"/>
                  </a:lnTo>
                  <a:lnTo>
                    <a:pt x="960158" y="280479"/>
                  </a:lnTo>
                  <a:lnTo>
                    <a:pt x="960158" y="0"/>
                  </a:lnTo>
                  <a:close/>
                </a:path>
                <a:path w="9420225" h="280669">
                  <a:moveTo>
                    <a:pt x="2366988" y="0"/>
                  </a:moveTo>
                  <a:lnTo>
                    <a:pt x="1663661" y="0"/>
                  </a:lnTo>
                  <a:lnTo>
                    <a:pt x="960247" y="0"/>
                  </a:lnTo>
                  <a:lnTo>
                    <a:pt x="960247" y="280479"/>
                  </a:lnTo>
                  <a:lnTo>
                    <a:pt x="1663560" y="280479"/>
                  </a:lnTo>
                  <a:lnTo>
                    <a:pt x="2366988" y="280479"/>
                  </a:lnTo>
                  <a:lnTo>
                    <a:pt x="2366988" y="0"/>
                  </a:lnTo>
                  <a:close/>
                </a:path>
                <a:path w="9420225" h="280669">
                  <a:moveTo>
                    <a:pt x="3073616" y="0"/>
                  </a:moveTo>
                  <a:lnTo>
                    <a:pt x="2367013" y="0"/>
                  </a:lnTo>
                  <a:lnTo>
                    <a:pt x="2367013" y="280479"/>
                  </a:lnTo>
                  <a:lnTo>
                    <a:pt x="3073616" y="280479"/>
                  </a:lnTo>
                  <a:lnTo>
                    <a:pt x="3073616" y="0"/>
                  </a:lnTo>
                  <a:close/>
                </a:path>
                <a:path w="9420225" h="280669">
                  <a:moveTo>
                    <a:pt x="4480382" y="0"/>
                  </a:moveTo>
                  <a:lnTo>
                    <a:pt x="3777069" y="0"/>
                  </a:lnTo>
                  <a:lnTo>
                    <a:pt x="3073654" y="0"/>
                  </a:lnTo>
                  <a:lnTo>
                    <a:pt x="3073654" y="280479"/>
                  </a:lnTo>
                  <a:lnTo>
                    <a:pt x="3776967" y="280479"/>
                  </a:lnTo>
                  <a:lnTo>
                    <a:pt x="4480382" y="280479"/>
                  </a:lnTo>
                  <a:lnTo>
                    <a:pt x="4480382" y="0"/>
                  </a:lnTo>
                  <a:close/>
                </a:path>
                <a:path w="9420225" h="280669">
                  <a:moveTo>
                    <a:pt x="5183835" y="0"/>
                  </a:moveTo>
                  <a:lnTo>
                    <a:pt x="4480420" y="0"/>
                  </a:lnTo>
                  <a:lnTo>
                    <a:pt x="4480420" y="280479"/>
                  </a:lnTo>
                  <a:lnTo>
                    <a:pt x="5183835" y="280479"/>
                  </a:lnTo>
                  <a:lnTo>
                    <a:pt x="5183835" y="0"/>
                  </a:lnTo>
                  <a:close/>
                </a:path>
                <a:path w="9420225" h="280669">
                  <a:moveTo>
                    <a:pt x="6596977" y="0"/>
                  </a:moveTo>
                  <a:lnTo>
                    <a:pt x="5890476" y="0"/>
                  </a:lnTo>
                  <a:lnTo>
                    <a:pt x="5183886" y="0"/>
                  </a:lnTo>
                  <a:lnTo>
                    <a:pt x="5183886" y="280479"/>
                  </a:lnTo>
                  <a:lnTo>
                    <a:pt x="5890387" y="280479"/>
                  </a:lnTo>
                  <a:lnTo>
                    <a:pt x="6596977" y="280479"/>
                  </a:lnTo>
                  <a:lnTo>
                    <a:pt x="6596977" y="0"/>
                  </a:lnTo>
                  <a:close/>
                </a:path>
                <a:path w="9420225" h="280669">
                  <a:moveTo>
                    <a:pt x="7300430" y="0"/>
                  </a:moveTo>
                  <a:lnTo>
                    <a:pt x="6597015" y="0"/>
                  </a:lnTo>
                  <a:lnTo>
                    <a:pt x="6597015" y="280479"/>
                  </a:lnTo>
                  <a:lnTo>
                    <a:pt x="7300430" y="280479"/>
                  </a:lnTo>
                  <a:lnTo>
                    <a:pt x="7300430" y="0"/>
                  </a:lnTo>
                  <a:close/>
                </a:path>
                <a:path w="9420225" h="280669">
                  <a:moveTo>
                    <a:pt x="8007045" y="0"/>
                  </a:moveTo>
                  <a:lnTo>
                    <a:pt x="7300455" y="0"/>
                  </a:lnTo>
                  <a:lnTo>
                    <a:pt x="7300455" y="280479"/>
                  </a:lnTo>
                  <a:lnTo>
                    <a:pt x="8007045" y="280479"/>
                  </a:lnTo>
                  <a:lnTo>
                    <a:pt x="8007045" y="0"/>
                  </a:lnTo>
                  <a:close/>
                </a:path>
                <a:path w="9420225" h="280669">
                  <a:moveTo>
                    <a:pt x="9420187" y="0"/>
                  </a:moveTo>
                  <a:lnTo>
                    <a:pt x="8713686" y="0"/>
                  </a:lnTo>
                  <a:lnTo>
                    <a:pt x="8007083" y="0"/>
                  </a:lnTo>
                  <a:lnTo>
                    <a:pt x="8007083" y="280479"/>
                  </a:lnTo>
                  <a:lnTo>
                    <a:pt x="8713597" y="280479"/>
                  </a:lnTo>
                  <a:lnTo>
                    <a:pt x="9420187" y="280479"/>
                  </a:lnTo>
                  <a:lnTo>
                    <a:pt x="9420187" y="0"/>
                  </a:lnTo>
                  <a:close/>
                </a:path>
              </a:pathLst>
            </a:custGeom>
            <a:solidFill>
              <a:srgbClr val="E9EBF5"/>
            </a:solidFill>
          </p:spPr>
          <p:txBody>
            <a:bodyPr wrap="square" lIns="0" tIns="0" rIns="0" bIns="0" rtlCol="0"/>
            <a:lstStyle/>
            <a:p>
              <a:endParaRPr/>
            </a:p>
          </p:txBody>
        </p:sp>
        <p:sp>
          <p:nvSpPr>
            <p:cNvPr id="6" name="object 6"/>
            <p:cNvSpPr/>
            <p:nvPr/>
          </p:nvSpPr>
          <p:spPr>
            <a:xfrm>
              <a:off x="936904" y="1001204"/>
              <a:ext cx="504190" cy="280670"/>
            </a:xfrm>
            <a:custGeom>
              <a:avLst/>
              <a:gdLst/>
              <a:ahLst/>
              <a:cxnLst/>
              <a:rect l="l" t="t" r="r" b="b"/>
              <a:pathLst>
                <a:path w="504190" h="280669">
                  <a:moveTo>
                    <a:pt x="503948" y="0"/>
                  </a:moveTo>
                  <a:lnTo>
                    <a:pt x="0" y="0"/>
                  </a:lnTo>
                  <a:lnTo>
                    <a:pt x="0" y="280479"/>
                  </a:lnTo>
                  <a:lnTo>
                    <a:pt x="503948" y="280479"/>
                  </a:lnTo>
                  <a:lnTo>
                    <a:pt x="503948" y="0"/>
                  </a:lnTo>
                  <a:close/>
                </a:path>
              </a:pathLst>
            </a:custGeom>
            <a:solidFill>
              <a:srgbClr val="4471C4"/>
            </a:solidFill>
          </p:spPr>
          <p:txBody>
            <a:bodyPr wrap="square" lIns="0" tIns="0" rIns="0" bIns="0" rtlCol="0"/>
            <a:lstStyle/>
            <a:p>
              <a:endParaRPr/>
            </a:p>
          </p:txBody>
        </p:sp>
        <p:sp>
          <p:nvSpPr>
            <p:cNvPr id="7" name="object 7"/>
            <p:cNvSpPr/>
            <p:nvPr/>
          </p:nvSpPr>
          <p:spPr>
            <a:xfrm>
              <a:off x="1440815" y="1001204"/>
              <a:ext cx="3777615" cy="280670"/>
            </a:xfrm>
            <a:custGeom>
              <a:avLst/>
              <a:gdLst/>
              <a:ahLst/>
              <a:cxnLst/>
              <a:rect l="l" t="t" r="r" b="b"/>
              <a:pathLst>
                <a:path w="3777615" h="280669">
                  <a:moveTo>
                    <a:pt x="960158" y="0"/>
                  </a:moveTo>
                  <a:lnTo>
                    <a:pt x="0" y="0"/>
                  </a:lnTo>
                  <a:lnTo>
                    <a:pt x="0" y="280492"/>
                  </a:lnTo>
                  <a:lnTo>
                    <a:pt x="960158" y="280492"/>
                  </a:lnTo>
                  <a:lnTo>
                    <a:pt x="960158" y="0"/>
                  </a:lnTo>
                  <a:close/>
                </a:path>
                <a:path w="3777615" h="280669">
                  <a:moveTo>
                    <a:pt x="2366988" y="0"/>
                  </a:moveTo>
                  <a:lnTo>
                    <a:pt x="1663661" y="0"/>
                  </a:lnTo>
                  <a:lnTo>
                    <a:pt x="960247" y="0"/>
                  </a:lnTo>
                  <a:lnTo>
                    <a:pt x="960247" y="280492"/>
                  </a:lnTo>
                  <a:lnTo>
                    <a:pt x="1663560" y="280492"/>
                  </a:lnTo>
                  <a:lnTo>
                    <a:pt x="2366988" y="280492"/>
                  </a:lnTo>
                  <a:lnTo>
                    <a:pt x="2366988" y="0"/>
                  </a:lnTo>
                  <a:close/>
                </a:path>
                <a:path w="3777615" h="280669">
                  <a:moveTo>
                    <a:pt x="3073616" y="0"/>
                  </a:moveTo>
                  <a:lnTo>
                    <a:pt x="2367013" y="0"/>
                  </a:lnTo>
                  <a:lnTo>
                    <a:pt x="2367013" y="280492"/>
                  </a:lnTo>
                  <a:lnTo>
                    <a:pt x="3073616" y="280492"/>
                  </a:lnTo>
                  <a:lnTo>
                    <a:pt x="3073616" y="0"/>
                  </a:lnTo>
                  <a:close/>
                </a:path>
                <a:path w="3777615" h="280669">
                  <a:moveTo>
                    <a:pt x="3777069" y="0"/>
                  </a:moveTo>
                  <a:lnTo>
                    <a:pt x="3073654" y="0"/>
                  </a:lnTo>
                  <a:lnTo>
                    <a:pt x="3073654" y="280492"/>
                  </a:lnTo>
                  <a:lnTo>
                    <a:pt x="3777069" y="280492"/>
                  </a:lnTo>
                  <a:lnTo>
                    <a:pt x="3777069" y="0"/>
                  </a:lnTo>
                  <a:close/>
                </a:path>
              </a:pathLst>
            </a:custGeom>
            <a:solidFill>
              <a:srgbClr val="CFD4EA"/>
            </a:solidFill>
          </p:spPr>
          <p:txBody>
            <a:bodyPr wrap="square" lIns="0" tIns="0" rIns="0" bIns="0" rtlCol="0"/>
            <a:lstStyle/>
            <a:p>
              <a:endParaRPr/>
            </a:p>
          </p:txBody>
        </p:sp>
        <p:sp>
          <p:nvSpPr>
            <p:cNvPr id="8" name="object 8"/>
            <p:cNvSpPr/>
            <p:nvPr/>
          </p:nvSpPr>
          <p:spPr>
            <a:xfrm>
              <a:off x="5217794" y="1001204"/>
              <a:ext cx="703580" cy="280670"/>
            </a:xfrm>
            <a:custGeom>
              <a:avLst/>
              <a:gdLst/>
              <a:ahLst/>
              <a:cxnLst/>
              <a:rect l="l" t="t" r="r" b="b"/>
              <a:pathLst>
                <a:path w="703579" h="280669">
                  <a:moveTo>
                    <a:pt x="703415" y="0"/>
                  </a:moveTo>
                  <a:lnTo>
                    <a:pt x="0" y="0"/>
                  </a:lnTo>
                  <a:lnTo>
                    <a:pt x="0" y="280479"/>
                  </a:lnTo>
                  <a:lnTo>
                    <a:pt x="703415" y="280479"/>
                  </a:lnTo>
                  <a:lnTo>
                    <a:pt x="703415" y="0"/>
                  </a:lnTo>
                  <a:close/>
                </a:path>
              </a:pathLst>
            </a:custGeom>
            <a:solidFill>
              <a:srgbClr val="00AF50"/>
            </a:solidFill>
          </p:spPr>
          <p:txBody>
            <a:bodyPr wrap="square" lIns="0" tIns="0" rIns="0" bIns="0" rtlCol="0"/>
            <a:lstStyle/>
            <a:p>
              <a:endParaRPr/>
            </a:p>
          </p:txBody>
        </p:sp>
        <p:sp>
          <p:nvSpPr>
            <p:cNvPr id="9" name="object 9"/>
            <p:cNvSpPr/>
            <p:nvPr/>
          </p:nvSpPr>
          <p:spPr>
            <a:xfrm>
              <a:off x="5921235" y="1001204"/>
              <a:ext cx="4940300" cy="280670"/>
            </a:xfrm>
            <a:custGeom>
              <a:avLst/>
              <a:gdLst/>
              <a:ahLst/>
              <a:cxnLst/>
              <a:rect l="l" t="t" r="r" b="b"/>
              <a:pathLst>
                <a:path w="4940300" h="280669">
                  <a:moveTo>
                    <a:pt x="703414" y="0"/>
                  </a:moveTo>
                  <a:lnTo>
                    <a:pt x="0" y="0"/>
                  </a:lnTo>
                  <a:lnTo>
                    <a:pt x="0" y="280492"/>
                  </a:lnTo>
                  <a:lnTo>
                    <a:pt x="703414" y="280492"/>
                  </a:lnTo>
                  <a:lnTo>
                    <a:pt x="703414" y="0"/>
                  </a:lnTo>
                  <a:close/>
                </a:path>
                <a:path w="4940300" h="280669">
                  <a:moveTo>
                    <a:pt x="2116556" y="0"/>
                  </a:moveTo>
                  <a:lnTo>
                    <a:pt x="1410055" y="0"/>
                  </a:lnTo>
                  <a:lnTo>
                    <a:pt x="703465" y="0"/>
                  </a:lnTo>
                  <a:lnTo>
                    <a:pt x="703465" y="280492"/>
                  </a:lnTo>
                  <a:lnTo>
                    <a:pt x="1409966" y="280492"/>
                  </a:lnTo>
                  <a:lnTo>
                    <a:pt x="2116556" y="280492"/>
                  </a:lnTo>
                  <a:lnTo>
                    <a:pt x="2116556" y="0"/>
                  </a:lnTo>
                  <a:close/>
                </a:path>
                <a:path w="4940300" h="280669">
                  <a:moveTo>
                    <a:pt x="2820009" y="0"/>
                  </a:moveTo>
                  <a:lnTo>
                    <a:pt x="2116594" y="0"/>
                  </a:lnTo>
                  <a:lnTo>
                    <a:pt x="2116594" y="280492"/>
                  </a:lnTo>
                  <a:lnTo>
                    <a:pt x="2820009" y="280492"/>
                  </a:lnTo>
                  <a:lnTo>
                    <a:pt x="2820009" y="0"/>
                  </a:lnTo>
                  <a:close/>
                </a:path>
                <a:path w="4940300" h="280669">
                  <a:moveTo>
                    <a:pt x="3526625" y="0"/>
                  </a:moveTo>
                  <a:lnTo>
                    <a:pt x="2820035" y="0"/>
                  </a:lnTo>
                  <a:lnTo>
                    <a:pt x="2820035" y="280492"/>
                  </a:lnTo>
                  <a:lnTo>
                    <a:pt x="3526625" y="280492"/>
                  </a:lnTo>
                  <a:lnTo>
                    <a:pt x="3526625" y="0"/>
                  </a:lnTo>
                  <a:close/>
                </a:path>
                <a:path w="4940300" h="280669">
                  <a:moveTo>
                    <a:pt x="4939766" y="0"/>
                  </a:moveTo>
                  <a:lnTo>
                    <a:pt x="4233265" y="0"/>
                  </a:lnTo>
                  <a:lnTo>
                    <a:pt x="3526663" y="0"/>
                  </a:lnTo>
                  <a:lnTo>
                    <a:pt x="3526663" y="280492"/>
                  </a:lnTo>
                  <a:lnTo>
                    <a:pt x="4233176" y="280492"/>
                  </a:lnTo>
                  <a:lnTo>
                    <a:pt x="4939766" y="280492"/>
                  </a:lnTo>
                  <a:lnTo>
                    <a:pt x="4939766" y="0"/>
                  </a:lnTo>
                  <a:close/>
                </a:path>
              </a:pathLst>
            </a:custGeom>
            <a:solidFill>
              <a:srgbClr val="CFD4EA"/>
            </a:solidFill>
          </p:spPr>
          <p:txBody>
            <a:bodyPr wrap="square" lIns="0" tIns="0" rIns="0" bIns="0" rtlCol="0"/>
            <a:lstStyle/>
            <a:p>
              <a:endParaRPr/>
            </a:p>
          </p:txBody>
        </p:sp>
        <p:sp>
          <p:nvSpPr>
            <p:cNvPr id="10" name="object 10"/>
            <p:cNvSpPr/>
            <p:nvPr/>
          </p:nvSpPr>
          <p:spPr>
            <a:xfrm>
              <a:off x="936904" y="1281747"/>
              <a:ext cx="504190" cy="280670"/>
            </a:xfrm>
            <a:custGeom>
              <a:avLst/>
              <a:gdLst/>
              <a:ahLst/>
              <a:cxnLst/>
              <a:rect l="l" t="t" r="r" b="b"/>
              <a:pathLst>
                <a:path w="504190" h="280669">
                  <a:moveTo>
                    <a:pt x="503948" y="0"/>
                  </a:moveTo>
                  <a:lnTo>
                    <a:pt x="0" y="0"/>
                  </a:lnTo>
                  <a:lnTo>
                    <a:pt x="0" y="280479"/>
                  </a:lnTo>
                  <a:lnTo>
                    <a:pt x="503948" y="280479"/>
                  </a:lnTo>
                  <a:lnTo>
                    <a:pt x="503948" y="0"/>
                  </a:lnTo>
                  <a:close/>
                </a:path>
              </a:pathLst>
            </a:custGeom>
            <a:solidFill>
              <a:srgbClr val="4471C4"/>
            </a:solidFill>
          </p:spPr>
          <p:txBody>
            <a:bodyPr wrap="square" lIns="0" tIns="0" rIns="0" bIns="0" rtlCol="0"/>
            <a:lstStyle/>
            <a:p>
              <a:endParaRPr/>
            </a:p>
          </p:txBody>
        </p:sp>
        <p:sp>
          <p:nvSpPr>
            <p:cNvPr id="11" name="object 11"/>
            <p:cNvSpPr/>
            <p:nvPr/>
          </p:nvSpPr>
          <p:spPr>
            <a:xfrm>
              <a:off x="1440815" y="1281747"/>
              <a:ext cx="9420225" cy="280670"/>
            </a:xfrm>
            <a:custGeom>
              <a:avLst/>
              <a:gdLst/>
              <a:ahLst/>
              <a:cxnLst/>
              <a:rect l="l" t="t" r="r" b="b"/>
              <a:pathLst>
                <a:path w="9420225" h="280669">
                  <a:moveTo>
                    <a:pt x="960158" y="0"/>
                  </a:moveTo>
                  <a:lnTo>
                    <a:pt x="0" y="0"/>
                  </a:lnTo>
                  <a:lnTo>
                    <a:pt x="0" y="280492"/>
                  </a:lnTo>
                  <a:lnTo>
                    <a:pt x="960158" y="280492"/>
                  </a:lnTo>
                  <a:lnTo>
                    <a:pt x="960158" y="0"/>
                  </a:lnTo>
                  <a:close/>
                </a:path>
                <a:path w="9420225" h="280669">
                  <a:moveTo>
                    <a:pt x="2366988" y="0"/>
                  </a:moveTo>
                  <a:lnTo>
                    <a:pt x="1663661" y="0"/>
                  </a:lnTo>
                  <a:lnTo>
                    <a:pt x="960247" y="0"/>
                  </a:lnTo>
                  <a:lnTo>
                    <a:pt x="960247" y="280492"/>
                  </a:lnTo>
                  <a:lnTo>
                    <a:pt x="1663560" y="280492"/>
                  </a:lnTo>
                  <a:lnTo>
                    <a:pt x="2366988" y="280492"/>
                  </a:lnTo>
                  <a:lnTo>
                    <a:pt x="2366988" y="0"/>
                  </a:lnTo>
                  <a:close/>
                </a:path>
                <a:path w="9420225" h="280669">
                  <a:moveTo>
                    <a:pt x="3073616" y="0"/>
                  </a:moveTo>
                  <a:lnTo>
                    <a:pt x="2367013" y="0"/>
                  </a:lnTo>
                  <a:lnTo>
                    <a:pt x="2367013" y="280492"/>
                  </a:lnTo>
                  <a:lnTo>
                    <a:pt x="3073616" y="280492"/>
                  </a:lnTo>
                  <a:lnTo>
                    <a:pt x="3073616" y="0"/>
                  </a:lnTo>
                  <a:close/>
                </a:path>
                <a:path w="9420225" h="280669">
                  <a:moveTo>
                    <a:pt x="4480382" y="0"/>
                  </a:moveTo>
                  <a:lnTo>
                    <a:pt x="3777069" y="0"/>
                  </a:lnTo>
                  <a:lnTo>
                    <a:pt x="3073654" y="0"/>
                  </a:lnTo>
                  <a:lnTo>
                    <a:pt x="3073654" y="280492"/>
                  </a:lnTo>
                  <a:lnTo>
                    <a:pt x="3776967" y="280492"/>
                  </a:lnTo>
                  <a:lnTo>
                    <a:pt x="4480382" y="280492"/>
                  </a:lnTo>
                  <a:lnTo>
                    <a:pt x="4480382" y="0"/>
                  </a:lnTo>
                  <a:close/>
                </a:path>
                <a:path w="9420225" h="280669">
                  <a:moveTo>
                    <a:pt x="5183835" y="0"/>
                  </a:moveTo>
                  <a:lnTo>
                    <a:pt x="4480420" y="0"/>
                  </a:lnTo>
                  <a:lnTo>
                    <a:pt x="4480420" y="280492"/>
                  </a:lnTo>
                  <a:lnTo>
                    <a:pt x="5183835" y="280492"/>
                  </a:lnTo>
                  <a:lnTo>
                    <a:pt x="5183835" y="0"/>
                  </a:lnTo>
                  <a:close/>
                </a:path>
                <a:path w="9420225" h="280669">
                  <a:moveTo>
                    <a:pt x="6596977" y="0"/>
                  </a:moveTo>
                  <a:lnTo>
                    <a:pt x="5890476" y="0"/>
                  </a:lnTo>
                  <a:lnTo>
                    <a:pt x="5183886" y="0"/>
                  </a:lnTo>
                  <a:lnTo>
                    <a:pt x="5183886" y="280492"/>
                  </a:lnTo>
                  <a:lnTo>
                    <a:pt x="5890387" y="280492"/>
                  </a:lnTo>
                  <a:lnTo>
                    <a:pt x="6596977" y="280492"/>
                  </a:lnTo>
                  <a:lnTo>
                    <a:pt x="6596977" y="0"/>
                  </a:lnTo>
                  <a:close/>
                </a:path>
                <a:path w="9420225" h="280669">
                  <a:moveTo>
                    <a:pt x="7300430" y="0"/>
                  </a:moveTo>
                  <a:lnTo>
                    <a:pt x="6597015" y="0"/>
                  </a:lnTo>
                  <a:lnTo>
                    <a:pt x="6597015" y="280492"/>
                  </a:lnTo>
                  <a:lnTo>
                    <a:pt x="7300430" y="280492"/>
                  </a:lnTo>
                  <a:lnTo>
                    <a:pt x="7300430" y="0"/>
                  </a:lnTo>
                  <a:close/>
                </a:path>
                <a:path w="9420225" h="280669">
                  <a:moveTo>
                    <a:pt x="8007045" y="0"/>
                  </a:moveTo>
                  <a:lnTo>
                    <a:pt x="7300455" y="0"/>
                  </a:lnTo>
                  <a:lnTo>
                    <a:pt x="7300455" y="280492"/>
                  </a:lnTo>
                  <a:lnTo>
                    <a:pt x="8007045" y="280492"/>
                  </a:lnTo>
                  <a:lnTo>
                    <a:pt x="8007045" y="0"/>
                  </a:lnTo>
                  <a:close/>
                </a:path>
                <a:path w="9420225" h="280669">
                  <a:moveTo>
                    <a:pt x="9420187" y="0"/>
                  </a:moveTo>
                  <a:lnTo>
                    <a:pt x="8713686" y="0"/>
                  </a:lnTo>
                  <a:lnTo>
                    <a:pt x="8007083" y="0"/>
                  </a:lnTo>
                  <a:lnTo>
                    <a:pt x="8007083" y="280492"/>
                  </a:lnTo>
                  <a:lnTo>
                    <a:pt x="8713597" y="280492"/>
                  </a:lnTo>
                  <a:lnTo>
                    <a:pt x="9420187" y="280492"/>
                  </a:lnTo>
                  <a:lnTo>
                    <a:pt x="9420187" y="0"/>
                  </a:lnTo>
                  <a:close/>
                </a:path>
              </a:pathLst>
            </a:custGeom>
            <a:solidFill>
              <a:srgbClr val="E9EBF5"/>
            </a:solidFill>
          </p:spPr>
          <p:txBody>
            <a:bodyPr wrap="square" lIns="0" tIns="0" rIns="0" bIns="0" rtlCol="0"/>
            <a:lstStyle/>
            <a:p>
              <a:endParaRPr/>
            </a:p>
          </p:txBody>
        </p:sp>
        <p:sp>
          <p:nvSpPr>
            <p:cNvPr id="12" name="object 12"/>
            <p:cNvSpPr/>
            <p:nvPr/>
          </p:nvSpPr>
          <p:spPr>
            <a:xfrm>
              <a:off x="936904" y="1562163"/>
              <a:ext cx="9924415" cy="499745"/>
            </a:xfrm>
            <a:custGeom>
              <a:avLst/>
              <a:gdLst/>
              <a:ahLst/>
              <a:cxnLst/>
              <a:rect l="l" t="t" r="r" b="b"/>
              <a:pathLst>
                <a:path w="9924415" h="499744">
                  <a:moveTo>
                    <a:pt x="503948" y="280581"/>
                  </a:moveTo>
                  <a:lnTo>
                    <a:pt x="0" y="280581"/>
                  </a:lnTo>
                  <a:lnTo>
                    <a:pt x="0" y="499440"/>
                  </a:lnTo>
                  <a:lnTo>
                    <a:pt x="503948" y="499440"/>
                  </a:lnTo>
                  <a:lnTo>
                    <a:pt x="503948" y="280581"/>
                  </a:lnTo>
                  <a:close/>
                </a:path>
                <a:path w="9924415" h="499744">
                  <a:moveTo>
                    <a:pt x="9924148" y="0"/>
                  </a:moveTo>
                  <a:lnTo>
                    <a:pt x="0" y="0"/>
                  </a:lnTo>
                  <a:lnTo>
                    <a:pt x="0" y="280479"/>
                  </a:lnTo>
                  <a:lnTo>
                    <a:pt x="9924148" y="280479"/>
                  </a:lnTo>
                  <a:lnTo>
                    <a:pt x="9924148" y="0"/>
                  </a:lnTo>
                  <a:close/>
                </a:path>
              </a:pathLst>
            </a:custGeom>
            <a:solidFill>
              <a:srgbClr val="4471C4"/>
            </a:solidFill>
          </p:spPr>
          <p:txBody>
            <a:bodyPr wrap="square" lIns="0" tIns="0" rIns="0" bIns="0" rtlCol="0"/>
            <a:lstStyle/>
            <a:p>
              <a:endParaRPr/>
            </a:p>
          </p:txBody>
        </p:sp>
        <p:sp>
          <p:nvSpPr>
            <p:cNvPr id="13" name="object 13"/>
            <p:cNvSpPr/>
            <p:nvPr/>
          </p:nvSpPr>
          <p:spPr>
            <a:xfrm>
              <a:off x="1440815" y="1842744"/>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14" name="object 14"/>
            <p:cNvSpPr/>
            <p:nvPr/>
          </p:nvSpPr>
          <p:spPr>
            <a:xfrm>
              <a:off x="936904" y="2061552"/>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15" name="object 15"/>
            <p:cNvSpPr/>
            <p:nvPr/>
          </p:nvSpPr>
          <p:spPr>
            <a:xfrm>
              <a:off x="1440815" y="2061552"/>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16" name="object 16"/>
            <p:cNvSpPr/>
            <p:nvPr/>
          </p:nvSpPr>
          <p:spPr>
            <a:xfrm>
              <a:off x="936904" y="2280348"/>
              <a:ext cx="9924415" cy="499745"/>
            </a:xfrm>
            <a:custGeom>
              <a:avLst/>
              <a:gdLst/>
              <a:ahLst/>
              <a:cxnLst/>
              <a:rect l="l" t="t" r="r" b="b"/>
              <a:pathLst>
                <a:path w="9924415" h="499744">
                  <a:moveTo>
                    <a:pt x="503948" y="280568"/>
                  </a:moveTo>
                  <a:lnTo>
                    <a:pt x="0" y="280568"/>
                  </a:lnTo>
                  <a:lnTo>
                    <a:pt x="0" y="499427"/>
                  </a:lnTo>
                  <a:lnTo>
                    <a:pt x="503948" y="499427"/>
                  </a:lnTo>
                  <a:lnTo>
                    <a:pt x="503948" y="280568"/>
                  </a:lnTo>
                  <a:close/>
                </a:path>
                <a:path w="9924415" h="499744">
                  <a:moveTo>
                    <a:pt x="9924148" y="0"/>
                  </a:moveTo>
                  <a:lnTo>
                    <a:pt x="0" y="0"/>
                  </a:lnTo>
                  <a:lnTo>
                    <a:pt x="0" y="280492"/>
                  </a:lnTo>
                  <a:lnTo>
                    <a:pt x="9924148" y="280492"/>
                  </a:lnTo>
                  <a:lnTo>
                    <a:pt x="9924148" y="0"/>
                  </a:lnTo>
                  <a:close/>
                </a:path>
              </a:pathLst>
            </a:custGeom>
            <a:solidFill>
              <a:srgbClr val="4471C4"/>
            </a:solidFill>
          </p:spPr>
          <p:txBody>
            <a:bodyPr wrap="square" lIns="0" tIns="0" rIns="0" bIns="0" rtlCol="0"/>
            <a:lstStyle/>
            <a:p>
              <a:endParaRPr/>
            </a:p>
          </p:txBody>
        </p:sp>
        <p:sp>
          <p:nvSpPr>
            <p:cNvPr id="17" name="object 17"/>
            <p:cNvSpPr/>
            <p:nvPr/>
          </p:nvSpPr>
          <p:spPr>
            <a:xfrm>
              <a:off x="1440815" y="2560916"/>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18" name="object 18"/>
            <p:cNvSpPr/>
            <p:nvPr/>
          </p:nvSpPr>
          <p:spPr>
            <a:xfrm>
              <a:off x="936904" y="2779738"/>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19" name="object 19"/>
            <p:cNvSpPr/>
            <p:nvPr/>
          </p:nvSpPr>
          <p:spPr>
            <a:xfrm>
              <a:off x="1440815" y="2779750"/>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20" name="object 20"/>
            <p:cNvSpPr/>
            <p:nvPr/>
          </p:nvSpPr>
          <p:spPr>
            <a:xfrm>
              <a:off x="936904" y="2998660"/>
              <a:ext cx="9924415" cy="499745"/>
            </a:xfrm>
            <a:custGeom>
              <a:avLst/>
              <a:gdLst/>
              <a:ahLst/>
              <a:cxnLst/>
              <a:rect l="l" t="t" r="r" b="b"/>
              <a:pathLst>
                <a:path w="9924415" h="499745">
                  <a:moveTo>
                    <a:pt x="9924148" y="0"/>
                  </a:moveTo>
                  <a:lnTo>
                    <a:pt x="0" y="0"/>
                  </a:lnTo>
                  <a:lnTo>
                    <a:pt x="0" y="280441"/>
                  </a:lnTo>
                  <a:lnTo>
                    <a:pt x="0" y="499300"/>
                  </a:lnTo>
                  <a:lnTo>
                    <a:pt x="503948" y="499300"/>
                  </a:lnTo>
                  <a:lnTo>
                    <a:pt x="503948" y="280479"/>
                  </a:lnTo>
                  <a:lnTo>
                    <a:pt x="9924148" y="280479"/>
                  </a:lnTo>
                  <a:lnTo>
                    <a:pt x="9924148" y="0"/>
                  </a:lnTo>
                  <a:close/>
                </a:path>
              </a:pathLst>
            </a:custGeom>
            <a:solidFill>
              <a:srgbClr val="4471C4"/>
            </a:solidFill>
          </p:spPr>
          <p:txBody>
            <a:bodyPr wrap="square" lIns="0" tIns="0" rIns="0" bIns="0" rtlCol="0"/>
            <a:lstStyle/>
            <a:p>
              <a:endParaRPr/>
            </a:p>
          </p:txBody>
        </p:sp>
        <p:sp>
          <p:nvSpPr>
            <p:cNvPr id="21" name="object 21"/>
            <p:cNvSpPr/>
            <p:nvPr/>
          </p:nvSpPr>
          <p:spPr>
            <a:xfrm>
              <a:off x="1440815" y="3279101"/>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22" name="object 22"/>
            <p:cNvSpPr/>
            <p:nvPr/>
          </p:nvSpPr>
          <p:spPr>
            <a:xfrm>
              <a:off x="936904" y="3497922"/>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23" name="object 23"/>
            <p:cNvSpPr/>
            <p:nvPr/>
          </p:nvSpPr>
          <p:spPr>
            <a:xfrm>
              <a:off x="1440815" y="3497922"/>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24" name="object 24"/>
            <p:cNvSpPr/>
            <p:nvPr/>
          </p:nvSpPr>
          <p:spPr>
            <a:xfrm>
              <a:off x="936904" y="3716845"/>
              <a:ext cx="9924415" cy="499745"/>
            </a:xfrm>
            <a:custGeom>
              <a:avLst/>
              <a:gdLst/>
              <a:ahLst/>
              <a:cxnLst/>
              <a:rect l="l" t="t" r="r" b="b"/>
              <a:pathLst>
                <a:path w="9924415" h="499745">
                  <a:moveTo>
                    <a:pt x="9924148" y="0"/>
                  </a:moveTo>
                  <a:lnTo>
                    <a:pt x="0" y="0"/>
                  </a:lnTo>
                  <a:lnTo>
                    <a:pt x="0" y="280454"/>
                  </a:lnTo>
                  <a:lnTo>
                    <a:pt x="0" y="499313"/>
                  </a:lnTo>
                  <a:lnTo>
                    <a:pt x="503948" y="499313"/>
                  </a:lnTo>
                  <a:lnTo>
                    <a:pt x="503948" y="280479"/>
                  </a:lnTo>
                  <a:lnTo>
                    <a:pt x="9924148" y="280479"/>
                  </a:lnTo>
                  <a:lnTo>
                    <a:pt x="9924148" y="0"/>
                  </a:lnTo>
                  <a:close/>
                </a:path>
              </a:pathLst>
            </a:custGeom>
            <a:solidFill>
              <a:srgbClr val="4471C4"/>
            </a:solidFill>
          </p:spPr>
          <p:txBody>
            <a:bodyPr wrap="square" lIns="0" tIns="0" rIns="0" bIns="0" rtlCol="0"/>
            <a:lstStyle/>
            <a:p>
              <a:endParaRPr/>
            </a:p>
          </p:txBody>
        </p:sp>
        <p:sp>
          <p:nvSpPr>
            <p:cNvPr id="25" name="object 25"/>
            <p:cNvSpPr/>
            <p:nvPr/>
          </p:nvSpPr>
          <p:spPr>
            <a:xfrm>
              <a:off x="1440815" y="3997299"/>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26" name="object 26"/>
            <p:cNvSpPr/>
            <p:nvPr/>
          </p:nvSpPr>
          <p:spPr>
            <a:xfrm>
              <a:off x="936904" y="4216108"/>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27" name="object 27"/>
            <p:cNvSpPr/>
            <p:nvPr/>
          </p:nvSpPr>
          <p:spPr>
            <a:xfrm>
              <a:off x="1440815" y="4216120"/>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28" name="object 28"/>
            <p:cNvSpPr/>
            <p:nvPr/>
          </p:nvSpPr>
          <p:spPr>
            <a:xfrm>
              <a:off x="936904" y="4435030"/>
              <a:ext cx="9924415" cy="499745"/>
            </a:xfrm>
            <a:custGeom>
              <a:avLst/>
              <a:gdLst/>
              <a:ahLst/>
              <a:cxnLst/>
              <a:rect l="l" t="t" r="r" b="b"/>
              <a:pathLst>
                <a:path w="9924415" h="499745">
                  <a:moveTo>
                    <a:pt x="9924148" y="0"/>
                  </a:moveTo>
                  <a:lnTo>
                    <a:pt x="0" y="0"/>
                  </a:lnTo>
                  <a:lnTo>
                    <a:pt x="0" y="280441"/>
                  </a:lnTo>
                  <a:lnTo>
                    <a:pt x="0" y="499300"/>
                  </a:lnTo>
                  <a:lnTo>
                    <a:pt x="503948" y="499300"/>
                  </a:lnTo>
                  <a:lnTo>
                    <a:pt x="503948" y="280479"/>
                  </a:lnTo>
                  <a:lnTo>
                    <a:pt x="9924148" y="280479"/>
                  </a:lnTo>
                  <a:lnTo>
                    <a:pt x="9924148" y="0"/>
                  </a:lnTo>
                  <a:close/>
                </a:path>
              </a:pathLst>
            </a:custGeom>
            <a:solidFill>
              <a:srgbClr val="4471C4"/>
            </a:solidFill>
          </p:spPr>
          <p:txBody>
            <a:bodyPr wrap="square" lIns="0" tIns="0" rIns="0" bIns="0" rtlCol="0"/>
            <a:lstStyle/>
            <a:p>
              <a:endParaRPr/>
            </a:p>
          </p:txBody>
        </p:sp>
        <p:sp>
          <p:nvSpPr>
            <p:cNvPr id="29" name="object 29"/>
            <p:cNvSpPr/>
            <p:nvPr/>
          </p:nvSpPr>
          <p:spPr>
            <a:xfrm>
              <a:off x="1440815" y="4715471"/>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30" name="object 30"/>
            <p:cNvSpPr/>
            <p:nvPr/>
          </p:nvSpPr>
          <p:spPr>
            <a:xfrm>
              <a:off x="936904" y="4934293"/>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31" name="object 31"/>
            <p:cNvSpPr/>
            <p:nvPr/>
          </p:nvSpPr>
          <p:spPr>
            <a:xfrm>
              <a:off x="1440815" y="4934305"/>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32" name="object 32"/>
            <p:cNvSpPr/>
            <p:nvPr/>
          </p:nvSpPr>
          <p:spPr>
            <a:xfrm>
              <a:off x="936904" y="5153215"/>
              <a:ext cx="9924415" cy="499745"/>
            </a:xfrm>
            <a:custGeom>
              <a:avLst/>
              <a:gdLst/>
              <a:ahLst/>
              <a:cxnLst/>
              <a:rect l="l" t="t" r="r" b="b"/>
              <a:pathLst>
                <a:path w="9924415" h="499745">
                  <a:moveTo>
                    <a:pt x="9924148" y="0"/>
                  </a:moveTo>
                  <a:lnTo>
                    <a:pt x="0" y="0"/>
                  </a:lnTo>
                  <a:lnTo>
                    <a:pt x="0" y="280441"/>
                  </a:lnTo>
                  <a:lnTo>
                    <a:pt x="0" y="499300"/>
                  </a:lnTo>
                  <a:lnTo>
                    <a:pt x="503948" y="499300"/>
                  </a:lnTo>
                  <a:lnTo>
                    <a:pt x="503948" y="280492"/>
                  </a:lnTo>
                  <a:lnTo>
                    <a:pt x="9924148" y="280492"/>
                  </a:lnTo>
                  <a:lnTo>
                    <a:pt x="9924148" y="0"/>
                  </a:lnTo>
                  <a:close/>
                </a:path>
              </a:pathLst>
            </a:custGeom>
            <a:solidFill>
              <a:srgbClr val="4471C4"/>
            </a:solidFill>
          </p:spPr>
          <p:txBody>
            <a:bodyPr wrap="square" lIns="0" tIns="0" rIns="0" bIns="0" rtlCol="0"/>
            <a:lstStyle/>
            <a:p>
              <a:endParaRPr/>
            </a:p>
          </p:txBody>
        </p:sp>
        <p:sp>
          <p:nvSpPr>
            <p:cNvPr id="33" name="object 33"/>
            <p:cNvSpPr/>
            <p:nvPr/>
          </p:nvSpPr>
          <p:spPr>
            <a:xfrm>
              <a:off x="1440815" y="5433656"/>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34" name="object 34"/>
            <p:cNvSpPr/>
            <p:nvPr/>
          </p:nvSpPr>
          <p:spPr>
            <a:xfrm>
              <a:off x="936904" y="5652503"/>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35" name="object 35"/>
            <p:cNvSpPr/>
            <p:nvPr/>
          </p:nvSpPr>
          <p:spPr>
            <a:xfrm>
              <a:off x="1440815" y="5652503"/>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E9EBF5"/>
            </a:solidFill>
          </p:spPr>
          <p:txBody>
            <a:bodyPr wrap="square" lIns="0" tIns="0" rIns="0" bIns="0" rtlCol="0"/>
            <a:lstStyle/>
            <a:p>
              <a:endParaRPr/>
            </a:p>
          </p:txBody>
        </p:sp>
        <p:sp>
          <p:nvSpPr>
            <p:cNvPr id="36" name="object 36"/>
            <p:cNvSpPr/>
            <p:nvPr/>
          </p:nvSpPr>
          <p:spPr>
            <a:xfrm>
              <a:off x="936904" y="5871362"/>
              <a:ext cx="9924415" cy="499745"/>
            </a:xfrm>
            <a:custGeom>
              <a:avLst/>
              <a:gdLst/>
              <a:ahLst/>
              <a:cxnLst/>
              <a:rect l="l" t="t" r="r" b="b"/>
              <a:pathLst>
                <a:path w="9924415" h="499745">
                  <a:moveTo>
                    <a:pt x="503948" y="280492"/>
                  </a:moveTo>
                  <a:lnTo>
                    <a:pt x="0" y="280492"/>
                  </a:lnTo>
                  <a:lnTo>
                    <a:pt x="0" y="499338"/>
                  </a:lnTo>
                  <a:lnTo>
                    <a:pt x="503948" y="499338"/>
                  </a:lnTo>
                  <a:lnTo>
                    <a:pt x="503948" y="280492"/>
                  </a:lnTo>
                  <a:close/>
                </a:path>
                <a:path w="9924415" h="499745">
                  <a:moveTo>
                    <a:pt x="9924148" y="0"/>
                  </a:moveTo>
                  <a:lnTo>
                    <a:pt x="0" y="0"/>
                  </a:lnTo>
                  <a:lnTo>
                    <a:pt x="0" y="280479"/>
                  </a:lnTo>
                  <a:lnTo>
                    <a:pt x="9924148" y="280479"/>
                  </a:lnTo>
                  <a:lnTo>
                    <a:pt x="9924148" y="0"/>
                  </a:lnTo>
                  <a:close/>
                </a:path>
              </a:pathLst>
            </a:custGeom>
            <a:solidFill>
              <a:srgbClr val="4471C4"/>
            </a:solidFill>
          </p:spPr>
          <p:txBody>
            <a:bodyPr wrap="square" lIns="0" tIns="0" rIns="0" bIns="0" rtlCol="0"/>
            <a:lstStyle/>
            <a:p>
              <a:endParaRPr/>
            </a:p>
          </p:txBody>
        </p:sp>
        <p:sp>
          <p:nvSpPr>
            <p:cNvPr id="37" name="object 37"/>
            <p:cNvSpPr/>
            <p:nvPr/>
          </p:nvSpPr>
          <p:spPr>
            <a:xfrm>
              <a:off x="1440815" y="6151854"/>
              <a:ext cx="9420225" cy="219075"/>
            </a:xfrm>
            <a:custGeom>
              <a:avLst/>
              <a:gdLst/>
              <a:ahLst/>
              <a:cxnLst/>
              <a:rect l="l" t="t" r="r" b="b"/>
              <a:pathLst>
                <a:path w="9420225" h="219075">
                  <a:moveTo>
                    <a:pt x="960158" y="0"/>
                  </a:moveTo>
                  <a:lnTo>
                    <a:pt x="0" y="0"/>
                  </a:lnTo>
                  <a:lnTo>
                    <a:pt x="0" y="218846"/>
                  </a:lnTo>
                  <a:lnTo>
                    <a:pt x="960158" y="218846"/>
                  </a:lnTo>
                  <a:lnTo>
                    <a:pt x="960158" y="0"/>
                  </a:lnTo>
                  <a:close/>
                </a:path>
                <a:path w="9420225" h="219075">
                  <a:moveTo>
                    <a:pt x="2366988" y="0"/>
                  </a:moveTo>
                  <a:lnTo>
                    <a:pt x="1663661" y="0"/>
                  </a:lnTo>
                  <a:lnTo>
                    <a:pt x="960247" y="0"/>
                  </a:lnTo>
                  <a:lnTo>
                    <a:pt x="960247" y="218846"/>
                  </a:lnTo>
                  <a:lnTo>
                    <a:pt x="1663560" y="218846"/>
                  </a:lnTo>
                  <a:lnTo>
                    <a:pt x="2366988" y="218846"/>
                  </a:lnTo>
                  <a:lnTo>
                    <a:pt x="2366988" y="0"/>
                  </a:lnTo>
                  <a:close/>
                </a:path>
                <a:path w="9420225" h="219075">
                  <a:moveTo>
                    <a:pt x="3073616" y="0"/>
                  </a:moveTo>
                  <a:lnTo>
                    <a:pt x="2367013" y="0"/>
                  </a:lnTo>
                  <a:lnTo>
                    <a:pt x="2367013" y="218846"/>
                  </a:lnTo>
                  <a:lnTo>
                    <a:pt x="3073616" y="218846"/>
                  </a:lnTo>
                  <a:lnTo>
                    <a:pt x="3073616" y="0"/>
                  </a:lnTo>
                  <a:close/>
                </a:path>
                <a:path w="9420225" h="219075">
                  <a:moveTo>
                    <a:pt x="4480382" y="0"/>
                  </a:moveTo>
                  <a:lnTo>
                    <a:pt x="3777069" y="0"/>
                  </a:lnTo>
                  <a:lnTo>
                    <a:pt x="3073654" y="0"/>
                  </a:lnTo>
                  <a:lnTo>
                    <a:pt x="3073654" y="218846"/>
                  </a:lnTo>
                  <a:lnTo>
                    <a:pt x="3776967" y="218846"/>
                  </a:lnTo>
                  <a:lnTo>
                    <a:pt x="4480382" y="218846"/>
                  </a:lnTo>
                  <a:lnTo>
                    <a:pt x="4480382" y="0"/>
                  </a:lnTo>
                  <a:close/>
                </a:path>
                <a:path w="9420225" h="219075">
                  <a:moveTo>
                    <a:pt x="5183835" y="0"/>
                  </a:moveTo>
                  <a:lnTo>
                    <a:pt x="4480420" y="0"/>
                  </a:lnTo>
                  <a:lnTo>
                    <a:pt x="4480420" y="218846"/>
                  </a:lnTo>
                  <a:lnTo>
                    <a:pt x="5183835" y="218846"/>
                  </a:lnTo>
                  <a:lnTo>
                    <a:pt x="5183835" y="0"/>
                  </a:lnTo>
                  <a:close/>
                </a:path>
                <a:path w="9420225" h="219075">
                  <a:moveTo>
                    <a:pt x="6596977" y="0"/>
                  </a:moveTo>
                  <a:lnTo>
                    <a:pt x="5890476" y="0"/>
                  </a:lnTo>
                  <a:lnTo>
                    <a:pt x="5183886" y="0"/>
                  </a:lnTo>
                  <a:lnTo>
                    <a:pt x="5183886" y="218846"/>
                  </a:lnTo>
                  <a:lnTo>
                    <a:pt x="5890387" y="218846"/>
                  </a:lnTo>
                  <a:lnTo>
                    <a:pt x="6596977" y="218846"/>
                  </a:lnTo>
                  <a:lnTo>
                    <a:pt x="6596977" y="0"/>
                  </a:lnTo>
                  <a:close/>
                </a:path>
                <a:path w="9420225" h="219075">
                  <a:moveTo>
                    <a:pt x="7300430" y="0"/>
                  </a:moveTo>
                  <a:lnTo>
                    <a:pt x="6597015" y="0"/>
                  </a:lnTo>
                  <a:lnTo>
                    <a:pt x="6597015" y="218846"/>
                  </a:lnTo>
                  <a:lnTo>
                    <a:pt x="7300430" y="218846"/>
                  </a:lnTo>
                  <a:lnTo>
                    <a:pt x="7300430" y="0"/>
                  </a:lnTo>
                  <a:close/>
                </a:path>
                <a:path w="9420225" h="219075">
                  <a:moveTo>
                    <a:pt x="8007045" y="0"/>
                  </a:moveTo>
                  <a:lnTo>
                    <a:pt x="7300455" y="0"/>
                  </a:lnTo>
                  <a:lnTo>
                    <a:pt x="7300455" y="218846"/>
                  </a:lnTo>
                  <a:lnTo>
                    <a:pt x="8007045" y="218846"/>
                  </a:lnTo>
                  <a:lnTo>
                    <a:pt x="8007045" y="0"/>
                  </a:lnTo>
                  <a:close/>
                </a:path>
                <a:path w="9420225" h="219075">
                  <a:moveTo>
                    <a:pt x="9420187" y="0"/>
                  </a:moveTo>
                  <a:lnTo>
                    <a:pt x="8713686" y="0"/>
                  </a:lnTo>
                  <a:lnTo>
                    <a:pt x="8007083" y="0"/>
                  </a:lnTo>
                  <a:lnTo>
                    <a:pt x="8007083" y="218846"/>
                  </a:lnTo>
                  <a:lnTo>
                    <a:pt x="8713597" y="218846"/>
                  </a:lnTo>
                  <a:lnTo>
                    <a:pt x="9420187" y="218846"/>
                  </a:lnTo>
                  <a:lnTo>
                    <a:pt x="9420187" y="0"/>
                  </a:lnTo>
                  <a:close/>
                </a:path>
              </a:pathLst>
            </a:custGeom>
            <a:solidFill>
              <a:srgbClr val="E9EBF5"/>
            </a:solidFill>
          </p:spPr>
          <p:txBody>
            <a:bodyPr wrap="square" lIns="0" tIns="0" rIns="0" bIns="0" rtlCol="0"/>
            <a:lstStyle/>
            <a:p>
              <a:endParaRPr/>
            </a:p>
          </p:txBody>
        </p:sp>
        <p:sp>
          <p:nvSpPr>
            <p:cNvPr id="38" name="object 38"/>
            <p:cNvSpPr/>
            <p:nvPr/>
          </p:nvSpPr>
          <p:spPr>
            <a:xfrm>
              <a:off x="936904" y="6370700"/>
              <a:ext cx="504190" cy="219075"/>
            </a:xfrm>
            <a:custGeom>
              <a:avLst/>
              <a:gdLst/>
              <a:ahLst/>
              <a:cxnLst/>
              <a:rect l="l" t="t" r="r" b="b"/>
              <a:pathLst>
                <a:path w="504190" h="219075">
                  <a:moveTo>
                    <a:pt x="503948" y="0"/>
                  </a:moveTo>
                  <a:lnTo>
                    <a:pt x="0" y="0"/>
                  </a:lnTo>
                  <a:lnTo>
                    <a:pt x="0" y="218859"/>
                  </a:lnTo>
                  <a:lnTo>
                    <a:pt x="503948" y="218859"/>
                  </a:lnTo>
                  <a:lnTo>
                    <a:pt x="503948" y="0"/>
                  </a:lnTo>
                  <a:close/>
                </a:path>
              </a:pathLst>
            </a:custGeom>
            <a:solidFill>
              <a:srgbClr val="4471C4"/>
            </a:solidFill>
          </p:spPr>
          <p:txBody>
            <a:bodyPr wrap="square" lIns="0" tIns="0" rIns="0" bIns="0" rtlCol="0"/>
            <a:lstStyle/>
            <a:p>
              <a:endParaRPr/>
            </a:p>
          </p:txBody>
        </p:sp>
        <p:sp>
          <p:nvSpPr>
            <p:cNvPr id="39" name="object 39"/>
            <p:cNvSpPr/>
            <p:nvPr/>
          </p:nvSpPr>
          <p:spPr>
            <a:xfrm>
              <a:off x="1440815" y="6370701"/>
              <a:ext cx="9420225" cy="219075"/>
            </a:xfrm>
            <a:custGeom>
              <a:avLst/>
              <a:gdLst/>
              <a:ahLst/>
              <a:cxnLst/>
              <a:rect l="l" t="t" r="r" b="b"/>
              <a:pathLst>
                <a:path w="9420225" h="219075">
                  <a:moveTo>
                    <a:pt x="960158" y="0"/>
                  </a:moveTo>
                  <a:lnTo>
                    <a:pt x="0" y="0"/>
                  </a:lnTo>
                  <a:lnTo>
                    <a:pt x="0" y="218859"/>
                  </a:lnTo>
                  <a:lnTo>
                    <a:pt x="960158" y="218859"/>
                  </a:lnTo>
                  <a:lnTo>
                    <a:pt x="960158" y="0"/>
                  </a:lnTo>
                  <a:close/>
                </a:path>
                <a:path w="9420225" h="219075">
                  <a:moveTo>
                    <a:pt x="2366988" y="0"/>
                  </a:moveTo>
                  <a:lnTo>
                    <a:pt x="1663661" y="0"/>
                  </a:lnTo>
                  <a:lnTo>
                    <a:pt x="960247" y="0"/>
                  </a:lnTo>
                  <a:lnTo>
                    <a:pt x="960247" y="218859"/>
                  </a:lnTo>
                  <a:lnTo>
                    <a:pt x="1663560" y="218859"/>
                  </a:lnTo>
                  <a:lnTo>
                    <a:pt x="2366988" y="218859"/>
                  </a:lnTo>
                  <a:lnTo>
                    <a:pt x="2366988" y="0"/>
                  </a:lnTo>
                  <a:close/>
                </a:path>
                <a:path w="9420225" h="219075">
                  <a:moveTo>
                    <a:pt x="3073616" y="0"/>
                  </a:moveTo>
                  <a:lnTo>
                    <a:pt x="2367013" y="0"/>
                  </a:lnTo>
                  <a:lnTo>
                    <a:pt x="2367013" y="218859"/>
                  </a:lnTo>
                  <a:lnTo>
                    <a:pt x="3073616" y="218859"/>
                  </a:lnTo>
                  <a:lnTo>
                    <a:pt x="3073616" y="0"/>
                  </a:lnTo>
                  <a:close/>
                </a:path>
                <a:path w="9420225" h="219075">
                  <a:moveTo>
                    <a:pt x="4480382" y="0"/>
                  </a:moveTo>
                  <a:lnTo>
                    <a:pt x="3777069" y="0"/>
                  </a:lnTo>
                  <a:lnTo>
                    <a:pt x="3073654" y="0"/>
                  </a:lnTo>
                  <a:lnTo>
                    <a:pt x="3073654" y="218859"/>
                  </a:lnTo>
                  <a:lnTo>
                    <a:pt x="3776967" y="218859"/>
                  </a:lnTo>
                  <a:lnTo>
                    <a:pt x="4480382" y="218859"/>
                  </a:lnTo>
                  <a:lnTo>
                    <a:pt x="4480382" y="0"/>
                  </a:lnTo>
                  <a:close/>
                </a:path>
                <a:path w="9420225" h="219075">
                  <a:moveTo>
                    <a:pt x="5183835" y="0"/>
                  </a:moveTo>
                  <a:lnTo>
                    <a:pt x="4480420" y="0"/>
                  </a:lnTo>
                  <a:lnTo>
                    <a:pt x="4480420" y="218859"/>
                  </a:lnTo>
                  <a:lnTo>
                    <a:pt x="5183835" y="218859"/>
                  </a:lnTo>
                  <a:lnTo>
                    <a:pt x="5183835" y="0"/>
                  </a:lnTo>
                  <a:close/>
                </a:path>
                <a:path w="9420225" h="219075">
                  <a:moveTo>
                    <a:pt x="6596977" y="0"/>
                  </a:moveTo>
                  <a:lnTo>
                    <a:pt x="5890476" y="0"/>
                  </a:lnTo>
                  <a:lnTo>
                    <a:pt x="5183886" y="0"/>
                  </a:lnTo>
                  <a:lnTo>
                    <a:pt x="5183886" y="218859"/>
                  </a:lnTo>
                  <a:lnTo>
                    <a:pt x="5890387" y="218859"/>
                  </a:lnTo>
                  <a:lnTo>
                    <a:pt x="6596977" y="218859"/>
                  </a:lnTo>
                  <a:lnTo>
                    <a:pt x="6596977" y="0"/>
                  </a:lnTo>
                  <a:close/>
                </a:path>
                <a:path w="9420225" h="219075">
                  <a:moveTo>
                    <a:pt x="7300430" y="0"/>
                  </a:moveTo>
                  <a:lnTo>
                    <a:pt x="6597015" y="0"/>
                  </a:lnTo>
                  <a:lnTo>
                    <a:pt x="6597015" y="218859"/>
                  </a:lnTo>
                  <a:lnTo>
                    <a:pt x="7300430" y="218859"/>
                  </a:lnTo>
                  <a:lnTo>
                    <a:pt x="7300430" y="0"/>
                  </a:lnTo>
                  <a:close/>
                </a:path>
                <a:path w="9420225" h="219075">
                  <a:moveTo>
                    <a:pt x="8007045" y="0"/>
                  </a:moveTo>
                  <a:lnTo>
                    <a:pt x="7300455" y="0"/>
                  </a:lnTo>
                  <a:lnTo>
                    <a:pt x="7300455" y="218859"/>
                  </a:lnTo>
                  <a:lnTo>
                    <a:pt x="8007045" y="218859"/>
                  </a:lnTo>
                  <a:lnTo>
                    <a:pt x="8007045" y="0"/>
                  </a:lnTo>
                  <a:close/>
                </a:path>
                <a:path w="9420225" h="219075">
                  <a:moveTo>
                    <a:pt x="9420187" y="0"/>
                  </a:moveTo>
                  <a:lnTo>
                    <a:pt x="8713686" y="0"/>
                  </a:lnTo>
                  <a:lnTo>
                    <a:pt x="8007083" y="0"/>
                  </a:lnTo>
                  <a:lnTo>
                    <a:pt x="8007083" y="218859"/>
                  </a:lnTo>
                  <a:lnTo>
                    <a:pt x="8713597" y="218859"/>
                  </a:lnTo>
                  <a:lnTo>
                    <a:pt x="9420187" y="218859"/>
                  </a:lnTo>
                  <a:lnTo>
                    <a:pt x="9420187" y="0"/>
                  </a:lnTo>
                  <a:close/>
                </a:path>
              </a:pathLst>
            </a:custGeom>
            <a:solidFill>
              <a:srgbClr val="CFD4EA"/>
            </a:solidFill>
          </p:spPr>
          <p:txBody>
            <a:bodyPr wrap="square" lIns="0" tIns="0" rIns="0" bIns="0" rtlCol="0"/>
            <a:lstStyle/>
            <a:p>
              <a:endParaRPr/>
            </a:p>
          </p:txBody>
        </p:sp>
        <p:sp>
          <p:nvSpPr>
            <p:cNvPr id="40" name="object 40"/>
            <p:cNvSpPr/>
            <p:nvPr/>
          </p:nvSpPr>
          <p:spPr>
            <a:xfrm>
              <a:off x="1440815" y="153416"/>
              <a:ext cx="8714105" cy="6442710"/>
            </a:xfrm>
            <a:custGeom>
              <a:avLst/>
              <a:gdLst/>
              <a:ahLst/>
              <a:cxnLst/>
              <a:rect l="l" t="t" r="r" b="b"/>
              <a:pathLst>
                <a:path w="8714105" h="6442709">
                  <a:moveTo>
                    <a:pt x="0" y="0"/>
                  </a:moveTo>
                  <a:lnTo>
                    <a:pt x="0" y="305942"/>
                  </a:lnTo>
                </a:path>
                <a:path w="8714105" h="6442709">
                  <a:moveTo>
                    <a:pt x="0" y="560958"/>
                  </a:moveTo>
                  <a:lnTo>
                    <a:pt x="0" y="1415160"/>
                  </a:lnTo>
                </a:path>
                <a:path w="8714105" h="6442709">
                  <a:moveTo>
                    <a:pt x="0" y="1682876"/>
                  </a:moveTo>
                  <a:lnTo>
                    <a:pt x="0" y="2133345"/>
                  </a:lnTo>
                </a:path>
                <a:path w="8714105" h="6442709">
                  <a:moveTo>
                    <a:pt x="0" y="2401061"/>
                  </a:moveTo>
                  <a:lnTo>
                    <a:pt x="0" y="2851531"/>
                  </a:lnTo>
                </a:path>
                <a:path w="8714105" h="6442709">
                  <a:moveTo>
                    <a:pt x="0" y="3119373"/>
                  </a:moveTo>
                  <a:lnTo>
                    <a:pt x="0" y="3569715"/>
                  </a:lnTo>
                </a:path>
                <a:path w="8714105" h="6442709">
                  <a:moveTo>
                    <a:pt x="0" y="3837558"/>
                  </a:moveTo>
                  <a:lnTo>
                    <a:pt x="0" y="4287900"/>
                  </a:lnTo>
                </a:path>
                <a:path w="8714105" h="6442709">
                  <a:moveTo>
                    <a:pt x="0" y="4555743"/>
                  </a:moveTo>
                  <a:lnTo>
                    <a:pt x="0" y="5006085"/>
                  </a:lnTo>
                </a:path>
                <a:path w="8714105" h="6442709">
                  <a:moveTo>
                    <a:pt x="0" y="5273928"/>
                  </a:moveTo>
                  <a:lnTo>
                    <a:pt x="0" y="5724296"/>
                  </a:lnTo>
                </a:path>
                <a:path w="8714105" h="6442709">
                  <a:moveTo>
                    <a:pt x="0" y="5992075"/>
                  </a:moveTo>
                  <a:lnTo>
                    <a:pt x="0" y="6442493"/>
                  </a:lnTo>
                </a:path>
                <a:path w="8714105" h="6442709">
                  <a:moveTo>
                    <a:pt x="960247" y="0"/>
                  </a:moveTo>
                  <a:lnTo>
                    <a:pt x="960247" y="305942"/>
                  </a:lnTo>
                </a:path>
                <a:path w="8714105" h="6442709">
                  <a:moveTo>
                    <a:pt x="960247" y="560958"/>
                  </a:moveTo>
                  <a:lnTo>
                    <a:pt x="960247" y="1415160"/>
                  </a:lnTo>
                </a:path>
                <a:path w="8714105" h="6442709">
                  <a:moveTo>
                    <a:pt x="960247" y="1682876"/>
                  </a:moveTo>
                  <a:lnTo>
                    <a:pt x="960247" y="2133345"/>
                  </a:lnTo>
                </a:path>
                <a:path w="8714105" h="6442709">
                  <a:moveTo>
                    <a:pt x="960247" y="2401061"/>
                  </a:moveTo>
                  <a:lnTo>
                    <a:pt x="960247" y="2851531"/>
                  </a:lnTo>
                </a:path>
                <a:path w="8714105" h="6442709">
                  <a:moveTo>
                    <a:pt x="960247" y="3119373"/>
                  </a:moveTo>
                  <a:lnTo>
                    <a:pt x="960247" y="3569715"/>
                  </a:lnTo>
                </a:path>
                <a:path w="8714105" h="6442709">
                  <a:moveTo>
                    <a:pt x="960247" y="3837558"/>
                  </a:moveTo>
                  <a:lnTo>
                    <a:pt x="960247" y="4287900"/>
                  </a:lnTo>
                </a:path>
                <a:path w="8714105" h="6442709">
                  <a:moveTo>
                    <a:pt x="960247" y="4555743"/>
                  </a:moveTo>
                  <a:lnTo>
                    <a:pt x="960247" y="5006085"/>
                  </a:lnTo>
                </a:path>
                <a:path w="8714105" h="6442709">
                  <a:moveTo>
                    <a:pt x="960247" y="5273928"/>
                  </a:moveTo>
                  <a:lnTo>
                    <a:pt x="960247" y="5724296"/>
                  </a:lnTo>
                </a:path>
                <a:path w="8714105" h="6442709">
                  <a:moveTo>
                    <a:pt x="960247" y="5992075"/>
                  </a:moveTo>
                  <a:lnTo>
                    <a:pt x="960247" y="6442493"/>
                  </a:lnTo>
                </a:path>
                <a:path w="8714105" h="6442709">
                  <a:moveTo>
                    <a:pt x="1663572" y="0"/>
                  </a:moveTo>
                  <a:lnTo>
                    <a:pt x="1663572" y="305942"/>
                  </a:lnTo>
                </a:path>
                <a:path w="8714105" h="6442709">
                  <a:moveTo>
                    <a:pt x="1663572" y="560958"/>
                  </a:moveTo>
                  <a:lnTo>
                    <a:pt x="1663572" y="1415160"/>
                  </a:lnTo>
                </a:path>
                <a:path w="8714105" h="6442709">
                  <a:moveTo>
                    <a:pt x="1663572" y="1682876"/>
                  </a:moveTo>
                  <a:lnTo>
                    <a:pt x="1663572" y="2133345"/>
                  </a:lnTo>
                </a:path>
                <a:path w="8714105" h="6442709">
                  <a:moveTo>
                    <a:pt x="1663572" y="2401061"/>
                  </a:moveTo>
                  <a:lnTo>
                    <a:pt x="1663572" y="2851531"/>
                  </a:lnTo>
                </a:path>
                <a:path w="8714105" h="6442709">
                  <a:moveTo>
                    <a:pt x="1663572" y="3119373"/>
                  </a:moveTo>
                  <a:lnTo>
                    <a:pt x="1663572" y="3569715"/>
                  </a:lnTo>
                </a:path>
                <a:path w="8714105" h="6442709">
                  <a:moveTo>
                    <a:pt x="1663572" y="3837558"/>
                  </a:moveTo>
                  <a:lnTo>
                    <a:pt x="1663572" y="4287900"/>
                  </a:lnTo>
                </a:path>
                <a:path w="8714105" h="6442709">
                  <a:moveTo>
                    <a:pt x="1663572" y="4555743"/>
                  </a:moveTo>
                  <a:lnTo>
                    <a:pt x="1663572" y="5006085"/>
                  </a:lnTo>
                </a:path>
                <a:path w="8714105" h="6442709">
                  <a:moveTo>
                    <a:pt x="1663572" y="5273928"/>
                  </a:moveTo>
                  <a:lnTo>
                    <a:pt x="1663572" y="5724296"/>
                  </a:lnTo>
                </a:path>
                <a:path w="8714105" h="6442709">
                  <a:moveTo>
                    <a:pt x="1663572" y="5992075"/>
                  </a:moveTo>
                  <a:lnTo>
                    <a:pt x="1663572" y="6442493"/>
                  </a:lnTo>
                </a:path>
                <a:path w="8714105" h="6442709">
                  <a:moveTo>
                    <a:pt x="2367025" y="0"/>
                  </a:moveTo>
                  <a:lnTo>
                    <a:pt x="2367025" y="305942"/>
                  </a:lnTo>
                </a:path>
                <a:path w="8714105" h="6442709">
                  <a:moveTo>
                    <a:pt x="2367025" y="560958"/>
                  </a:moveTo>
                  <a:lnTo>
                    <a:pt x="2367025" y="1415160"/>
                  </a:lnTo>
                </a:path>
                <a:path w="8714105" h="6442709">
                  <a:moveTo>
                    <a:pt x="2367025" y="1682876"/>
                  </a:moveTo>
                  <a:lnTo>
                    <a:pt x="2367025" y="2133345"/>
                  </a:lnTo>
                </a:path>
                <a:path w="8714105" h="6442709">
                  <a:moveTo>
                    <a:pt x="2367025" y="2401061"/>
                  </a:moveTo>
                  <a:lnTo>
                    <a:pt x="2367025" y="2851531"/>
                  </a:lnTo>
                </a:path>
                <a:path w="8714105" h="6442709">
                  <a:moveTo>
                    <a:pt x="2367025" y="3119373"/>
                  </a:moveTo>
                  <a:lnTo>
                    <a:pt x="2367025" y="3569715"/>
                  </a:lnTo>
                </a:path>
                <a:path w="8714105" h="6442709">
                  <a:moveTo>
                    <a:pt x="2367025" y="3837558"/>
                  </a:moveTo>
                  <a:lnTo>
                    <a:pt x="2367025" y="4287900"/>
                  </a:lnTo>
                </a:path>
                <a:path w="8714105" h="6442709">
                  <a:moveTo>
                    <a:pt x="2367025" y="4555743"/>
                  </a:moveTo>
                  <a:lnTo>
                    <a:pt x="2367025" y="5006085"/>
                  </a:lnTo>
                </a:path>
                <a:path w="8714105" h="6442709">
                  <a:moveTo>
                    <a:pt x="2367025" y="5273928"/>
                  </a:moveTo>
                  <a:lnTo>
                    <a:pt x="2367025" y="5724296"/>
                  </a:lnTo>
                </a:path>
                <a:path w="8714105" h="6442709">
                  <a:moveTo>
                    <a:pt x="2367025" y="5992075"/>
                  </a:moveTo>
                  <a:lnTo>
                    <a:pt x="2367025" y="6442493"/>
                  </a:lnTo>
                </a:path>
                <a:path w="8714105" h="6442709">
                  <a:moveTo>
                    <a:pt x="3073654" y="0"/>
                  </a:moveTo>
                  <a:lnTo>
                    <a:pt x="3073654" y="305942"/>
                  </a:lnTo>
                </a:path>
                <a:path w="8714105" h="6442709">
                  <a:moveTo>
                    <a:pt x="3073654" y="560958"/>
                  </a:moveTo>
                  <a:lnTo>
                    <a:pt x="3073654" y="1415160"/>
                  </a:lnTo>
                </a:path>
                <a:path w="8714105" h="6442709">
                  <a:moveTo>
                    <a:pt x="3073654" y="1682876"/>
                  </a:moveTo>
                  <a:lnTo>
                    <a:pt x="3073654" y="2133345"/>
                  </a:lnTo>
                </a:path>
                <a:path w="8714105" h="6442709">
                  <a:moveTo>
                    <a:pt x="3073654" y="2401061"/>
                  </a:moveTo>
                  <a:lnTo>
                    <a:pt x="3073654" y="2851531"/>
                  </a:lnTo>
                </a:path>
                <a:path w="8714105" h="6442709">
                  <a:moveTo>
                    <a:pt x="3073654" y="3119373"/>
                  </a:moveTo>
                  <a:lnTo>
                    <a:pt x="3073654" y="3569715"/>
                  </a:lnTo>
                </a:path>
                <a:path w="8714105" h="6442709">
                  <a:moveTo>
                    <a:pt x="3073654" y="3837558"/>
                  </a:moveTo>
                  <a:lnTo>
                    <a:pt x="3073654" y="4287900"/>
                  </a:lnTo>
                </a:path>
                <a:path w="8714105" h="6442709">
                  <a:moveTo>
                    <a:pt x="3073654" y="4555743"/>
                  </a:moveTo>
                  <a:lnTo>
                    <a:pt x="3073654" y="5006085"/>
                  </a:lnTo>
                </a:path>
                <a:path w="8714105" h="6442709">
                  <a:moveTo>
                    <a:pt x="3073654" y="5273928"/>
                  </a:moveTo>
                  <a:lnTo>
                    <a:pt x="3073654" y="5724296"/>
                  </a:lnTo>
                </a:path>
                <a:path w="8714105" h="6442709">
                  <a:moveTo>
                    <a:pt x="3073654" y="5992075"/>
                  </a:moveTo>
                  <a:lnTo>
                    <a:pt x="3073654" y="6442493"/>
                  </a:lnTo>
                </a:path>
                <a:path w="8714105" h="6442709">
                  <a:moveTo>
                    <a:pt x="3776979" y="0"/>
                  </a:moveTo>
                  <a:lnTo>
                    <a:pt x="3776979" y="305942"/>
                  </a:lnTo>
                </a:path>
                <a:path w="8714105" h="6442709">
                  <a:moveTo>
                    <a:pt x="3776979" y="560958"/>
                  </a:moveTo>
                  <a:lnTo>
                    <a:pt x="3776979" y="1415160"/>
                  </a:lnTo>
                </a:path>
                <a:path w="8714105" h="6442709">
                  <a:moveTo>
                    <a:pt x="3776979" y="1682876"/>
                  </a:moveTo>
                  <a:lnTo>
                    <a:pt x="3776979" y="2133345"/>
                  </a:lnTo>
                </a:path>
                <a:path w="8714105" h="6442709">
                  <a:moveTo>
                    <a:pt x="3776979" y="2401061"/>
                  </a:moveTo>
                  <a:lnTo>
                    <a:pt x="3776979" y="2851531"/>
                  </a:lnTo>
                </a:path>
                <a:path w="8714105" h="6442709">
                  <a:moveTo>
                    <a:pt x="3776979" y="3119373"/>
                  </a:moveTo>
                  <a:lnTo>
                    <a:pt x="3776979" y="3569715"/>
                  </a:lnTo>
                </a:path>
                <a:path w="8714105" h="6442709">
                  <a:moveTo>
                    <a:pt x="3776979" y="3837558"/>
                  </a:moveTo>
                  <a:lnTo>
                    <a:pt x="3776979" y="4287900"/>
                  </a:lnTo>
                </a:path>
                <a:path w="8714105" h="6442709">
                  <a:moveTo>
                    <a:pt x="3776979" y="4555743"/>
                  </a:moveTo>
                  <a:lnTo>
                    <a:pt x="3776979" y="5006085"/>
                  </a:lnTo>
                </a:path>
                <a:path w="8714105" h="6442709">
                  <a:moveTo>
                    <a:pt x="3776979" y="5273928"/>
                  </a:moveTo>
                  <a:lnTo>
                    <a:pt x="3776979" y="5724296"/>
                  </a:lnTo>
                </a:path>
                <a:path w="8714105" h="6442709">
                  <a:moveTo>
                    <a:pt x="3776979" y="5992075"/>
                  </a:moveTo>
                  <a:lnTo>
                    <a:pt x="3776979" y="6442493"/>
                  </a:lnTo>
                </a:path>
                <a:path w="8714105" h="6442709">
                  <a:moveTo>
                    <a:pt x="4480432" y="0"/>
                  </a:moveTo>
                  <a:lnTo>
                    <a:pt x="4480432" y="305942"/>
                  </a:lnTo>
                </a:path>
                <a:path w="8714105" h="6442709">
                  <a:moveTo>
                    <a:pt x="4480432" y="560958"/>
                  </a:moveTo>
                  <a:lnTo>
                    <a:pt x="4480432" y="1415160"/>
                  </a:lnTo>
                </a:path>
                <a:path w="8714105" h="6442709">
                  <a:moveTo>
                    <a:pt x="4480432" y="1682876"/>
                  </a:moveTo>
                  <a:lnTo>
                    <a:pt x="4480432" y="2133345"/>
                  </a:lnTo>
                </a:path>
                <a:path w="8714105" h="6442709">
                  <a:moveTo>
                    <a:pt x="4480432" y="2401061"/>
                  </a:moveTo>
                  <a:lnTo>
                    <a:pt x="4480432" y="2851531"/>
                  </a:lnTo>
                </a:path>
                <a:path w="8714105" h="6442709">
                  <a:moveTo>
                    <a:pt x="4480432" y="3119373"/>
                  </a:moveTo>
                  <a:lnTo>
                    <a:pt x="4480432" y="3569715"/>
                  </a:lnTo>
                </a:path>
                <a:path w="8714105" h="6442709">
                  <a:moveTo>
                    <a:pt x="4480432" y="3837558"/>
                  </a:moveTo>
                  <a:lnTo>
                    <a:pt x="4480432" y="4287900"/>
                  </a:lnTo>
                </a:path>
                <a:path w="8714105" h="6442709">
                  <a:moveTo>
                    <a:pt x="4480432" y="4555743"/>
                  </a:moveTo>
                  <a:lnTo>
                    <a:pt x="4480432" y="5006085"/>
                  </a:lnTo>
                </a:path>
                <a:path w="8714105" h="6442709">
                  <a:moveTo>
                    <a:pt x="4480432" y="5273928"/>
                  </a:moveTo>
                  <a:lnTo>
                    <a:pt x="4480432" y="5724296"/>
                  </a:lnTo>
                </a:path>
                <a:path w="8714105" h="6442709">
                  <a:moveTo>
                    <a:pt x="4480432" y="5992075"/>
                  </a:moveTo>
                  <a:lnTo>
                    <a:pt x="4480432" y="6442493"/>
                  </a:lnTo>
                </a:path>
                <a:path w="8714105" h="6442709">
                  <a:moveTo>
                    <a:pt x="5183886" y="0"/>
                  </a:moveTo>
                  <a:lnTo>
                    <a:pt x="5183886" y="305942"/>
                  </a:lnTo>
                </a:path>
                <a:path w="8714105" h="6442709">
                  <a:moveTo>
                    <a:pt x="5183886" y="560958"/>
                  </a:moveTo>
                  <a:lnTo>
                    <a:pt x="5183886" y="1415160"/>
                  </a:lnTo>
                </a:path>
                <a:path w="8714105" h="6442709">
                  <a:moveTo>
                    <a:pt x="5183886" y="1682876"/>
                  </a:moveTo>
                  <a:lnTo>
                    <a:pt x="5183886" y="2133345"/>
                  </a:lnTo>
                </a:path>
                <a:path w="8714105" h="6442709">
                  <a:moveTo>
                    <a:pt x="5183886" y="2401061"/>
                  </a:moveTo>
                  <a:lnTo>
                    <a:pt x="5183886" y="2851531"/>
                  </a:lnTo>
                </a:path>
                <a:path w="8714105" h="6442709">
                  <a:moveTo>
                    <a:pt x="5183886" y="3119373"/>
                  </a:moveTo>
                  <a:lnTo>
                    <a:pt x="5183886" y="3569715"/>
                  </a:lnTo>
                </a:path>
                <a:path w="8714105" h="6442709">
                  <a:moveTo>
                    <a:pt x="5183886" y="3837558"/>
                  </a:moveTo>
                  <a:lnTo>
                    <a:pt x="5183886" y="4287900"/>
                  </a:lnTo>
                </a:path>
                <a:path w="8714105" h="6442709">
                  <a:moveTo>
                    <a:pt x="5183886" y="4555743"/>
                  </a:moveTo>
                  <a:lnTo>
                    <a:pt x="5183886" y="5006085"/>
                  </a:lnTo>
                </a:path>
                <a:path w="8714105" h="6442709">
                  <a:moveTo>
                    <a:pt x="5183886" y="5273928"/>
                  </a:moveTo>
                  <a:lnTo>
                    <a:pt x="5183886" y="5724296"/>
                  </a:lnTo>
                </a:path>
                <a:path w="8714105" h="6442709">
                  <a:moveTo>
                    <a:pt x="5183886" y="5992075"/>
                  </a:moveTo>
                  <a:lnTo>
                    <a:pt x="5183886" y="6442493"/>
                  </a:lnTo>
                </a:path>
                <a:path w="8714105" h="6442709">
                  <a:moveTo>
                    <a:pt x="5890387" y="0"/>
                  </a:moveTo>
                  <a:lnTo>
                    <a:pt x="5890387" y="305942"/>
                  </a:lnTo>
                </a:path>
                <a:path w="8714105" h="6442709">
                  <a:moveTo>
                    <a:pt x="5890387" y="560958"/>
                  </a:moveTo>
                  <a:lnTo>
                    <a:pt x="5890387" y="1415160"/>
                  </a:lnTo>
                </a:path>
                <a:path w="8714105" h="6442709">
                  <a:moveTo>
                    <a:pt x="5890387" y="1682876"/>
                  </a:moveTo>
                  <a:lnTo>
                    <a:pt x="5890387" y="2133345"/>
                  </a:lnTo>
                </a:path>
                <a:path w="8714105" h="6442709">
                  <a:moveTo>
                    <a:pt x="5890387" y="2401061"/>
                  </a:moveTo>
                  <a:lnTo>
                    <a:pt x="5890387" y="2851531"/>
                  </a:lnTo>
                </a:path>
                <a:path w="8714105" h="6442709">
                  <a:moveTo>
                    <a:pt x="5890387" y="3119373"/>
                  </a:moveTo>
                  <a:lnTo>
                    <a:pt x="5890387" y="3569715"/>
                  </a:lnTo>
                </a:path>
                <a:path w="8714105" h="6442709">
                  <a:moveTo>
                    <a:pt x="5890387" y="3837558"/>
                  </a:moveTo>
                  <a:lnTo>
                    <a:pt x="5890387" y="4287900"/>
                  </a:lnTo>
                </a:path>
                <a:path w="8714105" h="6442709">
                  <a:moveTo>
                    <a:pt x="5890387" y="4555743"/>
                  </a:moveTo>
                  <a:lnTo>
                    <a:pt x="5890387" y="5006085"/>
                  </a:lnTo>
                </a:path>
                <a:path w="8714105" h="6442709">
                  <a:moveTo>
                    <a:pt x="5890387" y="5273928"/>
                  </a:moveTo>
                  <a:lnTo>
                    <a:pt x="5890387" y="5724296"/>
                  </a:lnTo>
                </a:path>
                <a:path w="8714105" h="6442709">
                  <a:moveTo>
                    <a:pt x="5890387" y="5992075"/>
                  </a:moveTo>
                  <a:lnTo>
                    <a:pt x="5890387" y="6442493"/>
                  </a:lnTo>
                </a:path>
                <a:path w="8714105" h="6442709">
                  <a:moveTo>
                    <a:pt x="6597015" y="0"/>
                  </a:moveTo>
                  <a:lnTo>
                    <a:pt x="6597015" y="305942"/>
                  </a:lnTo>
                </a:path>
                <a:path w="8714105" h="6442709">
                  <a:moveTo>
                    <a:pt x="6597015" y="560958"/>
                  </a:moveTo>
                  <a:lnTo>
                    <a:pt x="6597015" y="1415160"/>
                  </a:lnTo>
                </a:path>
                <a:path w="8714105" h="6442709">
                  <a:moveTo>
                    <a:pt x="6597015" y="1682876"/>
                  </a:moveTo>
                  <a:lnTo>
                    <a:pt x="6597015" y="2133345"/>
                  </a:lnTo>
                </a:path>
                <a:path w="8714105" h="6442709">
                  <a:moveTo>
                    <a:pt x="6597015" y="2401061"/>
                  </a:moveTo>
                  <a:lnTo>
                    <a:pt x="6597015" y="2851531"/>
                  </a:lnTo>
                </a:path>
                <a:path w="8714105" h="6442709">
                  <a:moveTo>
                    <a:pt x="6597015" y="3119373"/>
                  </a:moveTo>
                  <a:lnTo>
                    <a:pt x="6597015" y="3569715"/>
                  </a:lnTo>
                </a:path>
                <a:path w="8714105" h="6442709">
                  <a:moveTo>
                    <a:pt x="6597015" y="3837558"/>
                  </a:moveTo>
                  <a:lnTo>
                    <a:pt x="6597015" y="4287900"/>
                  </a:lnTo>
                </a:path>
                <a:path w="8714105" h="6442709">
                  <a:moveTo>
                    <a:pt x="6597015" y="4555743"/>
                  </a:moveTo>
                  <a:lnTo>
                    <a:pt x="6597015" y="5006085"/>
                  </a:lnTo>
                </a:path>
                <a:path w="8714105" h="6442709">
                  <a:moveTo>
                    <a:pt x="6597015" y="5273928"/>
                  </a:moveTo>
                  <a:lnTo>
                    <a:pt x="6597015" y="5724296"/>
                  </a:lnTo>
                </a:path>
                <a:path w="8714105" h="6442709">
                  <a:moveTo>
                    <a:pt x="6597015" y="5992075"/>
                  </a:moveTo>
                  <a:lnTo>
                    <a:pt x="6597015" y="6442493"/>
                  </a:lnTo>
                </a:path>
                <a:path w="8714105" h="6442709">
                  <a:moveTo>
                    <a:pt x="7300467" y="0"/>
                  </a:moveTo>
                  <a:lnTo>
                    <a:pt x="7300467" y="305942"/>
                  </a:lnTo>
                </a:path>
                <a:path w="8714105" h="6442709">
                  <a:moveTo>
                    <a:pt x="7300467" y="560958"/>
                  </a:moveTo>
                  <a:lnTo>
                    <a:pt x="7300467" y="1415160"/>
                  </a:lnTo>
                </a:path>
                <a:path w="8714105" h="6442709">
                  <a:moveTo>
                    <a:pt x="7300467" y="1682876"/>
                  </a:moveTo>
                  <a:lnTo>
                    <a:pt x="7300467" y="2133345"/>
                  </a:lnTo>
                </a:path>
                <a:path w="8714105" h="6442709">
                  <a:moveTo>
                    <a:pt x="7300467" y="2401061"/>
                  </a:moveTo>
                  <a:lnTo>
                    <a:pt x="7300467" y="2851531"/>
                  </a:lnTo>
                </a:path>
                <a:path w="8714105" h="6442709">
                  <a:moveTo>
                    <a:pt x="7300467" y="3119373"/>
                  </a:moveTo>
                  <a:lnTo>
                    <a:pt x="7300467" y="3569715"/>
                  </a:lnTo>
                </a:path>
                <a:path w="8714105" h="6442709">
                  <a:moveTo>
                    <a:pt x="7300467" y="3837558"/>
                  </a:moveTo>
                  <a:lnTo>
                    <a:pt x="7300467" y="4287900"/>
                  </a:lnTo>
                </a:path>
                <a:path w="8714105" h="6442709">
                  <a:moveTo>
                    <a:pt x="7300467" y="4555743"/>
                  </a:moveTo>
                  <a:lnTo>
                    <a:pt x="7300467" y="5006085"/>
                  </a:lnTo>
                </a:path>
                <a:path w="8714105" h="6442709">
                  <a:moveTo>
                    <a:pt x="7300467" y="5273928"/>
                  </a:moveTo>
                  <a:lnTo>
                    <a:pt x="7300467" y="5724296"/>
                  </a:lnTo>
                </a:path>
                <a:path w="8714105" h="6442709">
                  <a:moveTo>
                    <a:pt x="7300467" y="5992075"/>
                  </a:moveTo>
                  <a:lnTo>
                    <a:pt x="7300467" y="6442493"/>
                  </a:lnTo>
                </a:path>
                <a:path w="8714105" h="6442709">
                  <a:moveTo>
                    <a:pt x="8007095" y="0"/>
                  </a:moveTo>
                  <a:lnTo>
                    <a:pt x="8007095" y="305942"/>
                  </a:lnTo>
                </a:path>
                <a:path w="8714105" h="6442709">
                  <a:moveTo>
                    <a:pt x="8007095" y="560958"/>
                  </a:moveTo>
                  <a:lnTo>
                    <a:pt x="8007095" y="1415160"/>
                  </a:lnTo>
                </a:path>
                <a:path w="8714105" h="6442709">
                  <a:moveTo>
                    <a:pt x="8007095" y="1682876"/>
                  </a:moveTo>
                  <a:lnTo>
                    <a:pt x="8007095" y="2133345"/>
                  </a:lnTo>
                </a:path>
                <a:path w="8714105" h="6442709">
                  <a:moveTo>
                    <a:pt x="8007095" y="2401061"/>
                  </a:moveTo>
                  <a:lnTo>
                    <a:pt x="8007095" y="2851531"/>
                  </a:lnTo>
                </a:path>
                <a:path w="8714105" h="6442709">
                  <a:moveTo>
                    <a:pt x="8007095" y="3119373"/>
                  </a:moveTo>
                  <a:lnTo>
                    <a:pt x="8007095" y="3569715"/>
                  </a:lnTo>
                </a:path>
                <a:path w="8714105" h="6442709">
                  <a:moveTo>
                    <a:pt x="8007095" y="3837558"/>
                  </a:moveTo>
                  <a:lnTo>
                    <a:pt x="8007095" y="4287900"/>
                  </a:lnTo>
                </a:path>
                <a:path w="8714105" h="6442709">
                  <a:moveTo>
                    <a:pt x="8007095" y="4555743"/>
                  </a:moveTo>
                  <a:lnTo>
                    <a:pt x="8007095" y="5006085"/>
                  </a:lnTo>
                </a:path>
                <a:path w="8714105" h="6442709">
                  <a:moveTo>
                    <a:pt x="8007095" y="5273928"/>
                  </a:moveTo>
                  <a:lnTo>
                    <a:pt x="8007095" y="5724296"/>
                  </a:lnTo>
                </a:path>
                <a:path w="8714105" h="6442709">
                  <a:moveTo>
                    <a:pt x="8007095" y="5992075"/>
                  </a:moveTo>
                  <a:lnTo>
                    <a:pt x="8007095" y="6442493"/>
                  </a:lnTo>
                </a:path>
                <a:path w="8714105" h="6442709">
                  <a:moveTo>
                    <a:pt x="8713596" y="0"/>
                  </a:moveTo>
                  <a:lnTo>
                    <a:pt x="8713596" y="305942"/>
                  </a:lnTo>
                </a:path>
                <a:path w="8714105" h="6442709">
                  <a:moveTo>
                    <a:pt x="8713596" y="560958"/>
                  </a:moveTo>
                  <a:lnTo>
                    <a:pt x="8713596" y="1415160"/>
                  </a:lnTo>
                </a:path>
                <a:path w="8714105" h="6442709">
                  <a:moveTo>
                    <a:pt x="8713596" y="1682876"/>
                  </a:moveTo>
                  <a:lnTo>
                    <a:pt x="8713596" y="2133345"/>
                  </a:lnTo>
                </a:path>
                <a:path w="8714105" h="6442709">
                  <a:moveTo>
                    <a:pt x="8713596" y="2401061"/>
                  </a:moveTo>
                  <a:lnTo>
                    <a:pt x="8713596" y="2851531"/>
                  </a:lnTo>
                </a:path>
                <a:path w="8714105" h="6442709">
                  <a:moveTo>
                    <a:pt x="8713596" y="3119373"/>
                  </a:moveTo>
                  <a:lnTo>
                    <a:pt x="8713596" y="3569715"/>
                  </a:lnTo>
                </a:path>
                <a:path w="8714105" h="6442709">
                  <a:moveTo>
                    <a:pt x="8713596" y="3837558"/>
                  </a:moveTo>
                  <a:lnTo>
                    <a:pt x="8713596" y="4287900"/>
                  </a:lnTo>
                </a:path>
                <a:path w="8714105" h="6442709">
                  <a:moveTo>
                    <a:pt x="8713596" y="4555743"/>
                  </a:moveTo>
                  <a:lnTo>
                    <a:pt x="8713596" y="5006085"/>
                  </a:lnTo>
                </a:path>
                <a:path w="8714105" h="6442709">
                  <a:moveTo>
                    <a:pt x="8713596" y="5273928"/>
                  </a:moveTo>
                  <a:lnTo>
                    <a:pt x="8713596" y="5724296"/>
                  </a:lnTo>
                </a:path>
                <a:path w="8714105" h="6442709">
                  <a:moveTo>
                    <a:pt x="8713596" y="5992075"/>
                  </a:moveTo>
                  <a:lnTo>
                    <a:pt x="8713596" y="6442493"/>
                  </a:lnTo>
                </a:path>
              </a:pathLst>
            </a:custGeom>
            <a:ln w="12700">
              <a:solidFill>
                <a:srgbClr val="FFFFFF"/>
              </a:solidFill>
            </a:ln>
          </p:spPr>
          <p:txBody>
            <a:bodyPr wrap="square" lIns="0" tIns="0" rIns="0" bIns="0" rtlCol="0"/>
            <a:lstStyle/>
            <a:p>
              <a:endParaRPr/>
            </a:p>
          </p:txBody>
        </p:sp>
        <p:sp>
          <p:nvSpPr>
            <p:cNvPr id="41" name="object 41"/>
            <p:cNvSpPr/>
            <p:nvPr/>
          </p:nvSpPr>
          <p:spPr>
            <a:xfrm>
              <a:off x="930554" y="440309"/>
              <a:ext cx="9937115" cy="0"/>
            </a:xfrm>
            <a:custGeom>
              <a:avLst/>
              <a:gdLst/>
              <a:ahLst/>
              <a:cxnLst/>
              <a:rect l="l" t="t" r="r" b="b"/>
              <a:pathLst>
                <a:path w="9937115">
                  <a:moveTo>
                    <a:pt x="0" y="0"/>
                  </a:moveTo>
                  <a:lnTo>
                    <a:pt x="1470507" y="0"/>
                  </a:lnTo>
                </a:path>
                <a:path w="9937115">
                  <a:moveTo>
                    <a:pt x="1470507" y="0"/>
                  </a:moveTo>
                  <a:lnTo>
                    <a:pt x="9936835" y="0"/>
                  </a:lnTo>
                </a:path>
              </a:pathLst>
            </a:custGeom>
            <a:ln w="38100">
              <a:solidFill>
                <a:srgbClr val="FFFFFF"/>
              </a:solidFill>
            </a:ln>
          </p:spPr>
          <p:txBody>
            <a:bodyPr wrap="square" lIns="0" tIns="0" rIns="0" bIns="0" rtlCol="0"/>
            <a:lstStyle/>
            <a:p>
              <a:endParaRPr/>
            </a:p>
          </p:txBody>
        </p:sp>
        <p:sp>
          <p:nvSpPr>
            <p:cNvPr id="42" name="object 42"/>
            <p:cNvSpPr/>
            <p:nvPr/>
          </p:nvSpPr>
          <p:spPr>
            <a:xfrm>
              <a:off x="930554" y="153416"/>
              <a:ext cx="9937115" cy="6442710"/>
            </a:xfrm>
            <a:custGeom>
              <a:avLst/>
              <a:gdLst/>
              <a:ahLst/>
              <a:cxnLst/>
              <a:rect l="l" t="t" r="r" b="b"/>
              <a:pathLst>
                <a:path w="9937115" h="6442709">
                  <a:moveTo>
                    <a:pt x="0" y="567308"/>
                  </a:moveTo>
                  <a:lnTo>
                    <a:pt x="9936835" y="567308"/>
                  </a:lnTo>
                </a:path>
                <a:path w="9937115" h="6442709">
                  <a:moveTo>
                    <a:pt x="0" y="847851"/>
                  </a:moveTo>
                  <a:lnTo>
                    <a:pt x="9936835" y="847851"/>
                  </a:lnTo>
                </a:path>
                <a:path w="9937115" h="6442709">
                  <a:moveTo>
                    <a:pt x="0" y="1128267"/>
                  </a:moveTo>
                  <a:lnTo>
                    <a:pt x="9936835" y="1128267"/>
                  </a:lnTo>
                </a:path>
                <a:path w="9937115" h="6442709">
                  <a:moveTo>
                    <a:pt x="0" y="1408810"/>
                  </a:moveTo>
                  <a:lnTo>
                    <a:pt x="9936835" y="1408810"/>
                  </a:lnTo>
                </a:path>
                <a:path w="9937115" h="6442709">
                  <a:moveTo>
                    <a:pt x="0" y="1689226"/>
                  </a:moveTo>
                  <a:lnTo>
                    <a:pt x="9936835" y="1689226"/>
                  </a:lnTo>
                </a:path>
                <a:path w="9937115" h="6442709">
                  <a:moveTo>
                    <a:pt x="0" y="1908175"/>
                  </a:moveTo>
                  <a:lnTo>
                    <a:pt x="9936835" y="1908175"/>
                  </a:lnTo>
                </a:path>
                <a:path w="9937115" h="6442709">
                  <a:moveTo>
                    <a:pt x="0" y="2126995"/>
                  </a:moveTo>
                  <a:lnTo>
                    <a:pt x="9936835" y="2126995"/>
                  </a:lnTo>
                </a:path>
                <a:path w="9937115" h="6442709">
                  <a:moveTo>
                    <a:pt x="0" y="2407411"/>
                  </a:moveTo>
                  <a:lnTo>
                    <a:pt x="9936835" y="2407411"/>
                  </a:lnTo>
                </a:path>
                <a:path w="9937115" h="6442709">
                  <a:moveTo>
                    <a:pt x="0" y="2626359"/>
                  </a:moveTo>
                  <a:lnTo>
                    <a:pt x="9936835" y="2626359"/>
                  </a:lnTo>
                </a:path>
                <a:path w="9937115" h="6442709">
                  <a:moveTo>
                    <a:pt x="0" y="2845181"/>
                  </a:moveTo>
                  <a:lnTo>
                    <a:pt x="9936835" y="2845181"/>
                  </a:lnTo>
                </a:path>
                <a:path w="9937115" h="6442709">
                  <a:moveTo>
                    <a:pt x="0" y="3125723"/>
                  </a:moveTo>
                  <a:lnTo>
                    <a:pt x="9936835" y="3125723"/>
                  </a:lnTo>
                </a:path>
                <a:path w="9937115" h="6442709">
                  <a:moveTo>
                    <a:pt x="0" y="3344544"/>
                  </a:moveTo>
                  <a:lnTo>
                    <a:pt x="9936835" y="3344544"/>
                  </a:lnTo>
                </a:path>
                <a:path w="9937115" h="6442709">
                  <a:moveTo>
                    <a:pt x="0" y="3563365"/>
                  </a:moveTo>
                  <a:lnTo>
                    <a:pt x="9936835" y="3563365"/>
                  </a:lnTo>
                </a:path>
                <a:path w="9937115" h="6442709">
                  <a:moveTo>
                    <a:pt x="0" y="3843908"/>
                  </a:moveTo>
                  <a:lnTo>
                    <a:pt x="9936835" y="3843908"/>
                  </a:lnTo>
                </a:path>
                <a:path w="9937115" h="6442709">
                  <a:moveTo>
                    <a:pt x="0" y="4062729"/>
                  </a:moveTo>
                  <a:lnTo>
                    <a:pt x="9936835" y="4062729"/>
                  </a:lnTo>
                </a:path>
                <a:path w="9937115" h="6442709">
                  <a:moveTo>
                    <a:pt x="0" y="4281550"/>
                  </a:moveTo>
                  <a:lnTo>
                    <a:pt x="9936835" y="4281550"/>
                  </a:lnTo>
                </a:path>
                <a:path w="9937115" h="6442709">
                  <a:moveTo>
                    <a:pt x="0" y="4562093"/>
                  </a:moveTo>
                  <a:lnTo>
                    <a:pt x="9936835" y="4562093"/>
                  </a:lnTo>
                </a:path>
                <a:path w="9937115" h="6442709">
                  <a:moveTo>
                    <a:pt x="0" y="4780914"/>
                  </a:moveTo>
                  <a:lnTo>
                    <a:pt x="9936835" y="4780914"/>
                  </a:lnTo>
                </a:path>
                <a:path w="9937115" h="6442709">
                  <a:moveTo>
                    <a:pt x="0" y="4999735"/>
                  </a:moveTo>
                  <a:lnTo>
                    <a:pt x="9936835" y="4999735"/>
                  </a:lnTo>
                </a:path>
                <a:path w="9937115" h="6442709">
                  <a:moveTo>
                    <a:pt x="0" y="5280278"/>
                  </a:moveTo>
                  <a:lnTo>
                    <a:pt x="9936835" y="5280278"/>
                  </a:lnTo>
                </a:path>
                <a:path w="9937115" h="6442709">
                  <a:moveTo>
                    <a:pt x="0" y="5499099"/>
                  </a:moveTo>
                  <a:lnTo>
                    <a:pt x="9936835" y="5499099"/>
                  </a:lnTo>
                </a:path>
                <a:path w="9937115" h="6442709">
                  <a:moveTo>
                    <a:pt x="0" y="5717946"/>
                  </a:moveTo>
                  <a:lnTo>
                    <a:pt x="9936835" y="5717946"/>
                  </a:lnTo>
                </a:path>
                <a:path w="9937115" h="6442709">
                  <a:moveTo>
                    <a:pt x="0" y="5998425"/>
                  </a:moveTo>
                  <a:lnTo>
                    <a:pt x="9936835" y="5998425"/>
                  </a:lnTo>
                </a:path>
                <a:path w="9937115" h="6442709">
                  <a:moveTo>
                    <a:pt x="0" y="6217284"/>
                  </a:moveTo>
                  <a:lnTo>
                    <a:pt x="9936835" y="6217284"/>
                  </a:lnTo>
                </a:path>
                <a:path w="9937115" h="6442709">
                  <a:moveTo>
                    <a:pt x="6350" y="0"/>
                  </a:moveTo>
                  <a:lnTo>
                    <a:pt x="6350" y="6442493"/>
                  </a:lnTo>
                </a:path>
                <a:path w="9937115" h="6442709">
                  <a:moveTo>
                    <a:pt x="9930485" y="0"/>
                  </a:moveTo>
                  <a:lnTo>
                    <a:pt x="9930485" y="6442493"/>
                  </a:lnTo>
                </a:path>
                <a:path w="9937115" h="6442709">
                  <a:moveTo>
                    <a:pt x="0" y="6350"/>
                  </a:moveTo>
                  <a:lnTo>
                    <a:pt x="1476857" y="6350"/>
                  </a:lnTo>
                </a:path>
              </a:pathLst>
            </a:custGeom>
            <a:ln w="12700">
              <a:solidFill>
                <a:srgbClr val="FFFFFF"/>
              </a:solidFill>
            </a:ln>
          </p:spPr>
          <p:txBody>
            <a:bodyPr wrap="square" lIns="0" tIns="0" rIns="0" bIns="0" rtlCol="0"/>
            <a:lstStyle/>
            <a:p>
              <a:endParaRPr/>
            </a:p>
          </p:txBody>
        </p:sp>
        <p:sp>
          <p:nvSpPr>
            <p:cNvPr id="43" name="object 43"/>
            <p:cNvSpPr/>
            <p:nvPr/>
          </p:nvSpPr>
          <p:spPr>
            <a:xfrm>
              <a:off x="2407412" y="159766"/>
              <a:ext cx="690880" cy="0"/>
            </a:xfrm>
            <a:custGeom>
              <a:avLst/>
              <a:gdLst/>
              <a:ahLst/>
              <a:cxnLst/>
              <a:rect l="l" t="t" r="r" b="b"/>
              <a:pathLst>
                <a:path w="690880">
                  <a:moveTo>
                    <a:pt x="0" y="0"/>
                  </a:moveTo>
                  <a:lnTo>
                    <a:pt x="690625" y="0"/>
                  </a:lnTo>
                </a:path>
              </a:pathLst>
            </a:custGeom>
            <a:ln w="6350">
              <a:solidFill>
                <a:srgbClr val="FFFFFF"/>
              </a:solidFill>
            </a:ln>
          </p:spPr>
          <p:txBody>
            <a:bodyPr wrap="square" lIns="0" tIns="0" rIns="0" bIns="0" rtlCol="0"/>
            <a:lstStyle/>
            <a:p>
              <a:endParaRPr/>
            </a:p>
          </p:txBody>
        </p:sp>
        <p:sp>
          <p:nvSpPr>
            <p:cNvPr id="44" name="object 44"/>
            <p:cNvSpPr/>
            <p:nvPr/>
          </p:nvSpPr>
          <p:spPr>
            <a:xfrm>
              <a:off x="930554" y="159766"/>
              <a:ext cx="9937115" cy="6430010"/>
            </a:xfrm>
            <a:custGeom>
              <a:avLst/>
              <a:gdLst/>
              <a:ahLst/>
              <a:cxnLst/>
              <a:rect l="l" t="t" r="r" b="b"/>
              <a:pathLst>
                <a:path w="9937115" h="6430009">
                  <a:moveTo>
                    <a:pt x="2167483" y="0"/>
                  </a:moveTo>
                  <a:lnTo>
                    <a:pt x="9936835" y="0"/>
                  </a:lnTo>
                </a:path>
                <a:path w="9937115" h="6430009">
                  <a:moveTo>
                    <a:pt x="0" y="6429793"/>
                  </a:moveTo>
                  <a:lnTo>
                    <a:pt x="9936835" y="6429793"/>
                  </a:lnTo>
                </a:path>
              </a:pathLst>
            </a:custGeom>
            <a:ln w="12700">
              <a:solidFill>
                <a:srgbClr val="FFFFFF"/>
              </a:solidFill>
            </a:ln>
          </p:spPr>
          <p:txBody>
            <a:bodyPr wrap="square" lIns="0" tIns="0" rIns="0" bIns="0" rtlCol="0"/>
            <a:lstStyle/>
            <a:p>
              <a:endParaRPr/>
            </a:p>
          </p:txBody>
        </p:sp>
      </p:grpSp>
      <p:sp>
        <p:nvSpPr>
          <p:cNvPr id="45" name="object 45"/>
          <p:cNvSpPr txBox="1"/>
          <p:nvPr/>
        </p:nvSpPr>
        <p:spPr>
          <a:xfrm>
            <a:off x="2455544"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1</a:t>
            </a:r>
            <a:endParaRPr sz="1800">
              <a:latin typeface="Calibri"/>
              <a:cs typeface="Calibri"/>
            </a:endParaRPr>
          </a:p>
        </p:txBody>
      </p:sp>
      <p:sp>
        <p:nvSpPr>
          <p:cNvPr id="46" name="object 46"/>
          <p:cNvSpPr txBox="1"/>
          <p:nvPr/>
        </p:nvSpPr>
        <p:spPr>
          <a:xfrm>
            <a:off x="3158997"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2</a:t>
            </a:r>
            <a:endParaRPr sz="1800">
              <a:latin typeface="Calibri"/>
              <a:cs typeface="Calibri"/>
            </a:endParaRPr>
          </a:p>
        </p:txBody>
      </p:sp>
      <p:sp>
        <p:nvSpPr>
          <p:cNvPr id="47" name="object 47"/>
          <p:cNvSpPr txBox="1"/>
          <p:nvPr/>
        </p:nvSpPr>
        <p:spPr>
          <a:xfrm>
            <a:off x="3862832"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CPL3</a:t>
            </a:r>
            <a:endParaRPr sz="1800">
              <a:latin typeface="Calibri"/>
              <a:cs typeface="Calibri"/>
            </a:endParaRPr>
          </a:p>
        </p:txBody>
      </p:sp>
      <p:sp>
        <p:nvSpPr>
          <p:cNvPr id="48" name="object 48"/>
          <p:cNvSpPr txBox="1"/>
          <p:nvPr/>
        </p:nvSpPr>
        <p:spPr>
          <a:xfrm>
            <a:off x="4569332"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CPL4</a:t>
            </a:r>
            <a:endParaRPr sz="1800">
              <a:latin typeface="Calibri"/>
              <a:cs typeface="Calibri"/>
            </a:endParaRPr>
          </a:p>
        </p:txBody>
      </p:sp>
      <p:sp>
        <p:nvSpPr>
          <p:cNvPr id="49" name="object 49"/>
          <p:cNvSpPr txBox="1"/>
          <p:nvPr/>
        </p:nvSpPr>
        <p:spPr>
          <a:xfrm>
            <a:off x="5329808"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CPL5</a:t>
            </a:r>
            <a:endParaRPr sz="1800">
              <a:latin typeface="Calibri"/>
              <a:cs typeface="Calibri"/>
            </a:endParaRPr>
          </a:p>
        </p:txBody>
      </p:sp>
      <p:sp>
        <p:nvSpPr>
          <p:cNvPr id="50" name="object 50"/>
          <p:cNvSpPr txBox="1"/>
          <p:nvPr/>
        </p:nvSpPr>
        <p:spPr>
          <a:xfrm>
            <a:off x="5976365"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CPL6</a:t>
            </a:r>
            <a:endParaRPr sz="1800">
              <a:latin typeface="Calibri"/>
              <a:cs typeface="Calibri"/>
            </a:endParaRPr>
          </a:p>
        </p:txBody>
      </p:sp>
      <p:sp>
        <p:nvSpPr>
          <p:cNvPr id="51" name="object 51"/>
          <p:cNvSpPr txBox="1"/>
          <p:nvPr/>
        </p:nvSpPr>
        <p:spPr>
          <a:xfrm>
            <a:off x="6679818"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CPL7</a:t>
            </a:r>
            <a:endParaRPr sz="1800">
              <a:latin typeface="Calibri"/>
              <a:cs typeface="Calibri"/>
            </a:endParaRPr>
          </a:p>
        </p:txBody>
      </p:sp>
      <p:sp>
        <p:nvSpPr>
          <p:cNvPr id="52" name="object 52"/>
          <p:cNvSpPr txBox="1"/>
          <p:nvPr/>
        </p:nvSpPr>
        <p:spPr>
          <a:xfrm>
            <a:off x="7386573"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8</a:t>
            </a:r>
            <a:endParaRPr sz="1800">
              <a:latin typeface="Calibri"/>
              <a:cs typeface="Calibri"/>
            </a:endParaRPr>
          </a:p>
        </p:txBody>
      </p:sp>
      <p:sp>
        <p:nvSpPr>
          <p:cNvPr id="53" name="object 53"/>
          <p:cNvSpPr txBox="1"/>
          <p:nvPr/>
        </p:nvSpPr>
        <p:spPr>
          <a:xfrm>
            <a:off x="8093202" y="138176"/>
            <a:ext cx="48005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CPL9</a:t>
            </a:r>
            <a:endParaRPr sz="1800">
              <a:latin typeface="Calibri"/>
              <a:cs typeface="Calibri"/>
            </a:endParaRPr>
          </a:p>
        </p:txBody>
      </p:sp>
      <p:sp>
        <p:nvSpPr>
          <p:cNvPr id="54" name="object 54"/>
          <p:cNvSpPr txBox="1"/>
          <p:nvPr/>
        </p:nvSpPr>
        <p:spPr>
          <a:xfrm>
            <a:off x="8796654" y="138176"/>
            <a:ext cx="59563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10</a:t>
            </a:r>
            <a:endParaRPr sz="1800">
              <a:latin typeface="Calibri"/>
              <a:cs typeface="Calibri"/>
            </a:endParaRPr>
          </a:p>
        </p:txBody>
      </p:sp>
      <p:sp>
        <p:nvSpPr>
          <p:cNvPr id="55" name="object 55"/>
          <p:cNvSpPr txBox="1"/>
          <p:nvPr/>
        </p:nvSpPr>
        <p:spPr>
          <a:xfrm>
            <a:off x="9503409" y="138176"/>
            <a:ext cx="59563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11</a:t>
            </a:r>
            <a:endParaRPr sz="1800">
              <a:latin typeface="Calibri"/>
              <a:cs typeface="Calibri"/>
            </a:endParaRPr>
          </a:p>
        </p:txBody>
      </p:sp>
      <p:sp>
        <p:nvSpPr>
          <p:cNvPr id="56" name="object 56"/>
          <p:cNvSpPr txBox="1"/>
          <p:nvPr/>
        </p:nvSpPr>
        <p:spPr>
          <a:xfrm>
            <a:off x="10210038" y="138176"/>
            <a:ext cx="595630"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CP</a:t>
            </a:r>
            <a:r>
              <a:rPr sz="1800" b="1" spc="-10" dirty="0">
                <a:solidFill>
                  <a:srgbClr val="FFFFFF"/>
                </a:solidFill>
                <a:latin typeface="Calibri"/>
                <a:cs typeface="Calibri"/>
              </a:rPr>
              <a:t>L</a:t>
            </a:r>
            <a:r>
              <a:rPr sz="1800" b="1" dirty="0">
                <a:solidFill>
                  <a:srgbClr val="FFFFFF"/>
                </a:solidFill>
                <a:latin typeface="Calibri"/>
                <a:cs typeface="Calibri"/>
              </a:rPr>
              <a:t>12</a:t>
            </a:r>
            <a:endParaRPr sz="1800">
              <a:latin typeface="Calibri"/>
              <a:cs typeface="Calibri"/>
            </a:endParaRPr>
          </a:p>
        </p:txBody>
      </p:sp>
      <p:sp>
        <p:nvSpPr>
          <p:cNvPr id="57" name="object 57"/>
          <p:cNvSpPr txBox="1"/>
          <p:nvPr/>
        </p:nvSpPr>
        <p:spPr>
          <a:xfrm>
            <a:off x="2700020" y="697483"/>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58" name="object 58"/>
          <p:cNvSpPr txBox="1"/>
          <p:nvPr/>
        </p:nvSpPr>
        <p:spPr>
          <a:xfrm>
            <a:off x="4813807" y="697483"/>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59" name="object 59"/>
          <p:cNvSpPr txBox="1"/>
          <p:nvPr/>
        </p:nvSpPr>
        <p:spPr>
          <a:xfrm>
            <a:off x="5517260" y="697483"/>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0" name="object 60"/>
          <p:cNvSpPr txBox="1"/>
          <p:nvPr/>
        </p:nvSpPr>
        <p:spPr>
          <a:xfrm>
            <a:off x="7632572" y="697483"/>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1" name="object 61"/>
          <p:cNvSpPr txBox="1"/>
          <p:nvPr/>
        </p:nvSpPr>
        <p:spPr>
          <a:xfrm>
            <a:off x="9042653" y="697483"/>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2" name="object 62"/>
          <p:cNvSpPr txBox="1"/>
          <p:nvPr/>
        </p:nvSpPr>
        <p:spPr>
          <a:xfrm>
            <a:off x="3403472" y="978154"/>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3" name="object 63"/>
          <p:cNvSpPr txBox="1"/>
          <p:nvPr/>
        </p:nvSpPr>
        <p:spPr>
          <a:xfrm>
            <a:off x="5517260" y="978154"/>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4" name="object 64"/>
          <p:cNvSpPr txBox="1"/>
          <p:nvPr/>
        </p:nvSpPr>
        <p:spPr>
          <a:xfrm>
            <a:off x="6925817" y="978154"/>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5" name="object 65"/>
          <p:cNvSpPr txBox="1"/>
          <p:nvPr/>
        </p:nvSpPr>
        <p:spPr>
          <a:xfrm>
            <a:off x="8337550" y="978154"/>
            <a:ext cx="13716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Symbol"/>
                <a:cs typeface="Symbol"/>
              </a:rPr>
              <a:t></a:t>
            </a:r>
            <a:endParaRPr sz="1600">
              <a:latin typeface="Symbol"/>
              <a:cs typeface="Symbol"/>
            </a:endParaRPr>
          </a:p>
        </p:txBody>
      </p:sp>
      <p:sp>
        <p:nvSpPr>
          <p:cNvPr id="66" name="object 66"/>
          <p:cNvSpPr txBox="1"/>
          <p:nvPr/>
        </p:nvSpPr>
        <p:spPr>
          <a:xfrm>
            <a:off x="991311" y="138176"/>
            <a:ext cx="1099185" cy="1421765"/>
          </a:xfrm>
          <a:prstGeom prst="rect">
            <a:avLst/>
          </a:prstGeom>
        </p:spPr>
        <p:txBody>
          <a:bodyPr vert="horz" wrap="square" lIns="0" tIns="12700" rIns="0" bIns="0" rtlCol="0">
            <a:spAutoFit/>
          </a:bodyPr>
          <a:lstStyle/>
          <a:p>
            <a:pPr marL="60325">
              <a:lnSpc>
                <a:spcPct val="100000"/>
              </a:lnSpc>
              <a:spcBef>
                <a:spcPts val="100"/>
              </a:spcBef>
              <a:tabLst>
                <a:tab pos="516255" algn="l"/>
              </a:tabLst>
            </a:pPr>
            <a:r>
              <a:rPr sz="1800" b="1" dirty="0">
                <a:solidFill>
                  <a:srgbClr val="FFFFFF"/>
                </a:solidFill>
                <a:latin typeface="Calibri"/>
                <a:cs typeface="Calibri"/>
              </a:rPr>
              <a:t>No	</a:t>
            </a:r>
            <a:r>
              <a:rPr sz="1800" b="1" spc="-5" dirty="0">
                <a:solidFill>
                  <a:srgbClr val="FFFFFF"/>
                </a:solidFill>
                <a:latin typeface="Calibri"/>
                <a:cs typeface="Calibri"/>
              </a:rPr>
              <a:t>MK</a:t>
            </a:r>
            <a:endParaRPr sz="1800">
              <a:latin typeface="Calibri"/>
              <a:cs typeface="Calibri"/>
            </a:endParaRPr>
          </a:p>
          <a:p>
            <a:pPr marL="12700">
              <a:lnSpc>
                <a:spcPct val="100000"/>
              </a:lnSpc>
              <a:spcBef>
                <a:spcPts val="45"/>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er-1</a:t>
            </a:r>
            <a:endParaRPr sz="1800">
              <a:latin typeface="Calibri"/>
              <a:cs typeface="Calibri"/>
            </a:endParaRPr>
          </a:p>
          <a:p>
            <a:pPr marL="516255" indent="-377190">
              <a:lnSpc>
                <a:spcPct val="100000"/>
              </a:lnSpc>
              <a:spcBef>
                <a:spcPts val="50"/>
              </a:spcBef>
              <a:buClr>
                <a:srgbClr val="FFFFFF"/>
              </a:buClr>
              <a:buAutoNum type="arabicPlain"/>
              <a:tabLst>
                <a:tab pos="516255" algn="l"/>
                <a:tab pos="516890" algn="l"/>
              </a:tabLst>
            </a:pPr>
            <a:r>
              <a:rPr sz="1800" b="1" dirty="0">
                <a:latin typeface="Calibri"/>
                <a:cs typeface="Calibri"/>
              </a:rPr>
              <a:t>MK1</a:t>
            </a:r>
            <a:endParaRPr sz="1800">
              <a:latin typeface="Calibri"/>
              <a:cs typeface="Calibri"/>
            </a:endParaRPr>
          </a:p>
          <a:p>
            <a:pPr marL="516255" indent="-377190">
              <a:lnSpc>
                <a:spcPct val="100000"/>
              </a:lnSpc>
              <a:spcBef>
                <a:spcPts val="50"/>
              </a:spcBef>
              <a:buClr>
                <a:srgbClr val="FFFFFF"/>
              </a:buClr>
              <a:buAutoNum type="arabicPlain"/>
              <a:tabLst>
                <a:tab pos="516255" algn="l"/>
                <a:tab pos="516890" algn="l"/>
              </a:tabLst>
            </a:pPr>
            <a:r>
              <a:rPr sz="1800" b="1" spc="-5" dirty="0">
                <a:latin typeface="Calibri"/>
                <a:cs typeface="Calibri"/>
              </a:rPr>
              <a:t>MK2</a:t>
            </a:r>
            <a:endParaRPr sz="1800">
              <a:latin typeface="Calibri"/>
              <a:cs typeface="Calibri"/>
            </a:endParaRPr>
          </a:p>
          <a:p>
            <a:pPr marL="85090">
              <a:lnSpc>
                <a:spcPct val="100000"/>
              </a:lnSpc>
              <a:spcBef>
                <a:spcPts val="45"/>
              </a:spcBef>
            </a:pPr>
            <a:r>
              <a:rPr sz="1800" b="1" dirty="0">
                <a:solidFill>
                  <a:srgbClr val="FFFFFF"/>
                </a:solidFill>
                <a:latin typeface="Calibri"/>
                <a:cs typeface="Calibri"/>
              </a:rPr>
              <a:t>….</a:t>
            </a:r>
            <a:endParaRPr sz="1800">
              <a:latin typeface="Calibri"/>
              <a:cs typeface="Calibri"/>
            </a:endParaRPr>
          </a:p>
        </p:txBody>
      </p:sp>
      <p:sp>
        <p:nvSpPr>
          <p:cNvPr id="67" name="object 67"/>
          <p:cNvSpPr txBox="1"/>
          <p:nvPr/>
        </p:nvSpPr>
        <p:spPr>
          <a:xfrm>
            <a:off x="991311" y="1540891"/>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er-2</a:t>
            </a:r>
            <a:endParaRPr sz="1800">
              <a:latin typeface="Calibri"/>
              <a:cs typeface="Calibri"/>
            </a:endParaRPr>
          </a:p>
        </p:txBody>
      </p:sp>
      <p:sp>
        <p:nvSpPr>
          <p:cNvPr id="68" name="object 68"/>
          <p:cNvSpPr txBox="1"/>
          <p:nvPr/>
        </p:nvSpPr>
        <p:spPr>
          <a:xfrm>
            <a:off x="1023315" y="1824355"/>
            <a:ext cx="125730" cy="193675"/>
          </a:xfrm>
          <a:prstGeom prst="rect">
            <a:avLst/>
          </a:prstGeom>
        </p:spPr>
        <p:txBody>
          <a:bodyPr vert="horz" wrap="square" lIns="0" tIns="12700" rIns="0" bIns="0" rtlCol="0">
            <a:spAutoFit/>
          </a:bodyPr>
          <a:lstStyle/>
          <a:p>
            <a:pPr marL="12700">
              <a:lnSpc>
                <a:spcPct val="100000"/>
              </a:lnSpc>
              <a:spcBef>
                <a:spcPts val="100"/>
              </a:spcBef>
            </a:pPr>
            <a:r>
              <a:rPr sz="1100" b="1" dirty="0">
                <a:solidFill>
                  <a:srgbClr val="FFFFFF"/>
                </a:solidFill>
                <a:latin typeface="Calibri"/>
                <a:cs typeface="Calibri"/>
              </a:rPr>
              <a:t>…</a:t>
            </a:r>
            <a:endParaRPr sz="1100">
              <a:latin typeface="Calibri"/>
              <a:cs typeface="Calibri"/>
            </a:endParaRPr>
          </a:p>
        </p:txBody>
      </p:sp>
      <p:sp>
        <p:nvSpPr>
          <p:cNvPr id="69" name="object 69"/>
          <p:cNvSpPr txBox="1"/>
          <p:nvPr/>
        </p:nvSpPr>
        <p:spPr>
          <a:xfrm>
            <a:off x="991311" y="2258948"/>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er-3</a:t>
            </a:r>
            <a:endParaRPr sz="1800">
              <a:latin typeface="Calibri"/>
              <a:cs typeface="Calibri"/>
            </a:endParaRPr>
          </a:p>
        </p:txBody>
      </p:sp>
      <p:sp>
        <p:nvSpPr>
          <p:cNvPr id="70" name="object 70"/>
          <p:cNvSpPr txBox="1"/>
          <p:nvPr/>
        </p:nvSpPr>
        <p:spPr>
          <a:xfrm>
            <a:off x="991311" y="2977388"/>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er-4</a:t>
            </a:r>
            <a:endParaRPr sz="1800">
              <a:latin typeface="Calibri"/>
              <a:cs typeface="Calibri"/>
            </a:endParaRPr>
          </a:p>
        </p:txBody>
      </p:sp>
      <p:sp>
        <p:nvSpPr>
          <p:cNvPr id="71" name="object 71"/>
          <p:cNvSpPr txBox="1"/>
          <p:nvPr/>
        </p:nvSpPr>
        <p:spPr>
          <a:xfrm>
            <a:off x="991311" y="3695827"/>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er-5</a:t>
            </a:r>
            <a:endParaRPr sz="1800">
              <a:latin typeface="Calibri"/>
              <a:cs typeface="Calibri"/>
            </a:endParaRPr>
          </a:p>
        </p:txBody>
      </p:sp>
      <p:sp>
        <p:nvSpPr>
          <p:cNvPr id="72" name="object 72"/>
          <p:cNvSpPr txBox="1"/>
          <p:nvPr/>
        </p:nvSpPr>
        <p:spPr>
          <a:xfrm>
            <a:off x="991311" y="4413580"/>
            <a:ext cx="1099185" cy="300355"/>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Sem</a:t>
            </a:r>
            <a:r>
              <a:rPr sz="1800" b="1" spc="5" dirty="0">
                <a:solidFill>
                  <a:srgbClr val="FFFFFF"/>
                </a:solidFill>
                <a:latin typeface="Calibri"/>
                <a:cs typeface="Calibri"/>
              </a:rPr>
              <a:t>e</a:t>
            </a:r>
            <a:r>
              <a:rPr sz="1800" b="1" spc="-25" dirty="0">
                <a:solidFill>
                  <a:srgbClr val="FFFFFF"/>
                </a:solidFill>
                <a:latin typeface="Calibri"/>
                <a:cs typeface="Calibri"/>
              </a:rPr>
              <a:t>st</a:t>
            </a:r>
            <a:r>
              <a:rPr sz="1800" b="1" spc="-5" dirty="0">
                <a:solidFill>
                  <a:srgbClr val="FFFFFF"/>
                </a:solidFill>
                <a:latin typeface="Calibri"/>
                <a:cs typeface="Calibri"/>
              </a:rPr>
              <a:t>e</a:t>
            </a:r>
            <a:r>
              <a:rPr sz="1800" b="1" dirty="0">
                <a:solidFill>
                  <a:srgbClr val="FFFFFF"/>
                </a:solidFill>
                <a:latin typeface="Calibri"/>
                <a:cs typeface="Calibri"/>
              </a:rPr>
              <a:t>r-6</a:t>
            </a:r>
            <a:endParaRPr sz="1800">
              <a:latin typeface="Calibri"/>
              <a:cs typeface="Calibri"/>
            </a:endParaRPr>
          </a:p>
        </p:txBody>
      </p:sp>
      <p:sp>
        <p:nvSpPr>
          <p:cNvPr id="73" name="object 73"/>
          <p:cNvSpPr txBox="1"/>
          <p:nvPr/>
        </p:nvSpPr>
        <p:spPr>
          <a:xfrm>
            <a:off x="991311" y="5132323"/>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er-7</a:t>
            </a:r>
            <a:endParaRPr sz="1800">
              <a:latin typeface="Calibri"/>
              <a:cs typeface="Calibri"/>
            </a:endParaRPr>
          </a:p>
        </p:txBody>
      </p:sp>
      <p:sp>
        <p:nvSpPr>
          <p:cNvPr id="74" name="object 74"/>
          <p:cNvSpPr txBox="1"/>
          <p:nvPr/>
        </p:nvSpPr>
        <p:spPr>
          <a:xfrm>
            <a:off x="991311" y="5850737"/>
            <a:ext cx="109918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S</a:t>
            </a:r>
            <a:r>
              <a:rPr sz="1800" b="1" spc="5" dirty="0">
                <a:solidFill>
                  <a:srgbClr val="FFFFFF"/>
                </a:solidFill>
                <a:latin typeface="Calibri"/>
                <a:cs typeface="Calibri"/>
              </a:rPr>
              <a:t>e</a:t>
            </a:r>
            <a:r>
              <a:rPr sz="1800" b="1" spc="-5" dirty="0">
                <a:solidFill>
                  <a:srgbClr val="FFFFFF"/>
                </a:solidFill>
                <a:latin typeface="Calibri"/>
                <a:cs typeface="Calibri"/>
              </a:rPr>
              <a:t>m</a:t>
            </a:r>
            <a:r>
              <a:rPr sz="1800" b="1" dirty="0">
                <a:solidFill>
                  <a:srgbClr val="FFFFFF"/>
                </a:solidFill>
                <a:latin typeface="Calibri"/>
                <a:cs typeface="Calibri"/>
              </a:rPr>
              <a:t>e</a:t>
            </a:r>
            <a:r>
              <a:rPr sz="1800" b="1" spc="-25" dirty="0">
                <a:solidFill>
                  <a:srgbClr val="FFFFFF"/>
                </a:solidFill>
                <a:latin typeface="Calibri"/>
                <a:cs typeface="Calibri"/>
              </a:rPr>
              <a:t>st</a:t>
            </a:r>
            <a:r>
              <a:rPr sz="1800" b="1" dirty="0">
                <a:solidFill>
                  <a:srgbClr val="FFFFFF"/>
                </a:solidFill>
                <a:latin typeface="Calibri"/>
                <a:cs typeface="Calibri"/>
              </a:rPr>
              <a:t>er-8</a:t>
            </a:r>
            <a:endParaRPr sz="1800">
              <a:latin typeface="Calibri"/>
              <a:cs typeface="Calibri"/>
            </a:endParaRPr>
          </a:p>
        </p:txBody>
      </p:sp>
      <p:sp>
        <p:nvSpPr>
          <p:cNvPr id="75" name="object 75"/>
          <p:cNvSpPr/>
          <p:nvPr/>
        </p:nvSpPr>
        <p:spPr>
          <a:xfrm>
            <a:off x="0" y="0"/>
            <a:ext cx="431800" cy="6858000"/>
          </a:xfrm>
          <a:custGeom>
            <a:avLst/>
            <a:gdLst/>
            <a:ahLst/>
            <a:cxnLst/>
            <a:rect l="l" t="t" r="r" b="b"/>
            <a:pathLst>
              <a:path w="431800" h="6858000">
                <a:moveTo>
                  <a:pt x="0" y="0"/>
                </a:moveTo>
                <a:lnTo>
                  <a:pt x="0" y="6857999"/>
                </a:lnTo>
                <a:lnTo>
                  <a:pt x="431292" y="6857999"/>
                </a:lnTo>
                <a:lnTo>
                  <a:pt x="431292" y="0"/>
                </a:lnTo>
                <a:lnTo>
                  <a:pt x="0" y="0"/>
                </a:lnTo>
                <a:close/>
              </a:path>
            </a:pathLst>
          </a:custGeom>
          <a:solidFill>
            <a:srgbClr val="008000"/>
          </a:solidFill>
        </p:spPr>
        <p:txBody>
          <a:bodyPr wrap="square" lIns="0" tIns="0" rIns="0" bIns="0" rtlCol="0"/>
          <a:lstStyle/>
          <a:p>
            <a:endParaRPr/>
          </a:p>
        </p:txBody>
      </p:sp>
      <p:sp>
        <p:nvSpPr>
          <p:cNvPr id="76" name="object 76"/>
          <p:cNvSpPr txBox="1"/>
          <p:nvPr/>
        </p:nvSpPr>
        <p:spPr>
          <a:xfrm>
            <a:off x="-3491" y="164717"/>
            <a:ext cx="397510" cy="6531609"/>
          </a:xfrm>
          <a:prstGeom prst="rect">
            <a:avLst/>
          </a:prstGeom>
        </p:spPr>
        <p:txBody>
          <a:bodyPr vert="vert270" wrap="square" lIns="0" tIns="15240" rIns="0" bIns="0" rtlCol="0">
            <a:spAutoFit/>
          </a:bodyPr>
          <a:lstStyle/>
          <a:p>
            <a:pPr marL="12700">
              <a:lnSpc>
                <a:spcPct val="100000"/>
              </a:lnSpc>
              <a:spcBef>
                <a:spcPts val="120"/>
              </a:spcBef>
            </a:pPr>
            <a:r>
              <a:rPr sz="2400" spc="-15" dirty="0">
                <a:solidFill>
                  <a:srgbClr val="FFFFFF"/>
                </a:solidFill>
                <a:latin typeface="Impact"/>
                <a:cs typeface="Impact"/>
              </a:rPr>
              <a:t>Tabel-5:</a:t>
            </a:r>
            <a:r>
              <a:rPr sz="2400" spc="15" dirty="0">
                <a:solidFill>
                  <a:srgbClr val="FFFFFF"/>
                </a:solidFill>
                <a:latin typeface="Impact"/>
                <a:cs typeface="Impact"/>
              </a:rPr>
              <a:t> </a:t>
            </a:r>
            <a:r>
              <a:rPr sz="2400" dirty="0">
                <a:solidFill>
                  <a:srgbClr val="FFFFFF"/>
                </a:solidFill>
                <a:latin typeface="Impact"/>
                <a:cs typeface="Impact"/>
              </a:rPr>
              <a:t>Matrik</a:t>
            </a:r>
            <a:r>
              <a:rPr sz="2400" spc="30" dirty="0">
                <a:solidFill>
                  <a:srgbClr val="FFFFFF"/>
                </a:solidFill>
                <a:latin typeface="Impact"/>
                <a:cs typeface="Impact"/>
              </a:rPr>
              <a:t> </a:t>
            </a:r>
            <a:r>
              <a:rPr sz="2400" spc="-5" dirty="0">
                <a:solidFill>
                  <a:srgbClr val="FFFFFF"/>
                </a:solidFill>
                <a:latin typeface="Impact"/>
                <a:cs typeface="Impact"/>
              </a:rPr>
              <a:t>distribusi</a:t>
            </a:r>
            <a:r>
              <a:rPr sz="2400" spc="5" dirty="0">
                <a:solidFill>
                  <a:srgbClr val="FFFFFF"/>
                </a:solidFill>
                <a:latin typeface="Impact"/>
                <a:cs typeface="Impact"/>
              </a:rPr>
              <a:t> </a:t>
            </a:r>
            <a:r>
              <a:rPr sz="2400" spc="-5" dirty="0">
                <a:solidFill>
                  <a:srgbClr val="FFFFFF"/>
                </a:solidFill>
                <a:latin typeface="Impact"/>
                <a:cs typeface="Impact"/>
              </a:rPr>
              <a:t>CPL-PRODI</a:t>
            </a:r>
            <a:r>
              <a:rPr sz="2400" spc="-10" dirty="0">
                <a:solidFill>
                  <a:srgbClr val="FFFFFF"/>
                </a:solidFill>
                <a:latin typeface="Impact"/>
                <a:cs typeface="Impact"/>
              </a:rPr>
              <a:t> </a:t>
            </a:r>
            <a:r>
              <a:rPr sz="2400" dirty="0">
                <a:solidFill>
                  <a:srgbClr val="FFFFFF"/>
                </a:solidFill>
                <a:latin typeface="Impact"/>
                <a:cs typeface="Impact"/>
              </a:rPr>
              <a:t>dan Mata</a:t>
            </a:r>
            <a:r>
              <a:rPr sz="2400" spc="15" dirty="0">
                <a:solidFill>
                  <a:srgbClr val="FFFFFF"/>
                </a:solidFill>
                <a:latin typeface="Impact"/>
                <a:cs typeface="Impact"/>
              </a:rPr>
              <a:t> </a:t>
            </a:r>
            <a:r>
              <a:rPr sz="2400" spc="-5" dirty="0">
                <a:solidFill>
                  <a:srgbClr val="FFFFFF"/>
                </a:solidFill>
                <a:latin typeface="Impact"/>
                <a:cs typeface="Impact"/>
              </a:rPr>
              <a:t>Kuliah</a:t>
            </a:r>
            <a:endParaRPr sz="2400">
              <a:latin typeface="Impact"/>
              <a:cs typeface="Impact"/>
            </a:endParaRPr>
          </a:p>
        </p:txBody>
      </p:sp>
      <p:pic>
        <p:nvPicPr>
          <p:cNvPr id="77" name="object 77"/>
          <p:cNvPicPr/>
          <p:nvPr/>
        </p:nvPicPr>
        <p:blipFill>
          <a:blip r:embed="rId2" cstate="print"/>
          <a:stretch>
            <a:fillRect/>
          </a:stretch>
        </p:blipFill>
        <p:spPr>
          <a:xfrm>
            <a:off x="5734811" y="1171956"/>
            <a:ext cx="5080253" cy="2612897"/>
          </a:xfrm>
          <a:prstGeom prst="rect">
            <a:avLst/>
          </a:prstGeom>
        </p:spPr>
      </p:pic>
      <p:sp>
        <p:nvSpPr>
          <p:cNvPr id="78" name="object 78"/>
          <p:cNvSpPr txBox="1"/>
          <p:nvPr/>
        </p:nvSpPr>
        <p:spPr>
          <a:xfrm>
            <a:off x="7187945" y="1883155"/>
            <a:ext cx="146050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40" dirty="0">
                <a:solidFill>
                  <a:srgbClr val="FFFFFF"/>
                </a:solidFill>
                <a:latin typeface="Calibri"/>
                <a:cs typeface="Calibri"/>
              </a:rPr>
              <a:t>K</a:t>
            </a:r>
            <a:r>
              <a:rPr sz="1800" b="1" dirty="0">
                <a:solidFill>
                  <a:srgbClr val="FFFFFF"/>
                </a:solidFill>
                <a:latin typeface="Calibri"/>
                <a:cs typeface="Calibri"/>
              </a:rPr>
              <a:t>e</a:t>
            </a:r>
            <a:r>
              <a:rPr sz="1800" b="1" spc="-5" dirty="0">
                <a:solidFill>
                  <a:srgbClr val="FFFFFF"/>
                </a:solidFill>
                <a:latin typeface="Calibri"/>
                <a:cs typeface="Calibri"/>
              </a:rPr>
              <a:t>mamp</a:t>
            </a:r>
            <a:r>
              <a:rPr sz="1800" b="1" spc="5" dirty="0">
                <a:solidFill>
                  <a:srgbClr val="FFFFFF"/>
                </a:solidFill>
                <a:latin typeface="Calibri"/>
                <a:cs typeface="Calibri"/>
              </a:rPr>
              <a:t>u</a:t>
            </a:r>
            <a:r>
              <a:rPr sz="1800" b="1" dirty="0">
                <a:solidFill>
                  <a:srgbClr val="FFFFFF"/>
                </a:solidFill>
                <a:latin typeface="Calibri"/>
                <a:cs typeface="Calibri"/>
              </a:rPr>
              <a:t>a</a:t>
            </a:r>
            <a:r>
              <a:rPr sz="1800" b="1" spc="10" dirty="0">
                <a:solidFill>
                  <a:srgbClr val="FFFFFF"/>
                </a:solidFill>
                <a:latin typeface="Calibri"/>
                <a:cs typeface="Calibri"/>
              </a:rPr>
              <a:t>n</a:t>
            </a:r>
            <a:r>
              <a:rPr sz="1800" b="1" dirty="0">
                <a:solidFill>
                  <a:srgbClr val="FFFFFF"/>
                </a:solidFill>
                <a:latin typeface="Calibri"/>
                <a:cs typeface="Calibri"/>
              </a:rPr>
              <a:t>;</a:t>
            </a:r>
            <a:endParaRPr sz="1800">
              <a:latin typeface="Calibri"/>
              <a:cs typeface="Calibri"/>
            </a:endParaRPr>
          </a:p>
        </p:txBody>
      </p:sp>
      <p:sp>
        <p:nvSpPr>
          <p:cNvPr id="79" name="object 79"/>
          <p:cNvSpPr txBox="1"/>
          <p:nvPr/>
        </p:nvSpPr>
        <p:spPr>
          <a:xfrm>
            <a:off x="7187945" y="2157171"/>
            <a:ext cx="2401570" cy="300355"/>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Bahan</a:t>
            </a:r>
            <a:r>
              <a:rPr sz="1800" b="1" spc="-30" dirty="0">
                <a:solidFill>
                  <a:srgbClr val="FFFFFF"/>
                </a:solidFill>
                <a:latin typeface="Calibri"/>
                <a:cs typeface="Calibri"/>
              </a:rPr>
              <a:t> </a:t>
            </a:r>
            <a:r>
              <a:rPr sz="1800" b="1" spc="-5" dirty="0">
                <a:solidFill>
                  <a:srgbClr val="FFFFFF"/>
                </a:solidFill>
                <a:latin typeface="Calibri"/>
                <a:cs typeface="Calibri"/>
              </a:rPr>
              <a:t>Kajian</a:t>
            </a:r>
            <a:r>
              <a:rPr sz="1800" b="1" spc="-25" dirty="0">
                <a:solidFill>
                  <a:srgbClr val="FFFFFF"/>
                </a:solidFill>
                <a:latin typeface="Calibri"/>
                <a:cs typeface="Calibri"/>
              </a:rPr>
              <a:t> </a:t>
            </a:r>
            <a:r>
              <a:rPr sz="1800" b="1" spc="-5" dirty="0">
                <a:solidFill>
                  <a:srgbClr val="FFFFFF"/>
                </a:solidFill>
                <a:latin typeface="Calibri"/>
                <a:cs typeface="Calibri"/>
              </a:rPr>
              <a:t>=&gt;</a:t>
            </a:r>
            <a:r>
              <a:rPr sz="1800" b="1" spc="-20" dirty="0">
                <a:solidFill>
                  <a:srgbClr val="FFFFFF"/>
                </a:solidFill>
                <a:latin typeface="Calibri"/>
                <a:cs typeface="Calibri"/>
              </a:rPr>
              <a:t> </a:t>
            </a:r>
            <a:r>
              <a:rPr sz="1800" b="1" spc="-10" dirty="0">
                <a:solidFill>
                  <a:srgbClr val="FFFFFF"/>
                </a:solidFill>
                <a:latin typeface="Calibri"/>
                <a:cs typeface="Calibri"/>
              </a:rPr>
              <a:t>Materi</a:t>
            </a:r>
            <a:endParaRPr sz="1800">
              <a:latin typeface="Calibri"/>
              <a:cs typeface="Calibri"/>
            </a:endParaRPr>
          </a:p>
        </p:txBody>
      </p:sp>
      <p:sp>
        <p:nvSpPr>
          <p:cNvPr id="80" name="object 80"/>
          <p:cNvSpPr txBox="1"/>
          <p:nvPr/>
        </p:nvSpPr>
        <p:spPr>
          <a:xfrm>
            <a:off x="7355585" y="2432050"/>
            <a:ext cx="140271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pe</a:t>
            </a:r>
            <a:r>
              <a:rPr sz="1800" b="1" spc="-5" dirty="0">
                <a:solidFill>
                  <a:srgbClr val="FFFFFF"/>
                </a:solidFill>
                <a:latin typeface="Calibri"/>
                <a:cs typeface="Calibri"/>
              </a:rPr>
              <a:t>m</a:t>
            </a:r>
            <a:r>
              <a:rPr sz="1800" b="1" dirty="0">
                <a:solidFill>
                  <a:srgbClr val="FFFFFF"/>
                </a:solidFill>
                <a:latin typeface="Calibri"/>
                <a:cs typeface="Calibri"/>
              </a:rPr>
              <a:t>b</a:t>
            </a:r>
            <a:r>
              <a:rPr sz="1800" b="1" spc="-10" dirty="0">
                <a:solidFill>
                  <a:srgbClr val="FFFFFF"/>
                </a:solidFill>
                <a:latin typeface="Calibri"/>
                <a:cs typeface="Calibri"/>
              </a:rPr>
              <a:t>e</a:t>
            </a:r>
            <a:r>
              <a:rPr sz="1800" b="1" dirty="0">
                <a:solidFill>
                  <a:srgbClr val="FFFFFF"/>
                </a:solidFill>
                <a:latin typeface="Calibri"/>
                <a:cs typeface="Calibri"/>
              </a:rPr>
              <a:t>laja</a:t>
            </a:r>
            <a:r>
              <a:rPr sz="1800" b="1" spc="-45" dirty="0">
                <a:solidFill>
                  <a:srgbClr val="FFFFFF"/>
                </a:solidFill>
                <a:latin typeface="Calibri"/>
                <a:cs typeface="Calibri"/>
              </a:rPr>
              <a:t>r</a:t>
            </a:r>
            <a:r>
              <a:rPr sz="1800" b="1" dirty="0">
                <a:solidFill>
                  <a:srgbClr val="FFFFFF"/>
                </a:solidFill>
                <a:latin typeface="Calibri"/>
                <a:cs typeface="Calibri"/>
              </a:rPr>
              <a:t>a</a:t>
            </a:r>
            <a:r>
              <a:rPr sz="1800" b="1" spc="-5" dirty="0">
                <a:solidFill>
                  <a:srgbClr val="FFFFFF"/>
                </a:solidFill>
                <a:latin typeface="Calibri"/>
                <a:cs typeface="Calibri"/>
              </a:rPr>
              <a:t>n</a:t>
            </a:r>
            <a:r>
              <a:rPr sz="1800" b="1" dirty="0">
                <a:solidFill>
                  <a:srgbClr val="FFFFFF"/>
                </a:solidFill>
                <a:latin typeface="Calibri"/>
                <a:cs typeface="Calibri"/>
              </a:rPr>
              <a:t>;</a:t>
            </a:r>
            <a:endParaRPr sz="1800">
              <a:latin typeface="Calibri"/>
              <a:cs typeface="Calibri"/>
            </a:endParaRPr>
          </a:p>
        </p:txBody>
      </p:sp>
      <p:sp>
        <p:nvSpPr>
          <p:cNvPr id="81" name="object 81"/>
          <p:cNvSpPr txBox="1"/>
          <p:nvPr/>
        </p:nvSpPr>
        <p:spPr>
          <a:xfrm>
            <a:off x="7187945" y="2706370"/>
            <a:ext cx="250063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10" dirty="0">
                <a:solidFill>
                  <a:srgbClr val="FFFFFF"/>
                </a:solidFill>
                <a:latin typeface="Calibri"/>
                <a:cs typeface="Calibri"/>
              </a:rPr>
              <a:t>Kontek</a:t>
            </a:r>
            <a:r>
              <a:rPr sz="1800" b="1" spc="-65" dirty="0">
                <a:solidFill>
                  <a:srgbClr val="FFFFFF"/>
                </a:solidFill>
                <a:latin typeface="Calibri"/>
                <a:cs typeface="Calibri"/>
              </a:rPr>
              <a:t> </a:t>
            </a:r>
            <a:r>
              <a:rPr sz="1800" b="1" spc="-5" dirty="0">
                <a:solidFill>
                  <a:srgbClr val="FFFFFF"/>
                </a:solidFill>
                <a:latin typeface="Calibri"/>
                <a:cs typeface="Calibri"/>
              </a:rPr>
              <a:t>(Ruang</a:t>
            </a:r>
            <a:r>
              <a:rPr sz="1800" b="1" spc="-30" dirty="0">
                <a:solidFill>
                  <a:srgbClr val="FFFFFF"/>
                </a:solidFill>
                <a:latin typeface="Calibri"/>
                <a:cs typeface="Calibri"/>
              </a:rPr>
              <a:t> </a:t>
            </a:r>
            <a:r>
              <a:rPr sz="1800" b="1" spc="-5" dirty="0">
                <a:solidFill>
                  <a:srgbClr val="FFFFFF"/>
                </a:solidFill>
                <a:latin typeface="Calibri"/>
                <a:cs typeface="Calibri"/>
              </a:rPr>
              <a:t>Lingkup);</a:t>
            </a:r>
            <a:endParaRPr sz="1800">
              <a:latin typeface="Calibri"/>
              <a:cs typeface="Calibri"/>
            </a:endParaRPr>
          </a:p>
        </p:txBody>
      </p:sp>
      <p:sp>
        <p:nvSpPr>
          <p:cNvPr id="82" name="object 82"/>
          <p:cNvSpPr txBox="1"/>
          <p:nvPr/>
        </p:nvSpPr>
        <p:spPr>
          <a:xfrm>
            <a:off x="7187945" y="2980689"/>
            <a:ext cx="3296920"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Bentuk</a:t>
            </a:r>
            <a:r>
              <a:rPr sz="1800" b="1" spc="-45" dirty="0">
                <a:solidFill>
                  <a:srgbClr val="FFFFFF"/>
                </a:solidFill>
                <a:latin typeface="Calibri"/>
                <a:cs typeface="Calibri"/>
              </a:rPr>
              <a:t> </a:t>
            </a:r>
            <a:r>
              <a:rPr sz="1800" b="1" dirty="0">
                <a:solidFill>
                  <a:srgbClr val="FFFFFF"/>
                </a:solidFill>
                <a:latin typeface="Calibri"/>
                <a:cs typeface="Calibri"/>
              </a:rPr>
              <a:t>&amp;</a:t>
            </a:r>
            <a:r>
              <a:rPr sz="1800" b="1" spc="-25" dirty="0">
                <a:solidFill>
                  <a:srgbClr val="FFFFFF"/>
                </a:solidFill>
                <a:latin typeface="Calibri"/>
                <a:cs typeface="Calibri"/>
              </a:rPr>
              <a:t> </a:t>
            </a:r>
            <a:r>
              <a:rPr sz="1800" b="1" spc="-5" dirty="0">
                <a:solidFill>
                  <a:srgbClr val="FFFFFF"/>
                </a:solidFill>
                <a:latin typeface="Calibri"/>
                <a:cs typeface="Calibri"/>
              </a:rPr>
              <a:t>metode</a:t>
            </a:r>
            <a:r>
              <a:rPr sz="1800" b="1" spc="-15" dirty="0">
                <a:solidFill>
                  <a:srgbClr val="FFFFFF"/>
                </a:solidFill>
                <a:latin typeface="Calibri"/>
                <a:cs typeface="Calibri"/>
              </a:rPr>
              <a:t> </a:t>
            </a:r>
            <a:r>
              <a:rPr sz="1800" b="1" spc="-10" dirty="0">
                <a:solidFill>
                  <a:srgbClr val="FFFFFF"/>
                </a:solidFill>
                <a:latin typeface="Calibri"/>
                <a:cs typeface="Calibri"/>
              </a:rPr>
              <a:t>pembelajaran;</a:t>
            </a:r>
            <a:endParaRPr sz="1800">
              <a:latin typeface="Calibri"/>
              <a:cs typeface="Calibri"/>
            </a:endParaRPr>
          </a:p>
        </p:txBody>
      </p:sp>
      <p:sp>
        <p:nvSpPr>
          <p:cNvPr id="83" name="object 83"/>
          <p:cNvSpPr txBox="1"/>
          <p:nvPr/>
        </p:nvSpPr>
        <p:spPr>
          <a:xfrm>
            <a:off x="7187945" y="3255009"/>
            <a:ext cx="216344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5" dirty="0">
                <a:solidFill>
                  <a:srgbClr val="FFFFFF"/>
                </a:solidFill>
                <a:latin typeface="Calibri"/>
                <a:cs typeface="Calibri"/>
              </a:rPr>
              <a:t>Penilaian</a:t>
            </a:r>
            <a:r>
              <a:rPr sz="1800" b="1" spc="-40" dirty="0">
                <a:solidFill>
                  <a:srgbClr val="FFFFFF"/>
                </a:solidFill>
                <a:latin typeface="Calibri"/>
                <a:cs typeface="Calibri"/>
              </a:rPr>
              <a:t> </a:t>
            </a:r>
            <a:r>
              <a:rPr sz="1800" b="1" dirty="0">
                <a:solidFill>
                  <a:srgbClr val="FFFFFF"/>
                </a:solidFill>
                <a:latin typeface="Calibri"/>
                <a:cs typeface="Calibri"/>
              </a:rPr>
              <a:t>&amp;</a:t>
            </a:r>
            <a:r>
              <a:rPr sz="1800" b="1" spc="-65" dirty="0">
                <a:solidFill>
                  <a:srgbClr val="FFFFFF"/>
                </a:solidFill>
                <a:latin typeface="Calibri"/>
                <a:cs typeface="Calibri"/>
              </a:rPr>
              <a:t> </a:t>
            </a:r>
            <a:r>
              <a:rPr sz="1800" b="1" spc="-5" dirty="0">
                <a:solidFill>
                  <a:srgbClr val="FFFFFF"/>
                </a:solidFill>
                <a:latin typeface="Calibri"/>
                <a:cs typeface="Calibri"/>
              </a:rPr>
              <a:t>evaluasi;</a:t>
            </a:r>
            <a:endParaRPr sz="1800">
              <a:latin typeface="Calibri"/>
              <a:cs typeface="Calibri"/>
            </a:endParaRPr>
          </a:p>
        </p:txBody>
      </p:sp>
      <p:pic>
        <p:nvPicPr>
          <p:cNvPr id="84" name="object 84"/>
          <p:cNvPicPr/>
          <p:nvPr/>
        </p:nvPicPr>
        <p:blipFill>
          <a:blip r:embed="rId3" cstate="print"/>
          <a:stretch>
            <a:fillRect/>
          </a:stretch>
        </p:blipFill>
        <p:spPr>
          <a:xfrm>
            <a:off x="4814315" y="4270247"/>
            <a:ext cx="7347966" cy="2553462"/>
          </a:xfrm>
          <a:prstGeom prst="rect">
            <a:avLst/>
          </a:prstGeom>
        </p:spPr>
      </p:pic>
      <p:sp>
        <p:nvSpPr>
          <p:cNvPr id="85" name="object 85"/>
          <p:cNvSpPr txBox="1"/>
          <p:nvPr/>
        </p:nvSpPr>
        <p:spPr>
          <a:xfrm>
            <a:off x="5202173" y="4770577"/>
            <a:ext cx="6576695" cy="391795"/>
          </a:xfrm>
          <a:prstGeom prst="rect">
            <a:avLst/>
          </a:prstGeom>
        </p:spPr>
        <p:txBody>
          <a:bodyPr vert="horz" wrap="square" lIns="0" tIns="12700" rIns="0" bIns="0" rtlCol="0">
            <a:spAutoFit/>
          </a:bodyPr>
          <a:lstStyle/>
          <a:p>
            <a:pPr marL="12700">
              <a:lnSpc>
                <a:spcPct val="100000"/>
              </a:lnSpc>
              <a:spcBef>
                <a:spcPts val="100"/>
              </a:spcBef>
            </a:pPr>
            <a:r>
              <a:rPr sz="2400" b="1" spc="220" dirty="0">
                <a:solidFill>
                  <a:srgbClr val="FFFFFF"/>
                </a:solidFill>
                <a:latin typeface="Cambria"/>
                <a:cs typeface="Cambria"/>
              </a:rPr>
              <a:t>Matrik</a:t>
            </a:r>
            <a:r>
              <a:rPr sz="2400" b="1" spc="245" dirty="0">
                <a:solidFill>
                  <a:srgbClr val="FFFFFF"/>
                </a:solidFill>
                <a:latin typeface="Cambria"/>
                <a:cs typeface="Cambria"/>
              </a:rPr>
              <a:t> </a:t>
            </a:r>
            <a:r>
              <a:rPr sz="2400" b="1" spc="145" dirty="0">
                <a:solidFill>
                  <a:srgbClr val="FFFFFF"/>
                </a:solidFill>
                <a:latin typeface="Cambria"/>
                <a:cs typeface="Cambria"/>
              </a:rPr>
              <a:t>ini</a:t>
            </a:r>
            <a:r>
              <a:rPr sz="2400" b="1" spc="229" dirty="0">
                <a:solidFill>
                  <a:srgbClr val="FFFFFF"/>
                </a:solidFill>
                <a:latin typeface="Cambria"/>
                <a:cs typeface="Cambria"/>
              </a:rPr>
              <a:t> </a:t>
            </a:r>
            <a:r>
              <a:rPr sz="2400" b="1" spc="195" dirty="0">
                <a:solidFill>
                  <a:srgbClr val="FFFFFF"/>
                </a:solidFill>
                <a:latin typeface="Cambria"/>
                <a:cs typeface="Cambria"/>
              </a:rPr>
              <a:t>digunakan</a:t>
            </a:r>
            <a:r>
              <a:rPr sz="2400" b="1" spc="220" dirty="0">
                <a:solidFill>
                  <a:srgbClr val="FFFFFF"/>
                </a:solidFill>
                <a:latin typeface="Cambria"/>
                <a:cs typeface="Cambria"/>
              </a:rPr>
              <a:t> </a:t>
            </a:r>
            <a:r>
              <a:rPr sz="2400" b="1" spc="215" dirty="0">
                <a:solidFill>
                  <a:srgbClr val="FFFFFF"/>
                </a:solidFill>
                <a:latin typeface="Cambria"/>
                <a:cs typeface="Cambria"/>
              </a:rPr>
              <a:t>untuk</a:t>
            </a:r>
            <a:r>
              <a:rPr sz="2400" b="1" spc="225" dirty="0">
                <a:solidFill>
                  <a:srgbClr val="FFFFFF"/>
                </a:solidFill>
                <a:latin typeface="Cambria"/>
                <a:cs typeface="Cambria"/>
              </a:rPr>
              <a:t> </a:t>
            </a:r>
            <a:r>
              <a:rPr sz="2400" b="1" spc="180" dirty="0">
                <a:solidFill>
                  <a:srgbClr val="FFFFFF"/>
                </a:solidFill>
                <a:latin typeface="Cambria"/>
                <a:cs typeface="Cambria"/>
              </a:rPr>
              <a:t>mengetahui</a:t>
            </a:r>
            <a:endParaRPr sz="2400">
              <a:latin typeface="Cambria"/>
              <a:cs typeface="Cambria"/>
            </a:endParaRPr>
          </a:p>
        </p:txBody>
      </p:sp>
      <p:sp>
        <p:nvSpPr>
          <p:cNvPr id="86" name="object 86"/>
          <p:cNvSpPr txBox="1"/>
          <p:nvPr/>
        </p:nvSpPr>
        <p:spPr>
          <a:xfrm>
            <a:off x="5090921" y="5136896"/>
            <a:ext cx="6800215" cy="391160"/>
          </a:xfrm>
          <a:prstGeom prst="rect">
            <a:avLst/>
          </a:prstGeom>
        </p:spPr>
        <p:txBody>
          <a:bodyPr vert="horz" wrap="square" lIns="0" tIns="12700" rIns="0" bIns="0" rtlCol="0">
            <a:spAutoFit/>
          </a:bodyPr>
          <a:lstStyle/>
          <a:p>
            <a:pPr marL="12700">
              <a:lnSpc>
                <a:spcPct val="100000"/>
              </a:lnSpc>
              <a:spcBef>
                <a:spcPts val="100"/>
              </a:spcBef>
            </a:pPr>
            <a:r>
              <a:rPr sz="2400" b="1" spc="170" dirty="0">
                <a:solidFill>
                  <a:srgbClr val="FFFFFF"/>
                </a:solidFill>
                <a:latin typeface="Cambria"/>
                <a:cs typeface="Cambria"/>
              </a:rPr>
              <a:t>distribusi</a:t>
            </a:r>
            <a:r>
              <a:rPr sz="2400" b="1" spc="229" dirty="0">
                <a:solidFill>
                  <a:srgbClr val="FFFFFF"/>
                </a:solidFill>
                <a:latin typeface="Cambria"/>
                <a:cs typeface="Cambria"/>
              </a:rPr>
              <a:t> </a:t>
            </a:r>
            <a:r>
              <a:rPr sz="2400" b="1" spc="350" dirty="0">
                <a:solidFill>
                  <a:srgbClr val="FFFFFF"/>
                </a:solidFill>
                <a:latin typeface="Cambria"/>
                <a:cs typeface="Cambria"/>
              </a:rPr>
              <a:t>CPL</a:t>
            </a:r>
            <a:r>
              <a:rPr sz="2400" b="1" spc="225" dirty="0">
                <a:solidFill>
                  <a:srgbClr val="FFFFFF"/>
                </a:solidFill>
                <a:latin typeface="Cambria"/>
                <a:cs typeface="Cambria"/>
              </a:rPr>
              <a:t> </a:t>
            </a:r>
            <a:r>
              <a:rPr sz="2400" b="1" spc="195" dirty="0">
                <a:solidFill>
                  <a:srgbClr val="FFFFFF"/>
                </a:solidFill>
                <a:latin typeface="Cambria"/>
                <a:cs typeface="Cambria"/>
              </a:rPr>
              <a:t>yang</a:t>
            </a:r>
            <a:r>
              <a:rPr sz="2400" b="1" spc="240" dirty="0">
                <a:solidFill>
                  <a:srgbClr val="FFFFFF"/>
                </a:solidFill>
                <a:latin typeface="Cambria"/>
                <a:cs typeface="Cambria"/>
              </a:rPr>
              <a:t> </a:t>
            </a:r>
            <a:r>
              <a:rPr sz="2400" b="1" spc="165" dirty="0">
                <a:solidFill>
                  <a:srgbClr val="FFFFFF"/>
                </a:solidFill>
                <a:latin typeface="Cambria"/>
                <a:cs typeface="Cambria"/>
              </a:rPr>
              <a:t>dibebankan</a:t>
            </a:r>
            <a:r>
              <a:rPr sz="2400" b="1" spc="225" dirty="0">
                <a:solidFill>
                  <a:srgbClr val="FFFFFF"/>
                </a:solidFill>
                <a:latin typeface="Cambria"/>
                <a:cs typeface="Cambria"/>
              </a:rPr>
              <a:t> </a:t>
            </a:r>
            <a:r>
              <a:rPr sz="2400" b="1" spc="110" dirty="0">
                <a:solidFill>
                  <a:srgbClr val="FFFFFF"/>
                </a:solidFill>
                <a:latin typeface="Cambria"/>
                <a:cs typeface="Cambria"/>
              </a:rPr>
              <a:t>pd</a:t>
            </a:r>
            <a:r>
              <a:rPr sz="2400" b="1" spc="240" dirty="0">
                <a:solidFill>
                  <a:srgbClr val="FFFFFF"/>
                </a:solidFill>
                <a:latin typeface="Cambria"/>
                <a:cs typeface="Cambria"/>
              </a:rPr>
              <a:t> </a:t>
            </a:r>
            <a:r>
              <a:rPr sz="2400" b="1" spc="175" dirty="0">
                <a:solidFill>
                  <a:srgbClr val="FFFFFF"/>
                </a:solidFill>
                <a:latin typeface="Cambria"/>
                <a:cs typeface="Cambria"/>
              </a:rPr>
              <a:t>setiap</a:t>
            </a:r>
            <a:endParaRPr sz="2400">
              <a:latin typeface="Cambria"/>
              <a:cs typeface="Cambria"/>
            </a:endParaRPr>
          </a:p>
        </p:txBody>
      </p:sp>
      <p:sp>
        <p:nvSpPr>
          <p:cNvPr id="87" name="object 87"/>
          <p:cNvSpPr txBox="1"/>
          <p:nvPr/>
        </p:nvSpPr>
        <p:spPr>
          <a:xfrm>
            <a:off x="5871210" y="5502655"/>
            <a:ext cx="5240020" cy="391160"/>
          </a:xfrm>
          <a:prstGeom prst="rect">
            <a:avLst/>
          </a:prstGeom>
        </p:spPr>
        <p:txBody>
          <a:bodyPr vert="horz" wrap="square" lIns="0" tIns="12700" rIns="0" bIns="0" rtlCol="0">
            <a:spAutoFit/>
          </a:bodyPr>
          <a:lstStyle/>
          <a:p>
            <a:pPr marL="12700">
              <a:lnSpc>
                <a:spcPct val="100000"/>
              </a:lnSpc>
              <a:spcBef>
                <a:spcPts val="100"/>
              </a:spcBef>
            </a:pPr>
            <a:r>
              <a:rPr sz="2400" b="1" spc="355" dirty="0">
                <a:solidFill>
                  <a:srgbClr val="FFFFFF"/>
                </a:solidFill>
                <a:latin typeface="Cambria"/>
                <a:cs typeface="Cambria"/>
              </a:rPr>
              <a:t>MK,</a:t>
            </a:r>
            <a:r>
              <a:rPr sz="2400" b="1" spc="240" dirty="0">
                <a:solidFill>
                  <a:srgbClr val="FFFFFF"/>
                </a:solidFill>
                <a:latin typeface="Cambria"/>
                <a:cs typeface="Cambria"/>
              </a:rPr>
              <a:t> </a:t>
            </a:r>
            <a:r>
              <a:rPr sz="2400" b="1" spc="185" dirty="0">
                <a:solidFill>
                  <a:srgbClr val="FFFFFF"/>
                </a:solidFill>
                <a:latin typeface="Cambria"/>
                <a:cs typeface="Cambria"/>
              </a:rPr>
              <a:t>dan</a:t>
            </a:r>
            <a:r>
              <a:rPr sz="2400" b="1" spc="235" dirty="0">
                <a:solidFill>
                  <a:srgbClr val="FFFFFF"/>
                </a:solidFill>
                <a:latin typeface="Cambria"/>
                <a:cs typeface="Cambria"/>
              </a:rPr>
              <a:t> </a:t>
            </a:r>
            <a:r>
              <a:rPr sz="2400" b="1" spc="195" dirty="0">
                <a:solidFill>
                  <a:srgbClr val="FFFFFF"/>
                </a:solidFill>
                <a:latin typeface="Cambria"/>
                <a:cs typeface="Cambria"/>
              </a:rPr>
              <a:t>memastikan</a:t>
            </a:r>
            <a:r>
              <a:rPr sz="2400" b="1" spc="245" dirty="0">
                <a:solidFill>
                  <a:srgbClr val="FFFFFF"/>
                </a:solidFill>
                <a:latin typeface="Cambria"/>
                <a:cs typeface="Cambria"/>
              </a:rPr>
              <a:t> </a:t>
            </a:r>
            <a:r>
              <a:rPr sz="2400" b="1" spc="350" dirty="0">
                <a:solidFill>
                  <a:srgbClr val="FFFFFF"/>
                </a:solidFill>
                <a:latin typeface="Cambria"/>
                <a:cs typeface="Cambria"/>
              </a:rPr>
              <a:t>CPL</a:t>
            </a:r>
            <a:r>
              <a:rPr sz="2400" b="1" spc="225" dirty="0">
                <a:solidFill>
                  <a:srgbClr val="FFFFFF"/>
                </a:solidFill>
                <a:latin typeface="Cambria"/>
                <a:cs typeface="Cambria"/>
              </a:rPr>
              <a:t> </a:t>
            </a:r>
            <a:r>
              <a:rPr sz="2400" b="1" spc="185" dirty="0">
                <a:solidFill>
                  <a:srgbClr val="FFFFFF"/>
                </a:solidFill>
                <a:latin typeface="Cambria"/>
                <a:cs typeface="Cambria"/>
              </a:rPr>
              <a:t>habis</a:t>
            </a:r>
            <a:endParaRPr sz="2400">
              <a:latin typeface="Cambria"/>
              <a:cs typeface="Cambria"/>
            </a:endParaRPr>
          </a:p>
        </p:txBody>
      </p:sp>
      <p:sp>
        <p:nvSpPr>
          <p:cNvPr id="88" name="object 88"/>
          <p:cNvSpPr txBox="1"/>
          <p:nvPr/>
        </p:nvSpPr>
        <p:spPr>
          <a:xfrm>
            <a:off x="6233921" y="5868416"/>
            <a:ext cx="4514215" cy="391160"/>
          </a:xfrm>
          <a:prstGeom prst="rect">
            <a:avLst/>
          </a:prstGeom>
        </p:spPr>
        <p:txBody>
          <a:bodyPr vert="horz" wrap="square" lIns="0" tIns="12700" rIns="0" bIns="0" rtlCol="0">
            <a:spAutoFit/>
          </a:bodyPr>
          <a:lstStyle/>
          <a:p>
            <a:pPr marL="12700">
              <a:lnSpc>
                <a:spcPct val="100000"/>
              </a:lnSpc>
              <a:spcBef>
                <a:spcPts val="100"/>
              </a:spcBef>
            </a:pPr>
            <a:r>
              <a:rPr sz="2400" b="1" spc="165" dirty="0">
                <a:solidFill>
                  <a:srgbClr val="FFFFFF"/>
                </a:solidFill>
                <a:latin typeface="Cambria"/>
                <a:cs typeface="Cambria"/>
              </a:rPr>
              <a:t>dibebankan</a:t>
            </a:r>
            <a:r>
              <a:rPr sz="2400" b="1" spc="210" dirty="0">
                <a:solidFill>
                  <a:srgbClr val="FFFFFF"/>
                </a:solidFill>
                <a:latin typeface="Cambria"/>
                <a:cs typeface="Cambria"/>
              </a:rPr>
              <a:t> </a:t>
            </a:r>
            <a:r>
              <a:rPr sz="2400" b="1" spc="110" dirty="0">
                <a:solidFill>
                  <a:srgbClr val="FFFFFF"/>
                </a:solidFill>
                <a:latin typeface="Cambria"/>
                <a:cs typeface="Cambria"/>
              </a:rPr>
              <a:t>pd</a:t>
            </a:r>
            <a:r>
              <a:rPr sz="2400" b="1" spc="245" dirty="0">
                <a:solidFill>
                  <a:srgbClr val="FFFFFF"/>
                </a:solidFill>
                <a:latin typeface="Cambria"/>
                <a:cs typeface="Cambria"/>
              </a:rPr>
              <a:t> </a:t>
            </a:r>
            <a:r>
              <a:rPr sz="2400" b="1" spc="175" dirty="0">
                <a:solidFill>
                  <a:srgbClr val="FFFFFF"/>
                </a:solidFill>
                <a:latin typeface="Cambria"/>
                <a:cs typeface="Cambria"/>
              </a:rPr>
              <a:t>seluruh</a:t>
            </a:r>
            <a:r>
              <a:rPr sz="2400" b="1" spc="215" dirty="0">
                <a:solidFill>
                  <a:srgbClr val="FFFFFF"/>
                </a:solidFill>
                <a:latin typeface="Cambria"/>
                <a:cs typeface="Cambria"/>
              </a:rPr>
              <a:t> </a:t>
            </a:r>
            <a:r>
              <a:rPr sz="2400" b="1" spc="355" dirty="0">
                <a:solidFill>
                  <a:srgbClr val="FFFFFF"/>
                </a:solidFill>
                <a:latin typeface="Cambria"/>
                <a:cs typeface="Cambria"/>
              </a:rPr>
              <a:t>MK.</a:t>
            </a:r>
            <a:endParaRPr sz="2400">
              <a:latin typeface="Cambria"/>
              <a:cs typeface="Cambria"/>
            </a:endParaRPr>
          </a:p>
        </p:txBody>
      </p:sp>
      <p:pic>
        <p:nvPicPr>
          <p:cNvPr id="89" name="object 89"/>
          <p:cNvPicPr/>
          <p:nvPr/>
        </p:nvPicPr>
        <p:blipFill>
          <a:blip r:embed="rId4" cstate="print"/>
          <a:stretch>
            <a:fillRect/>
          </a:stretch>
        </p:blipFill>
        <p:spPr>
          <a:xfrm>
            <a:off x="2174747" y="1203960"/>
            <a:ext cx="3963161" cy="3015234"/>
          </a:xfrm>
          <a:prstGeom prst="rect">
            <a:avLst/>
          </a:prstGeom>
        </p:spPr>
      </p:pic>
      <p:sp>
        <p:nvSpPr>
          <p:cNvPr id="90" name="object 90"/>
          <p:cNvSpPr txBox="1"/>
          <p:nvPr/>
        </p:nvSpPr>
        <p:spPr>
          <a:xfrm>
            <a:off x="2394330" y="2319020"/>
            <a:ext cx="2952750" cy="299720"/>
          </a:xfrm>
          <a:prstGeom prst="rect">
            <a:avLst/>
          </a:prstGeom>
        </p:spPr>
        <p:txBody>
          <a:bodyPr vert="horz" wrap="square" lIns="0" tIns="12700" rIns="0" bIns="0" rtlCol="0">
            <a:spAutoFit/>
          </a:bodyPr>
          <a:lstStyle/>
          <a:p>
            <a:pPr marL="12700">
              <a:lnSpc>
                <a:spcPct val="100000"/>
              </a:lnSpc>
              <a:spcBef>
                <a:spcPts val="100"/>
              </a:spcBef>
            </a:pPr>
            <a:r>
              <a:rPr sz="1800" b="1" spc="-15" dirty="0">
                <a:solidFill>
                  <a:srgbClr val="FFFFFF"/>
                </a:solidFill>
                <a:latin typeface="Calibri"/>
                <a:cs typeface="Calibri"/>
              </a:rPr>
              <a:t>Cara </a:t>
            </a:r>
            <a:r>
              <a:rPr sz="1800" b="1" spc="-10" dirty="0">
                <a:solidFill>
                  <a:srgbClr val="FFFFFF"/>
                </a:solidFill>
                <a:latin typeface="Calibri"/>
                <a:cs typeface="Calibri"/>
              </a:rPr>
              <a:t>mencentang</a:t>
            </a:r>
            <a:r>
              <a:rPr sz="1800" b="1" spc="-30" dirty="0">
                <a:solidFill>
                  <a:srgbClr val="FFFFFF"/>
                </a:solidFill>
                <a:latin typeface="Calibri"/>
                <a:cs typeface="Calibri"/>
              </a:rPr>
              <a:t> </a:t>
            </a:r>
            <a:r>
              <a:rPr sz="1800" b="1" dirty="0">
                <a:solidFill>
                  <a:srgbClr val="FFFFFF"/>
                </a:solidFill>
                <a:latin typeface="Calibri"/>
                <a:cs typeface="Calibri"/>
              </a:rPr>
              <a:t>-</a:t>
            </a:r>
            <a:r>
              <a:rPr sz="1800" b="1" spc="-10" dirty="0">
                <a:solidFill>
                  <a:srgbClr val="FFFFFF"/>
                </a:solidFill>
                <a:latin typeface="Calibri"/>
                <a:cs typeface="Calibri"/>
              </a:rPr>
              <a:t> </a:t>
            </a:r>
            <a:r>
              <a:rPr sz="1800" b="1" spc="-5" dirty="0">
                <a:solidFill>
                  <a:srgbClr val="FFFFFF"/>
                </a:solidFill>
                <a:latin typeface="Calibri"/>
                <a:cs typeface="Calibri"/>
              </a:rPr>
              <a:t>Apakah</a:t>
            </a:r>
            <a:r>
              <a:rPr sz="1800" b="1" spc="-35" dirty="0">
                <a:solidFill>
                  <a:srgbClr val="FFFFFF"/>
                </a:solidFill>
                <a:latin typeface="Calibri"/>
                <a:cs typeface="Calibri"/>
              </a:rPr>
              <a:t> </a:t>
            </a:r>
            <a:r>
              <a:rPr sz="1800" b="1" spc="-5" dirty="0">
                <a:solidFill>
                  <a:srgbClr val="FFFFFF"/>
                </a:solidFill>
                <a:latin typeface="Calibri"/>
                <a:cs typeface="Calibri"/>
              </a:rPr>
              <a:t>CPL</a:t>
            </a:r>
            <a:endParaRPr sz="1800">
              <a:latin typeface="Calibri"/>
              <a:cs typeface="Calibri"/>
            </a:endParaRPr>
          </a:p>
        </p:txBody>
      </p:sp>
      <p:sp>
        <p:nvSpPr>
          <p:cNvPr id="91" name="object 91"/>
          <p:cNvSpPr txBox="1"/>
          <p:nvPr/>
        </p:nvSpPr>
        <p:spPr>
          <a:xfrm>
            <a:off x="2394330" y="2593339"/>
            <a:ext cx="2797175"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FFFFFF"/>
                </a:solidFill>
                <a:latin typeface="Calibri"/>
                <a:cs typeface="Calibri"/>
              </a:rPr>
              <a:t>dapat</a:t>
            </a:r>
            <a:r>
              <a:rPr sz="1800" b="1" spc="-40" dirty="0">
                <a:solidFill>
                  <a:srgbClr val="FFFFFF"/>
                </a:solidFill>
                <a:latin typeface="Calibri"/>
                <a:cs typeface="Calibri"/>
              </a:rPr>
              <a:t> </a:t>
            </a:r>
            <a:r>
              <a:rPr sz="1800" b="1" spc="-5" dirty="0">
                <a:solidFill>
                  <a:srgbClr val="FFFFFF"/>
                </a:solidFill>
                <a:latin typeface="Calibri"/>
                <a:cs typeface="Calibri"/>
              </a:rPr>
              <a:t>dicapai</a:t>
            </a:r>
            <a:r>
              <a:rPr sz="1800" b="1" spc="-30" dirty="0">
                <a:solidFill>
                  <a:srgbClr val="FFFFFF"/>
                </a:solidFill>
                <a:latin typeface="Calibri"/>
                <a:cs typeface="Calibri"/>
              </a:rPr>
              <a:t> </a:t>
            </a:r>
            <a:r>
              <a:rPr sz="1800" b="1" dirty="0">
                <a:solidFill>
                  <a:srgbClr val="FFFFFF"/>
                </a:solidFill>
                <a:latin typeface="Calibri"/>
                <a:cs typeface="Calibri"/>
              </a:rPr>
              <a:t>pd</a:t>
            </a:r>
            <a:r>
              <a:rPr sz="1800" b="1" spc="-35" dirty="0">
                <a:solidFill>
                  <a:srgbClr val="FFFFFF"/>
                </a:solidFill>
                <a:latin typeface="Calibri"/>
                <a:cs typeface="Calibri"/>
              </a:rPr>
              <a:t> </a:t>
            </a:r>
            <a:r>
              <a:rPr sz="1800" b="1" spc="-5" dirty="0">
                <a:solidFill>
                  <a:srgbClr val="FFFFFF"/>
                </a:solidFill>
                <a:latin typeface="Calibri"/>
                <a:cs typeface="Calibri"/>
              </a:rPr>
              <a:t>MK</a:t>
            </a:r>
            <a:r>
              <a:rPr sz="1800" b="1" dirty="0">
                <a:solidFill>
                  <a:srgbClr val="FFFFFF"/>
                </a:solidFill>
                <a:latin typeface="Calibri"/>
                <a:cs typeface="Calibri"/>
              </a:rPr>
              <a:t> melalui:</a:t>
            </a:r>
            <a:endParaRPr sz="1800">
              <a:latin typeface="Calibri"/>
              <a:cs typeface="Calibri"/>
            </a:endParaRPr>
          </a:p>
        </p:txBody>
      </p:sp>
      <p:sp>
        <p:nvSpPr>
          <p:cNvPr id="92" name="object 92"/>
          <p:cNvSpPr txBox="1"/>
          <p:nvPr/>
        </p:nvSpPr>
        <p:spPr>
          <a:xfrm>
            <a:off x="2394330" y="2867659"/>
            <a:ext cx="225234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dirty="0">
                <a:solidFill>
                  <a:srgbClr val="FFFFFF"/>
                </a:solidFill>
                <a:latin typeface="Calibri"/>
                <a:cs typeface="Calibri"/>
              </a:rPr>
              <a:t>bahan</a:t>
            </a:r>
            <a:r>
              <a:rPr sz="1800" b="1" spc="-40" dirty="0">
                <a:solidFill>
                  <a:srgbClr val="FFFFFF"/>
                </a:solidFill>
                <a:latin typeface="Calibri"/>
                <a:cs typeface="Calibri"/>
              </a:rPr>
              <a:t> </a:t>
            </a:r>
            <a:r>
              <a:rPr sz="1800" b="1" spc="-5" dirty="0">
                <a:solidFill>
                  <a:srgbClr val="FFFFFF"/>
                </a:solidFill>
                <a:latin typeface="Calibri"/>
                <a:cs typeface="Calibri"/>
              </a:rPr>
              <a:t>Kajian</a:t>
            </a:r>
            <a:r>
              <a:rPr sz="1800" b="1" spc="-30" dirty="0">
                <a:solidFill>
                  <a:srgbClr val="FFFFFF"/>
                </a:solidFill>
                <a:latin typeface="Calibri"/>
                <a:cs typeface="Calibri"/>
              </a:rPr>
              <a:t> </a:t>
            </a:r>
            <a:r>
              <a:rPr sz="1800" b="1" dirty="0">
                <a:solidFill>
                  <a:srgbClr val="FFFFFF"/>
                </a:solidFill>
                <a:latin typeface="Calibri"/>
                <a:cs typeface="Calibri"/>
              </a:rPr>
              <a:t>/</a:t>
            </a:r>
            <a:r>
              <a:rPr sz="1800" b="1" spc="-20" dirty="0">
                <a:solidFill>
                  <a:srgbClr val="FFFFFF"/>
                </a:solidFill>
                <a:latin typeface="Calibri"/>
                <a:cs typeface="Calibri"/>
              </a:rPr>
              <a:t> </a:t>
            </a:r>
            <a:r>
              <a:rPr sz="1800" b="1" spc="-10" dirty="0">
                <a:solidFill>
                  <a:srgbClr val="FFFFFF"/>
                </a:solidFill>
                <a:latin typeface="Calibri"/>
                <a:cs typeface="Calibri"/>
              </a:rPr>
              <a:t>materi</a:t>
            </a:r>
            <a:endParaRPr sz="1800">
              <a:latin typeface="Calibri"/>
              <a:cs typeface="Calibri"/>
            </a:endParaRPr>
          </a:p>
        </p:txBody>
      </p:sp>
      <p:sp>
        <p:nvSpPr>
          <p:cNvPr id="93" name="object 93"/>
          <p:cNvSpPr txBox="1"/>
          <p:nvPr/>
        </p:nvSpPr>
        <p:spPr>
          <a:xfrm>
            <a:off x="2561970" y="3141675"/>
            <a:ext cx="1497330" cy="300355"/>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Calibri"/>
                <a:cs typeface="Calibri"/>
              </a:rPr>
              <a:t>pembelajaran</a:t>
            </a:r>
            <a:r>
              <a:rPr sz="1800" b="1" spc="-45" dirty="0">
                <a:solidFill>
                  <a:srgbClr val="FFFFFF"/>
                </a:solidFill>
                <a:latin typeface="Calibri"/>
                <a:cs typeface="Calibri"/>
              </a:rPr>
              <a:t> </a:t>
            </a:r>
            <a:r>
              <a:rPr sz="1800" b="1" dirty="0">
                <a:solidFill>
                  <a:srgbClr val="FFFFFF"/>
                </a:solidFill>
                <a:latin typeface="Calibri"/>
                <a:cs typeface="Calibri"/>
              </a:rPr>
              <a:t>?</a:t>
            </a:r>
            <a:endParaRPr sz="1800">
              <a:latin typeface="Calibri"/>
              <a:cs typeface="Calibri"/>
            </a:endParaRPr>
          </a:p>
        </p:txBody>
      </p:sp>
      <p:sp>
        <p:nvSpPr>
          <p:cNvPr id="94" name="object 94"/>
          <p:cNvSpPr txBox="1"/>
          <p:nvPr/>
        </p:nvSpPr>
        <p:spPr>
          <a:xfrm>
            <a:off x="2394330" y="3416554"/>
            <a:ext cx="338137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5" dirty="0">
                <a:solidFill>
                  <a:srgbClr val="FFFFFF"/>
                </a:solidFill>
                <a:latin typeface="Calibri"/>
                <a:cs typeface="Calibri"/>
              </a:rPr>
              <a:t>bentuk</a:t>
            </a:r>
            <a:r>
              <a:rPr sz="1800" b="1" spc="-30" dirty="0">
                <a:solidFill>
                  <a:srgbClr val="FFFFFF"/>
                </a:solidFill>
                <a:latin typeface="Calibri"/>
                <a:cs typeface="Calibri"/>
              </a:rPr>
              <a:t> </a:t>
            </a:r>
            <a:r>
              <a:rPr sz="1800" b="1" dirty="0">
                <a:solidFill>
                  <a:srgbClr val="FFFFFF"/>
                </a:solidFill>
                <a:latin typeface="Calibri"/>
                <a:cs typeface="Calibri"/>
              </a:rPr>
              <a:t>&amp;</a:t>
            </a:r>
            <a:r>
              <a:rPr sz="1800" b="1" spc="-20" dirty="0">
                <a:solidFill>
                  <a:srgbClr val="FFFFFF"/>
                </a:solidFill>
                <a:latin typeface="Calibri"/>
                <a:cs typeface="Calibri"/>
              </a:rPr>
              <a:t> </a:t>
            </a:r>
            <a:r>
              <a:rPr sz="1800" b="1" spc="-5" dirty="0">
                <a:solidFill>
                  <a:srgbClr val="FFFFFF"/>
                </a:solidFill>
                <a:latin typeface="Calibri"/>
                <a:cs typeface="Calibri"/>
              </a:rPr>
              <a:t>metode</a:t>
            </a:r>
            <a:r>
              <a:rPr sz="1800" b="1" spc="-50" dirty="0">
                <a:solidFill>
                  <a:srgbClr val="FFFFFF"/>
                </a:solidFill>
                <a:latin typeface="Calibri"/>
                <a:cs typeface="Calibri"/>
              </a:rPr>
              <a:t> </a:t>
            </a:r>
            <a:r>
              <a:rPr sz="1800" b="1" spc="-10" dirty="0">
                <a:solidFill>
                  <a:srgbClr val="FFFFFF"/>
                </a:solidFill>
                <a:latin typeface="Calibri"/>
                <a:cs typeface="Calibri"/>
              </a:rPr>
              <a:t>Pembelajaran</a:t>
            </a:r>
            <a:r>
              <a:rPr sz="1800" b="1" spc="-15" dirty="0">
                <a:solidFill>
                  <a:srgbClr val="FFFFFF"/>
                </a:solidFill>
                <a:latin typeface="Calibri"/>
                <a:cs typeface="Calibri"/>
              </a:rPr>
              <a:t> </a:t>
            </a:r>
            <a:r>
              <a:rPr sz="1800" b="1" dirty="0">
                <a:solidFill>
                  <a:srgbClr val="FFFFFF"/>
                </a:solidFill>
                <a:latin typeface="Calibri"/>
                <a:cs typeface="Calibri"/>
              </a:rPr>
              <a:t>?</a:t>
            </a:r>
            <a:endParaRPr sz="1800">
              <a:latin typeface="Calibri"/>
              <a:cs typeface="Calibri"/>
            </a:endParaRPr>
          </a:p>
        </p:txBody>
      </p:sp>
      <p:sp>
        <p:nvSpPr>
          <p:cNvPr id="95" name="object 95"/>
          <p:cNvSpPr txBox="1"/>
          <p:nvPr/>
        </p:nvSpPr>
        <p:spPr>
          <a:xfrm>
            <a:off x="2394330" y="3690873"/>
            <a:ext cx="3209925" cy="299720"/>
          </a:xfrm>
          <a:prstGeom prst="rect">
            <a:avLst/>
          </a:prstGeom>
        </p:spPr>
        <p:txBody>
          <a:bodyPr vert="horz" wrap="square" lIns="0" tIns="12700" rIns="0" bIns="0" rtlCol="0">
            <a:spAutoFit/>
          </a:bodyPr>
          <a:lstStyle/>
          <a:p>
            <a:pPr marL="180340" indent="-167640">
              <a:lnSpc>
                <a:spcPct val="100000"/>
              </a:lnSpc>
              <a:spcBef>
                <a:spcPts val="100"/>
              </a:spcBef>
              <a:buFont typeface="Arial MT"/>
              <a:buChar char="•"/>
              <a:tabLst>
                <a:tab pos="180340" algn="l"/>
              </a:tabLst>
            </a:pPr>
            <a:r>
              <a:rPr sz="1800" b="1" spc="-15" dirty="0">
                <a:solidFill>
                  <a:srgbClr val="FFFFFF"/>
                </a:solidFill>
                <a:latin typeface="Calibri"/>
                <a:cs typeface="Calibri"/>
              </a:rPr>
              <a:t>kedekatan</a:t>
            </a:r>
            <a:r>
              <a:rPr sz="1800" b="1" spc="-20" dirty="0">
                <a:solidFill>
                  <a:srgbClr val="FFFFFF"/>
                </a:solidFill>
                <a:latin typeface="Calibri"/>
                <a:cs typeface="Calibri"/>
              </a:rPr>
              <a:t> </a:t>
            </a:r>
            <a:r>
              <a:rPr sz="1800" b="1" spc="-15" dirty="0">
                <a:solidFill>
                  <a:srgbClr val="FFFFFF"/>
                </a:solidFill>
                <a:latin typeface="Calibri"/>
                <a:cs typeface="Calibri"/>
              </a:rPr>
              <a:t>koresalsi</a:t>
            </a:r>
            <a:r>
              <a:rPr sz="1800" b="1" spc="-45" dirty="0">
                <a:solidFill>
                  <a:srgbClr val="FFFFFF"/>
                </a:solidFill>
                <a:latin typeface="Calibri"/>
                <a:cs typeface="Calibri"/>
              </a:rPr>
              <a:t> </a:t>
            </a:r>
            <a:r>
              <a:rPr sz="1800" b="1" spc="-5" dirty="0">
                <a:solidFill>
                  <a:srgbClr val="FFFFFF"/>
                </a:solidFill>
                <a:latin typeface="Calibri"/>
                <a:cs typeface="Calibri"/>
              </a:rPr>
              <a:t>CPL</a:t>
            </a:r>
            <a:r>
              <a:rPr sz="1800" b="1" spc="-15" dirty="0">
                <a:solidFill>
                  <a:srgbClr val="FFFFFF"/>
                </a:solidFill>
                <a:latin typeface="Calibri"/>
                <a:cs typeface="Calibri"/>
              </a:rPr>
              <a:t> </a:t>
            </a:r>
            <a:r>
              <a:rPr sz="1800" b="1" dirty="0">
                <a:solidFill>
                  <a:srgbClr val="FFFFFF"/>
                </a:solidFill>
                <a:latin typeface="Calibri"/>
                <a:cs typeface="Calibri"/>
              </a:rPr>
              <a:t>dg</a:t>
            </a:r>
            <a:r>
              <a:rPr sz="1800" b="1" spc="-15" dirty="0">
                <a:solidFill>
                  <a:srgbClr val="FFFFFF"/>
                </a:solidFill>
                <a:latin typeface="Calibri"/>
                <a:cs typeface="Calibri"/>
              </a:rPr>
              <a:t> </a:t>
            </a:r>
            <a:r>
              <a:rPr sz="1800" b="1" dirty="0">
                <a:solidFill>
                  <a:srgbClr val="FFFFFF"/>
                </a:solidFill>
                <a:latin typeface="Calibri"/>
                <a:cs typeface="Calibri"/>
              </a:rPr>
              <a:t>MK?</a:t>
            </a:r>
            <a:endParaRPr sz="1800">
              <a:latin typeface="Calibri"/>
              <a:cs typeface="Calibri"/>
            </a:endParaRPr>
          </a:p>
        </p:txBody>
      </p:sp>
      <p:grpSp>
        <p:nvGrpSpPr>
          <p:cNvPr id="96" name="object 96"/>
          <p:cNvGrpSpPr/>
          <p:nvPr/>
        </p:nvGrpSpPr>
        <p:grpSpPr>
          <a:xfrm>
            <a:off x="1399413" y="131444"/>
            <a:ext cx="4621530" cy="1253490"/>
            <a:chOff x="1399413" y="131444"/>
            <a:chExt cx="4621530" cy="1253490"/>
          </a:xfrm>
        </p:grpSpPr>
        <p:sp>
          <p:nvSpPr>
            <p:cNvPr id="97" name="object 97"/>
            <p:cNvSpPr/>
            <p:nvPr/>
          </p:nvSpPr>
          <p:spPr>
            <a:xfrm>
              <a:off x="1427988" y="1007364"/>
              <a:ext cx="767080" cy="349250"/>
            </a:xfrm>
            <a:custGeom>
              <a:avLst/>
              <a:gdLst/>
              <a:ahLst/>
              <a:cxnLst/>
              <a:rect l="l" t="t" r="r" b="b"/>
              <a:pathLst>
                <a:path w="767080" h="349250">
                  <a:moveTo>
                    <a:pt x="0" y="174497"/>
                  </a:moveTo>
                  <a:lnTo>
                    <a:pt x="19537" y="119335"/>
                  </a:lnTo>
                  <a:lnTo>
                    <a:pt x="73944" y="71432"/>
                  </a:lnTo>
                  <a:lnTo>
                    <a:pt x="112252" y="51101"/>
                  </a:lnTo>
                  <a:lnTo>
                    <a:pt x="156911" y="33662"/>
                  </a:lnTo>
                  <a:lnTo>
                    <a:pt x="207132" y="19473"/>
                  </a:lnTo>
                  <a:lnTo>
                    <a:pt x="262128" y="8894"/>
                  </a:lnTo>
                  <a:lnTo>
                    <a:pt x="321108" y="2283"/>
                  </a:lnTo>
                  <a:lnTo>
                    <a:pt x="383286" y="0"/>
                  </a:lnTo>
                  <a:lnTo>
                    <a:pt x="445463" y="2283"/>
                  </a:lnTo>
                  <a:lnTo>
                    <a:pt x="504443" y="8894"/>
                  </a:lnTo>
                  <a:lnTo>
                    <a:pt x="559439" y="19473"/>
                  </a:lnTo>
                  <a:lnTo>
                    <a:pt x="609660" y="33662"/>
                  </a:lnTo>
                  <a:lnTo>
                    <a:pt x="654319" y="51101"/>
                  </a:lnTo>
                  <a:lnTo>
                    <a:pt x="692627" y="71432"/>
                  </a:lnTo>
                  <a:lnTo>
                    <a:pt x="723795" y="94297"/>
                  </a:lnTo>
                  <a:lnTo>
                    <a:pt x="761556" y="146188"/>
                  </a:lnTo>
                  <a:lnTo>
                    <a:pt x="766572" y="174497"/>
                  </a:lnTo>
                  <a:lnTo>
                    <a:pt x="761556" y="202807"/>
                  </a:lnTo>
                  <a:lnTo>
                    <a:pt x="723795" y="254698"/>
                  </a:lnTo>
                  <a:lnTo>
                    <a:pt x="692627" y="277563"/>
                  </a:lnTo>
                  <a:lnTo>
                    <a:pt x="654319" y="297894"/>
                  </a:lnTo>
                  <a:lnTo>
                    <a:pt x="609660" y="315333"/>
                  </a:lnTo>
                  <a:lnTo>
                    <a:pt x="559439" y="329522"/>
                  </a:lnTo>
                  <a:lnTo>
                    <a:pt x="504443" y="340101"/>
                  </a:lnTo>
                  <a:lnTo>
                    <a:pt x="445463" y="346712"/>
                  </a:lnTo>
                  <a:lnTo>
                    <a:pt x="383286" y="348995"/>
                  </a:lnTo>
                  <a:lnTo>
                    <a:pt x="321108" y="346712"/>
                  </a:lnTo>
                  <a:lnTo>
                    <a:pt x="262128" y="340101"/>
                  </a:lnTo>
                  <a:lnTo>
                    <a:pt x="207132" y="329522"/>
                  </a:lnTo>
                  <a:lnTo>
                    <a:pt x="156911" y="315333"/>
                  </a:lnTo>
                  <a:lnTo>
                    <a:pt x="112252" y="297894"/>
                  </a:lnTo>
                  <a:lnTo>
                    <a:pt x="73944" y="277563"/>
                  </a:lnTo>
                  <a:lnTo>
                    <a:pt x="42776" y="254698"/>
                  </a:lnTo>
                  <a:lnTo>
                    <a:pt x="5015" y="202807"/>
                  </a:lnTo>
                  <a:lnTo>
                    <a:pt x="0" y="174497"/>
                  </a:lnTo>
                  <a:close/>
                </a:path>
              </a:pathLst>
            </a:custGeom>
            <a:ln w="57150">
              <a:solidFill>
                <a:srgbClr val="FF0000"/>
              </a:solidFill>
            </a:ln>
          </p:spPr>
          <p:txBody>
            <a:bodyPr wrap="square" lIns="0" tIns="0" rIns="0" bIns="0" rtlCol="0"/>
            <a:lstStyle/>
            <a:p>
              <a:endParaRPr/>
            </a:p>
          </p:txBody>
        </p:sp>
        <p:sp>
          <p:nvSpPr>
            <p:cNvPr id="98" name="object 98"/>
            <p:cNvSpPr/>
            <p:nvPr/>
          </p:nvSpPr>
          <p:spPr>
            <a:xfrm>
              <a:off x="2194560" y="1096898"/>
              <a:ext cx="3232150" cy="171450"/>
            </a:xfrm>
            <a:custGeom>
              <a:avLst/>
              <a:gdLst/>
              <a:ahLst/>
              <a:cxnLst/>
              <a:rect l="l" t="t" r="r" b="b"/>
              <a:pathLst>
                <a:path w="3232150" h="171450">
                  <a:moveTo>
                    <a:pt x="3060318" y="0"/>
                  </a:moveTo>
                  <a:lnTo>
                    <a:pt x="3060318" y="171450"/>
                  </a:lnTo>
                  <a:lnTo>
                    <a:pt x="3174618" y="114300"/>
                  </a:lnTo>
                  <a:lnTo>
                    <a:pt x="3088893" y="114300"/>
                  </a:lnTo>
                  <a:lnTo>
                    <a:pt x="3088893" y="57150"/>
                  </a:lnTo>
                  <a:lnTo>
                    <a:pt x="3174618" y="57150"/>
                  </a:lnTo>
                  <a:lnTo>
                    <a:pt x="3060318" y="0"/>
                  </a:lnTo>
                  <a:close/>
                </a:path>
                <a:path w="3232150" h="171450">
                  <a:moveTo>
                    <a:pt x="3060318" y="57150"/>
                  </a:moveTo>
                  <a:lnTo>
                    <a:pt x="0" y="57150"/>
                  </a:lnTo>
                  <a:lnTo>
                    <a:pt x="0" y="114300"/>
                  </a:lnTo>
                  <a:lnTo>
                    <a:pt x="3060318" y="114300"/>
                  </a:lnTo>
                  <a:lnTo>
                    <a:pt x="3060318" y="57150"/>
                  </a:lnTo>
                  <a:close/>
                </a:path>
                <a:path w="3232150" h="171450">
                  <a:moveTo>
                    <a:pt x="3174618" y="57150"/>
                  </a:moveTo>
                  <a:lnTo>
                    <a:pt x="3088893" y="57150"/>
                  </a:lnTo>
                  <a:lnTo>
                    <a:pt x="3088893" y="114300"/>
                  </a:lnTo>
                  <a:lnTo>
                    <a:pt x="3174618" y="114300"/>
                  </a:lnTo>
                  <a:lnTo>
                    <a:pt x="3231768" y="85725"/>
                  </a:lnTo>
                  <a:lnTo>
                    <a:pt x="3174618" y="57150"/>
                  </a:lnTo>
                  <a:close/>
                </a:path>
              </a:pathLst>
            </a:custGeom>
            <a:solidFill>
              <a:srgbClr val="FF0000"/>
            </a:solidFill>
          </p:spPr>
          <p:txBody>
            <a:bodyPr wrap="square" lIns="0" tIns="0" rIns="0" bIns="0" rtlCol="0"/>
            <a:lstStyle/>
            <a:p>
              <a:endParaRPr/>
            </a:p>
          </p:txBody>
        </p:sp>
        <p:sp>
          <p:nvSpPr>
            <p:cNvPr id="99" name="object 99"/>
            <p:cNvSpPr/>
            <p:nvPr/>
          </p:nvSpPr>
          <p:spPr>
            <a:xfrm>
              <a:off x="5225795" y="160019"/>
              <a:ext cx="767080" cy="349250"/>
            </a:xfrm>
            <a:custGeom>
              <a:avLst/>
              <a:gdLst/>
              <a:ahLst/>
              <a:cxnLst/>
              <a:rect l="l" t="t" r="r" b="b"/>
              <a:pathLst>
                <a:path w="767079" h="349250">
                  <a:moveTo>
                    <a:pt x="0" y="174498"/>
                  </a:moveTo>
                  <a:lnTo>
                    <a:pt x="19537" y="119335"/>
                  </a:lnTo>
                  <a:lnTo>
                    <a:pt x="73944" y="71433"/>
                  </a:lnTo>
                  <a:lnTo>
                    <a:pt x="112252" y="51101"/>
                  </a:lnTo>
                  <a:lnTo>
                    <a:pt x="156911" y="33662"/>
                  </a:lnTo>
                  <a:lnTo>
                    <a:pt x="207132" y="19473"/>
                  </a:lnTo>
                  <a:lnTo>
                    <a:pt x="262128" y="8894"/>
                  </a:lnTo>
                  <a:lnTo>
                    <a:pt x="321108" y="2283"/>
                  </a:lnTo>
                  <a:lnTo>
                    <a:pt x="383286" y="0"/>
                  </a:lnTo>
                  <a:lnTo>
                    <a:pt x="445463" y="2283"/>
                  </a:lnTo>
                  <a:lnTo>
                    <a:pt x="504444" y="8894"/>
                  </a:lnTo>
                  <a:lnTo>
                    <a:pt x="559439" y="19473"/>
                  </a:lnTo>
                  <a:lnTo>
                    <a:pt x="609661" y="33662"/>
                  </a:lnTo>
                  <a:lnTo>
                    <a:pt x="654320" y="51101"/>
                  </a:lnTo>
                  <a:lnTo>
                    <a:pt x="692627" y="71433"/>
                  </a:lnTo>
                  <a:lnTo>
                    <a:pt x="723795" y="94297"/>
                  </a:lnTo>
                  <a:lnTo>
                    <a:pt x="761556" y="146189"/>
                  </a:lnTo>
                  <a:lnTo>
                    <a:pt x="766572" y="174498"/>
                  </a:lnTo>
                  <a:lnTo>
                    <a:pt x="761556" y="202808"/>
                  </a:lnTo>
                  <a:lnTo>
                    <a:pt x="723795" y="254699"/>
                  </a:lnTo>
                  <a:lnTo>
                    <a:pt x="692627" y="277563"/>
                  </a:lnTo>
                  <a:lnTo>
                    <a:pt x="654320" y="297894"/>
                  </a:lnTo>
                  <a:lnTo>
                    <a:pt x="609661" y="315334"/>
                  </a:lnTo>
                  <a:lnTo>
                    <a:pt x="559439" y="329523"/>
                  </a:lnTo>
                  <a:lnTo>
                    <a:pt x="504444" y="340102"/>
                  </a:lnTo>
                  <a:lnTo>
                    <a:pt x="445463" y="346713"/>
                  </a:lnTo>
                  <a:lnTo>
                    <a:pt x="383286" y="348996"/>
                  </a:lnTo>
                  <a:lnTo>
                    <a:pt x="321108" y="346713"/>
                  </a:lnTo>
                  <a:lnTo>
                    <a:pt x="262128" y="340102"/>
                  </a:lnTo>
                  <a:lnTo>
                    <a:pt x="207132" y="329523"/>
                  </a:lnTo>
                  <a:lnTo>
                    <a:pt x="156911" y="315334"/>
                  </a:lnTo>
                  <a:lnTo>
                    <a:pt x="112252" y="297894"/>
                  </a:lnTo>
                  <a:lnTo>
                    <a:pt x="73944" y="277563"/>
                  </a:lnTo>
                  <a:lnTo>
                    <a:pt x="42776" y="254699"/>
                  </a:lnTo>
                  <a:lnTo>
                    <a:pt x="5015" y="202808"/>
                  </a:lnTo>
                  <a:lnTo>
                    <a:pt x="0" y="174498"/>
                  </a:lnTo>
                  <a:close/>
                </a:path>
              </a:pathLst>
            </a:custGeom>
            <a:ln w="57150">
              <a:solidFill>
                <a:srgbClr val="FF0000"/>
              </a:solidFill>
            </a:ln>
          </p:spPr>
          <p:txBody>
            <a:bodyPr wrap="square" lIns="0" tIns="0" rIns="0" bIns="0" rtlCol="0"/>
            <a:lstStyle/>
            <a:p>
              <a:endParaRPr/>
            </a:p>
          </p:txBody>
        </p:sp>
        <p:sp>
          <p:nvSpPr>
            <p:cNvPr id="100" name="object 100"/>
            <p:cNvSpPr/>
            <p:nvPr/>
          </p:nvSpPr>
          <p:spPr>
            <a:xfrm>
              <a:off x="5522594" y="509016"/>
              <a:ext cx="171450" cy="526415"/>
            </a:xfrm>
            <a:custGeom>
              <a:avLst/>
              <a:gdLst/>
              <a:ahLst/>
              <a:cxnLst/>
              <a:rect l="l" t="t" r="r" b="b"/>
              <a:pathLst>
                <a:path w="171450" h="526415">
                  <a:moveTo>
                    <a:pt x="57150" y="354964"/>
                  </a:moveTo>
                  <a:lnTo>
                    <a:pt x="0" y="354964"/>
                  </a:lnTo>
                  <a:lnTo>
                    <a:pt x="85725" y="526414"/>
                  </a:lnTo>
                  <a:lnTo>
                    <a:pt x="157162" y="383539"/>
                  </a:lnTo>
                  <a:lnTo>
                    <a:pt x="57150" y="383539"/>
                  </a:lnTo>
                  <a:lnTo>
                    <a:pt x="57150" y="354964"/>
                  </a:lnTo>
                  <a:close/>
                </a:path>
                <a:path w="171450" h="526415">
                  <a:moveTo>
                    <a:pt x="114300" y="0"/>
                  </a:moveTo>
                  <a:lnTo>
                    <a:pt x="57150" y="0"/>
                  </a:lnTo>
                  <a:lnTo>
                    <a:pt x="57150" y="383539"/>
                  </a:lnTo>
                  <a:lnTo>
                    <a:pt x="114300" y="383539"/>
                  </a:lnTo>
                  <a:lnTo>
                    <a:pt x="114300" y="0"/>
                  </a:lnTo>
                  <a:close/>
                </a:path>
                <a:path w="171450" h="526415">
                  <a:moveTo>
                    <a:pt x="171450" y="354964"/>
                  </a:moveTo>
                  <a:lnTo>
                    <a:pt x="114300" y="354964"/>
                  </a:lnTo>
                  <a:lnTo>
                    <a:pt x="114300" y="383539"/>
                  </a:lnTo>
                  <a:lnTo>
                    <a:pt x="157162" y="383539"/>
                  </a:lnTo>
                  <a:lnTo>
                    <a:pt x="171450" y="354964"/>
                  </a:lnTo>
                  <a:close/>
                </a:path>
              </a:pathLst>
            </a:custGeom>
            <a:solidFill>
              <a:srgbClr val="FF0000"/>
            </a:solidFill>
          </p:spPr>
          <p:txBody>
            <a:bodyPr wrap="square" lIns="0" tIns="0" rIns="0" bIns="0" rtlCol="0"/>
            <a:lstStyle/>
            <a:p>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359375" y="2787395"/>
            <a:ext cx="7388859" cy="1259840"/>
          </a:xfrm>
          <a:prstGeom prst="rect">
            <a:avLst/>
          </a:prstGeom>
        </p:spPr>
        <p:txBody>
          <a:bodyPr vert="horz" wrap="square" lIns="0" tIns="12700" rIns="0" bIns="0" rtlCol="0">
            <a:spAutoFit/>
          </a:bodyPr>
          <a:lstStyle/>
          <a:p>
            <a:pPr marR="9525" algn="r">
              <a:lnSpc>
                <a:spcPts val="4860"/>
              </a:lnSpc>
              <a:spcBef>
                <a:spcPts val="100"/>
              </a:spcBef>
            </a:pPr>
            <a:r>
              <a:rPr sz="4500" b="1" spc="70" dirty="0">
                <a:latin typeface="Trebuchet MS"/>
                <a:cs typeface="Trebuchet MS"/>
              </a:rPr>
              <a:t>Matrik</a:t>
            </a:r>
            <a:r>
              <a:rPr sz="4500" b="1" spc="335" dirty="0">
                <a:latin typeface="Trebuchet MS"/>
                <a:cs typeface="Trebuchet MS"/>
              </a:rPr>
              <a:t> </a:t>
            </a:r>
            <a:r>
              <a:rPr sz="4500" b="1" spc="75" dirty="0">
                <a:latin typeface="Trebuchet MS"/>
                <a:cs typeface="Trebuchet MS"/>
              </a:rPr>
              <a:t>Struktur</a:t>
            </a:r>
            <a:r>
              <a:rPr sz="4500" b="1" spc="325" dirty="0">
                <a:latin typeface="Trebuchet MS"/>
                <a:cs typeface="Trebuchet MS"/>
              </a:rPr>
              <a:t> </a:t>
            </a:r>
            <a:r>
              <a:rPr sz="4500" b="1" spc="105" dirty="0">
                <a:latin typeface="Trebuchet MS"/>
                <a:cs typeface="Trebuchet MS"/>
              </a:rPr>
              <a:t>Kurikulum</a:t>
            </a:r>
            <a:endParaRPr sz="4500" dirty="0">
              <a:latin typeface="Trebuchet MS"/>
              <a:cs typeface="Trebuchet MS"/>
            </a:endParaRPr>
          </a:p>
          <a:p>
            <a:pPr marR="5080" algn="r">
              <a:lnSpc>
                <a:spcPts val="4860"/>
              </a:lnSpc>
            </a:pPr>
            <a:r>
              <a:rPr sz="4500" b="1" spc="-325" dirty="0">
                <a:latin typeface="Trebuchet MS"/>
                <a:cs typeface="Trebuchet MS"/>
              </a:rPr>
              <a:t>&amp;</a:t>
            </a:r>
            <a:r>
              <a:rPr sz="4500" b="1" spc="355" dirty="0">
                <a:latin typeface="Trebuchet MS"/>
                <a:cs typeface="Trebuchet MS"/>
              </a:rPr>
              <a:t> </a:t>
            </a:r>
            <a:r>
              <a:rPr sz="4500" b="1" spc="-5" dirty="0">
                <a:latin typeface="Trebuchet MS"/>
                <a:cs typeface="Trebuchet MS"/>
              </a:rPr>
              <a:t>Peta</a:t>
            </a:r>
            <a:r>
              <a:rPr sz="4500" b="1" spc="310" dirty="0">
                <a:latin typeface="Trebuchet MS"/>
                <a:cs typeface="Trebuchet MS"/>
              </a:rPr>
              <a:t> </a:t>
            </a:r>
            <a:r>
              <a:rPr sz="4500" b="1" spc="105" dirty="0">
                <a:latin typeface="Trebuchet MS"/>
                <a:cs typeface="Trebuchet MS"/>
              </a:rPr>
              <a:t>Kurikulum</a:t>
            </a:r>
            <a:endParaRPr sz="4500" dirty="0">
              <a:latin typeface="Trebuchet MS"/>
              <a:cs typeface="Trebuchet MS"/>
            </a:endParaRPr>
          </a:p>
        </p:txBody>
      </p:sp>
      <p:sp>
        <p:nvSpPr>
          <p:cNvPr id="13" name="object 13"/>
          <p:cNvSpPr/>
          <p:nvPr/>
        </p:nvSpPr>
        <p:spPr>
          <a:xfrm>
            <a:off x="8020268" y="3134867"/>
            <a:ext cx="0" cy="914400"/>
          </a:xfrm>
          <a:custGeom>
            <a:avLst/>
            <a:gdLst/>
            <a:ahLst/>
            <a:cxnLst/>
            <a:rect l="l" t="t" r="r" b="b"/>
            <a:pathLst>
              <a:path h="914400">
                <a:moveTo>
                  <a:pt x="0" y="914400"/>
                </a:moveTo>
                <a:lnTo>
                  <a:pt x="0" y="0"/>
                </a:lnTo>
              </a:path>
            </a:pathLst>
          </a:custGeom>
          <a:ln w="19050">
            <a:solidFill>
              <a:srgbClr val="FFFFFF"/>
            </a:solidFill>
          </a:ln>
        </p:spPr>
        <p:txBody>
          <a:bodyPr wrap="square" lIns="0" tIns="0" rIns="0" bIns="0" rtlCol="0"/>
          <a:lstStyle/>
          <a:p>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914384" y="987536"/>
            <a:ext cx="1824355" cy="5523230"/>
            <a:chOff x="914384" y="987536"/>
            <a:chExt cx="1824355" cy="5523230"/>
          </a:xfrm>
        </p:grpSpPr>
        <p:pic>
          <p:nvPicPr>
            <p:cNvPr id="3" name="object 3"/>
            <p:cNvPicPr/>
            <p:nvPr/>
          </p:nvPicPr>
          <p:blipFill>
            <a:blip r:embed="rId2" cstate="print"/>
            <a:stretch>
              <a:fillRect/>
            </a:stretch>
          </p:blipFill>
          <p:spPr>
            <a:xfrm>
              <a:off x="914384" y="987536"/>
              <a:ext cx="1780063" cy="5522991"/>
            </a:xfrm>
            <a:prstGeom prst="rect">
              <a:avLst/>
            </a:prstGeom>
          </p:spPr>
        </p:pic>
        <p:pic>
          <p:nvPicPr>
            <p:cNvPr id="4" name="object 4"/>
            <p:cNvPicPr/>
            <p:nvPr/>
          </p:nvPicPr>
          <p:blipFill>
            <a:blip r:embed="rId3" cstate="print"/>
            <a:stretch>
              <a:fillRect/>
            </a:stretch>
          </p:blipFill>
          <p:spPr>
            <a:xfrm>
              <a:off x="957071" y="3154679"/>
              <a:ext cx="1781555" cy="1287780"/>
            </a:xfrm>
            <a:prstGeom prst="rect">
              <a:avLst/>
            </a:prstGeom>
          </p:spPr>
        </p:pic>
        <p:pic>
          <p:nvPicPr>
            <p:cNvPr id="5" name="object 5"/>
            <p:cNvPicPr/>
            <p:nvPr/>
          </p:nvPicPr>
          <p:blipFill>
            <a:blip r:embed="rId4" cstate="print"/>
            <a:stretch>
              <a:fillRect/>
            </a:stretch>
          </p:blipFill>
          <p:spPr>
            <a:xfrm>
              <a:off x="964692" y="1018032"/>
              <a:ext cx="1684020" cy="5419344"/>
            </a:xfrm>
            <a:prstGeom prst="rect">
              <a:avLst/>
            </a:prstGeom>
          </p:spPr>
        </p:pic>
      </p:grpSp>
      <p:sp>
        <p:nvSpPr>
          <p:cNvPr id="6" name="object 6"/>
          <p:cNvSpPr txBox="1"/>
          <p:nvPr/>
        </p:nvSpPr>
        <p:spPr>
          <a:xfrm>
            <a:off x="1216863" y="3266313"/>
            <a:ext cx="1180465" cy="878840"/>
          </a:xfrm>
          <a:prstGeom prst="rect">
            <a:avLst/>
          </a:prstGeom>
        </p:spPr>
        <p:txBody>
          <a:bodyPr vert="horz" wrap="square" lIns="0" tIns="12065" rIns="0" bIns="0" rtlCol="0">
            <a:spAutoFit/>
          </a:bodyPr>
          <a:lstStyle/>
          <a:p>
            <a:pPr marL="50800" marR="5080" indent="-38100">
              <a:lnSpc>
                <a:spcPct val="100000"/>
              </a:lnSpc>
              <a:spcBef>
                <a:spcPts val="95"/>
              </a:spcBef>
            </a:pPr>
            <a:r>
              <a:rPr sz="2800" b="1" spc="-10" dirty="0">
                <a:solidFill>
                  <a:srgbClr val="FFFFFF"/>
                </a:solidFill>
                <a:latin typeface="Calibri"/>
                <a:cs typeface="Calibri"/>
              </a:rPr>
              <a:t>Ge</a:t>
            </a:r>
            <a:r>
              <a:rPr sz="2800" b="1" spc="-15" dirty="0">
                <a:solidFill>
                  <a:srgbClr val="FFFFFF"/>
                </a:solidFill>
                <a:latin typeface="Calibri"/>
                <a:cs typeface="Calibri"/>
              </a:rPr>
              <a:t>n</a:t>
            </a:r>
            <a:r>
              <a:rPr sz="2800" b="1" spc="-10" dirty="0">
                <a:solidFill>
                  <a:srgbClr val="FFFFFF"/>
                </a:solidFill>
                <a:latin typeface="Calibri"/>
                <a:cs typeface="Calibri"/>
              </a:rPr>
              <a:t>e</a:t>
            </a:r>
            <a:r>
              <a:rPr sz="2800" b="1" spc="-65" dirty="0">
                <a:solidFill>
                  <a:srgbClr val="FFFFFF"/>
                </a:solidFill>
                <a:latin typeface="Calibri"/>
                <a:cs typeface="Calibri"/>
              </a:rPr>
              <a:t>r</a:t>
            </a:r>
            <a:r>
              <a:rPr sz="2800" b="1" spc="-5" dirty="0">
                <a:solidFill>
                  <a:srgbClr val="FFFFFF"/>
                </a:solidFill>
                <a:latin typeface="Calibri"/>
                <a:cs typeface="Calibri"/>
              </a:rPr>
              <a:t>al  Studies</a:t>
            </a:r>
            <a:endParaRPr sz="2800">
              <a:latin typeface="Calibri"/>
              <a:cs typeface="Calibri"/>
            </a:endParaRPr>
          </a:p>
        </p:txBody>
      </p:sp>
      <p:sp>
        <p:nvSpPr>
          <p:cNvPr id="8" name="object 8"/>
          <p:cNvSpPr txBox="1">
            <a:spLocks noGrp="1"/>
          </p:cNvSpPr>
          <p:nvPr>
            <p:ph type="title"/>
          </p:nvPr>
        </p:nvSpPr>
        <p:spPr>
          <a:xfrm>
            <a:off x="2906648" y="169240"/>
            <a:ext cx="6378575" cy="514350"/>
          </a:xfrm>
          <a:prstGeom prst="rect">
            <a:avLst/>
          </a:prstGeom>
        </p:spPr>
        <p:txBody>
          <a:bodyPr vert="horz" wrap="square" lIns="0" tIns="13335" rIns="0" bIns="0" rtlCol="0">
            <a:spAutoFit/>
          </a:bodyPr>
          <a:lstStyle/>
          <a:p>
            <a:pPr marL="12700">
              <a:lnSpc>
                <a:spcPct val="100000"/>
              </a:lnSpc>
              <a:spcBef>
                <a:spcPts val="105"/>
              </a:spcBef>
            </a:pPr>
            <a:r>
              <a:rPr dirty="0">
                <a:solidFill>
                  <a:schemeClr val="tx1"/>
                </a:solidFill>
                <a:latin typeface="Impact"/>
                <a:cs typeface="Impact"/>
              </a:rPr>
              <a:t>Herarki</a:t>
            </a:r>
            <a:r>
              <a:rPr spc="-35" dirty="0">
                <a:solidFill>
                  <a:schemeClr val="tx1"/>
                </a:solidFill>
                <a:latin typeface="Impact"/>
                <a:cs typeface="Impact"/>
              </a:rPr>
              <a:t> </a:t>
            </a:r>
            <a:r>
              <a:rPr spc="-5" dirty="0">
                <a:solidFill>
                  <a:schemeClr val="tx1"/>
                </a:solidFill>
                <a:latin typeface="Impact"/>
                <a:cs typeface="Impact"/>
              </a:rPr>
              <a:t>Cluster</a:t>
            </a:r>
            <a:r>
              <a:rPr spc="5" dirty="0">
                <a:solidFill>
                  <a:schemeClr val="tx1"/>
                </a:solidFill>
                <a:latin typeface="Impact"/>
                <a:cs typeface="Impact"/>
              </a:rPr>
              <a:t> </a:t>
            </a:r>
            <a:r>
              <a:rPr spc="-5" dirty="0">
                <a:solidFill>
                  <a:schemeClr val="tx1"/>
                </a:solidFill>
                <a:latin typeface="Impact"/>
                <a:cs typeface="Impact"/>
              </a:rPr>
              <a:t>Organisasi</a:t>
            </a:r>
            <a:r>
              <a:rPr dirty="0">
                <a:solidFill>
                  <a:schemeClr val="tx1"/>
                </a:solidFill>
                <a:latin typeface="Impact"/>
                <a:cs typeface="Impact"/>
              </a:rPr>
              <a:t> Matakuliah</a:t>
            </a:r>
          </a:p>
        </p:txBody>
      </p:sp>
      <p:grpSp>
        <p:nvGrpSpPr>
          <p:cNvPr id="9" name="object 9"/>
          <p:cNvGrpSpPr/>
          <p:nvPr/>
        </p:nvGrpSpPr>
        <p:grpSpPr>
          <a:xfrm>
            <a:off x="3127226" y="1011871"/>
            <a:ext cx="3799840" cy="2569845"/>
            <a:chOff x="3127226" y="1011871"/>
            <a:chExt cx="3799840" cy="2569845"/>
          </a:xfrm>
        </p:grpSpPr>
        <p:pic>
          <p:nvPicPr>
            <p:cNvPr id="10" name="object 10"/>
            <p:cNvPicPr/>
            <p:nvPr/>
          </p:nvPicPr>
          <p:blipFill>
            <a:blip r:embed="rId5" cstate="print"/>
            <a:stretch>
              <a:fillRect/>
            </a:stretch>
          </p:blipFill>
          <p:spPr>
            <a:xfrm>
              <a:off x="3127226" y="1011871"/>
              <a:ext cx="3799375" cy="2569528"/>
            </a:xfrm>
            <a:prstGeom prst="rect">
              <a:avLst/>
            </a:prstGeom>
          </p:spPr>
        </p:pic>
        <p:pic>
          <p:nvPicPr>
            <p:cNvPr id="11" name="object 11"/>
            <p:cNvPicPr/>
            <p:nvPr/>
          </p:nvPicPr>
          <p:blipFill>
            <a:blip r:embed="rId6" cstate="print"/>
            <a:stretch>
              <a:fillRect/>
            </a:stretch>
          </p:blipFill>
          <p:spPr>
            <a:xfrm>
              <a:off x="3232403" y="1292351"/>
              <a:ext cx="3589020" cy="2049780"/>
            </a:xfrm>
            <a:prstGeom prst="rect">
              <a:avLst/>
            </a:prstGeom>
          </p:spPr>
        </p:pic>
        <p:pic>
          <p:nvPicPr>
            <p:cNvPr id="12" name="object 12"/>
            <p:cNvPicPr/>
            <p:nvPr/>
          </p:nvPicPr>
          <p:blipFill>
            <a:blip r:embed="rId7" cstate="print"/>
            <a:stretch>
              <a:fillRect/>
            </a:stretch>
          </p:blipFill>
          <p:spPr>
            <a:xfrm>
              <a:off x="3168395" y="1033272"/>
              <a:ext cx="3721607" cy="2474976"/>
            </a:xfrm>
            <a:prstGeom prst="rect">
              <a:avLst/>
            </a:prstGeom>
          </p:spPr>
        </p:pic>
      </p:grpSp>
      <p:sp>
        <p:nvSpPr>
          <p:cNvPr id="13" name="object 13"/>
          <p:cNvSpPr txBox="1"/>
          <p:nvPr/>
        </p:nvSpPr>
        <p:spPr>
          <a:xfrm>
            <a:off x="3481196" y="1406398"/>
            <a:ext cx="3096895" cy="1651000"/>
          </a:xfrm>
          <a:prstGeom prst="rect">
            <a:avLst/>
          </a:prstGeom>
        </p:spPr>
        <p:txBody>
          <a:bodyPr vert="horz" wrap="square" lIns="0" tIns="52705" rIns="0" bIns="0" rtlCol="0">
            <a:spAutoFit/>
          </a:bodyPr>
          <a:lstStyle/>
          <a:p>
            <a:pPr marL="12065" marR="5080" indent="635" algn="ctr">
              <a:lnSpc>
                <a:spcPts val="2860"/>
              </a:lnSpc>
              <a:spcBef>
                <a:spcPts val="415"/>
              </a:spcBef>
            </a:pPr>
            <a:r>
              <a:rPr sz="2600" spc="-10" dirty="0">
                <a:latin typeface="Calibri"/>
                <a:cs typeface="Calibri"/>
              </a:rPr>
              <a:t>Matakuliah </a:t>
            </a:r>
            <a:r>
              <a:rPr sz="2600" b="1" spc="-10" dirty="0">
                <a:latin typeface="Calibri"/>
                <a:cs typeface="Calibri"/>
              </a:rPr>
              <a:t>Capstone </a:t>
            </a:r>
            <a:r>
              <a:rPr sz="2600" b="1" spc="-5" dirty="0">
                <a:latin typeface="Calibri"/>
                <a:cs typeface="Calibri"/>
              </a:rPr>
              <a:t> Design</a:t>
            </a:r>
            <a:r>
              <a:rPr sz="2600" b="1" spc="-35" dirty="0">
                <a:latin typeface="Calibri"/>
                <a:cs typeface="Calibri"/>
              </a:rPr>
              <a:t> </a:t>
            </a:r>
            <a:r>
              <a:rPr sz="2600" dirty="0">
                <a:latin typeface="Calibri"/>
                <a:cs typeface="Calibri"/>
              </a:rPr>
              <a:t>adalah</a:t>
            </a:r>
            <a:r>
              <a:rPr sz="2600" spc="-40" dirty="0">
                <a:latin typeface="Calibri"/>
                <a:cs typeface="Calibri"/>
              </a:rPr>
              <a:t> </a:t>
            </a:r>
            <a:r>
              <a:rPr sz="2600" spc="-5" dirty="0">
                <a:latin typeface="Calibri"/>
                <a:cs typeface="Calibri"/>
              </a:rPr>
              <a:t>tahapan </a:t>
            </a:r>
            <a:r>
              <a:rPr sz="2600" spc="-575" dirty="0">
                <a:latin typeface="Calibri"/>
                <a:cs typeface="Calibri"/>
              </a:rPr>
              <a:t> </a:t>
            </a:r>
            <a:r>
              <a:rPr sz="2600" spc="-45" dirty="0">
                <a:latin typeface="Calibri"/>
                <a:cs typeface="Calibri"/>
              </a:rPr>
              <a:t>EVALUATION</a:t>
            </a:r>
            <a:endParaRPr sz="2600">
              <a:latin typeface="Calibri"/>
              <a:cs typeface="Calibri"/>
            </a:endParaRPr>
          </a:p>
          <a:p>
            <a:pPr algn="ctr">
              <a:lnSpc>
                <a:spcPct val="100000"/>
              </a:lnSpc>
              <a:spcBef>
                <a:spcPts val="780"/>
              </a:spcBef>
            </a:pPr>
            <a:r>
              <a:rPr sz="2600" b="1" spc="-5" dirty="0">
                <a:solidFill>
                  <a:srgbClr val="FFFF00"/>
                </a:solidFill>
                <a:latin typeface="Calibri"/>
                <a:cs typeface="Calibri"/>
              </a:rPr>
              <a:t>(Specific</a:t>
            </a:r>
            <a:r>
              <a:rPr sz="2600" b="1" spc="-30" dirty="0">
                <a:solidFill>
                  <a:srgbClr val="FFFF00"/>
                </a:solidFill>
                <a:latin typeface="Calibri"/>
                <a:cs typeface="Calibri"/>
              </a:rPr>
              <a:t> </a:t>
            </a:r>
            <a:r>
              <a:rPr sz="2600" b="1" spc="-5" dirty="0">
                <a:solidFill>
                  <a:srgbClr val="FFFF00"/>
                </a:solidFill>
                <a:latin typeface="Calibri"/>
                <a:cs typeface="Calibri"/>
              </a:rPr>
              <a:t>Science)</a:t>
            </a:r>
            <a:endParaRPr sz="2600">
              <a:latin typeface="Calibri"/>
              <a:cs typeface="Calibri"/>
            </a:endParaRPr>
          </a:p>
        </p:txBody>
      </p:sp>
      <p:grpSp>
        <p:nvGrpSpPr>
          <p:cNvPr id="14" name="object 14"/>
          <p:cNvGrpSpPr/>
          <p:nvPr/>
        </p:nvGrpSpPr>
        <p:grpSpPr>
          <a:xfrm>
            <a:off x="905255" y="3468623"/>
            <a:ext cx="8243570" cy="3206750"/>
            <a:chOff x="905255" y="3468623"/>
            <a:chExt cx="8243570" cy="3206750"/>
          </a:xfrm>
        </p:grpSpPr>
        <p:pic>
          <p:nvPicPr>
            <p:cNvPr id="15" name="object 15"/>
            <p:cNvPicPr/>
            <p:nvPr/>
          </p:nvPicPr>
          <p:blipFill>
            <a:blip r:embed="rId8" cstate="print"/>
            <a:stretch>
              <a:fillRect/>
            </a:stretch>
          </p:blipFill>
          <p:spPr>
            <a:xfrm>
              <a:off x="1886711" y="3468623"/>
              <a:ext cx="6280403" cy="1738884"/>
            </a:xfrm>
            <a:prstGeom prst="rect">
              <a:avLst/>
            </a:prstGeom>
          </p:spPr>
        </p:pic>
        <p:pic>
          <p:nvPicPr>
            <p:cNvPr id="16" name="object 16"/>
            <p:cNvPicPr/>
            <p:nvPr/>
          </p:nvPicPr>
          <p:blipFill>
            <a:blip r:embed="rId9" cstate="print"/>
            <a:stretch>
              <a:fillRect/>
            </a:stretch>
          </p:blipFill>
          <p:spPr>
            <a:xfrm>
              <a:off x="2866644" y="3523487"/>
              <a:ext cx="4319015" cy="1687068"/>
            </a:xfrm>
            <a:prstGeom prst="rect">
              <a:avLst/>
            </a:prstGeom>
          </p:spPr>
        </p:pic>
        <p:pic>
          <p:nvPicPr>
            <p:cNvPr id="17" name="object 17"/>
            <p:cNvPicPr/>
            <p:nvPr/>
          </p:nvPicPr>
          <p:blipFill>
            <a:blip r:embed="rId10" cstate="print"/>
            <a:stretch>
              <a:fillRect/>
            </a:stretch>
          </p:blipFill>
          <p:spPr>
            <a:xfrm>
              <a:off x="1946147" y="3508248"/>
              <a:ext cx="6166104" cy="1626107"/>
            </a:xfrm>
            <a:prstGeom prst="rect">
              <a:avLst/>
            </a:prstGeom>
          </p:spPr>
        </p:pic>
        <p:pic>
          <p:nvPicPr>
            <p:cNvPr id="18" name="object 18"/>
            <p:cNvPicPr/>
            <p:nvPr/>
          </p:nvPicPr>
          <p:blipFill>
            <a:blip r:embed="rId11" cstate="print"/>
            <a:stretch>
              <a:fillRect/>
            </a:stretch>
          </p:blipFill>
          <p:spPr>
            <a:xfrm>
              <a:off x="905255" y="5094719"/>
              <a:ext cx="8243315" cy="1415796"/>
            </a:xfrm>
            <a:prstGeom prst="rect">
              <a:avLst/>
            </a:prstGeom>
          </p:spPr>
        </p:pic>
        <p:pic>
          <p:nvPicPr>
            <p:cNvPr id="19" name="object 19"/>
            <p:cNvPicPr/>
            <p:nvPr/>
          </p:nvPicPr>
          <p:blipFill>
            <a:blip r:embed="rId12" cstate="print"/>
            <a:stretch>
              <a:fillRect/>
            </a:stretch>
          </p:blipFill>
          <p:spPr>
            <a:xfrm>
              <a:off x="2459735" y="4988051"/>
              <a:ext cx="5134356" cy="1687068"/>
            </a:xfrm>
            <a:prstGeom prst="rect">
              <a:avLst/>
            </a:prstGeom>
          </p:spPr>
        </p:pic>
        <p:pic>
          <p:nvPicPr>
            <p:cNvPr id="20" name="object 20"/>
            <p:cNvPicPr/>
            <p:nvPr/>
          </p:nvPicPr>
          <p:blipFill>
            <a:blip r:embed="rId13" cstate="print"/>
            <a:stretch>
              <a:fillRect/>
            </a:stretch>
          </p:blipFill>
          <p:spPr>
            <a:xfrm>
              <a:off x="964692" y="5134355"/>
              <a:ext cx="8129015" cy="1303020"/>
            </a:xfrm>
            <a:prstGeom prst="rect">
              <a:avLst/>
            </a:prstGeom>
          </p:spPr>
        </p:pic>
      </p:grpSp>
      <p:sp>
        <p:nvSpPr>
          <p:cNvPr id="21" name="object 21"/>
          <p:cNvSpPr txBox="1"/>
          <p:nvPr/>
        </p:nvSpPr>
        <p:spPr>
          <a:xfrm>
            <a:off x="2708528" y="3638169"/>
            <a:ext cx="4641215" cy="2753360"/>
          </a:xfrm>
          <a:prstGeom prst="rect">
            <a:avLst/>
          </a:prstGeom>
        </p:spPr>
        <p:txBody>
          <a:bodyPr vert="horz" wrap="square" lIns="0" tIns="52705" rIns="0" bIns="0" rtlCol="0">
            <a:spAutoFit/>
          </a:bodyPr>
          <a:lstStyle/>
          <a:p>
            <a:pPr marL="419734" marR="412115" algn="ctr">
              <a:lnSpc>
                <a:spcPts val="2860"/>
              </a:lnSpc>
              <a:spcBef>
                <a:spcPts val="415"/>
              </a:spcBef>
            </a:pPr>
            <a:r>
              <a:rPr sz="2600" spc="-10" dirty="0">
                <a:latin typeface="Calibri"/>
                <a:cs typeface="Calibri"/>
              </a:rPr>
              <a:t>Matakuliah </a:t>
            </a:r>
            <a:r>
              <a:rPr sz="2600" spc="-5" dirty="0">
                <a:latin typeface="Calibri"/>
                <a:cs typeface="Calibri"/>
              </a:rPr>
              <a:t>di bagian </a:t>
            </a:r>
            <a:r>
              <a:rPr sz="2600" spc="-15" dirty="0">
                <a:latin typeface="Calibri"/>
                <a:cs typeface="Calibri"/>
              </a:rPr>
              <a:t>tengah </a:t>
            </a:r>
            <a:r>
              <a:rPr sz="2600" spc="-575" dirty="0">
                <a:latin typeface="Calibri"/>
                <a:cs typeface="Calibri"/>
              </a:rPr>
              <a:t> </a:t>
            </a:r>
            <a:r>
              <a:rPr sz="2600" spc="-20" dirty="0">
                <a:latin typeface="Calibri"/>
                <a:cs typeface="Calibri"/>
              </a:rPr>
              <a:t>bersifat</a:t>
            </a:r>
            <a:r>
              <a:rPr sz="2600" spc="-30" dirty="0">
                <a:latin typeface="Calibri"/>
                <a:cs typeface="Calibri"/>
              </a:rPr>
              <a:t> </a:t>
            </a:r>
            <a:r>
              <a:rPr sz="2600" spc="-5" dirty="0">
                <a:latin typeface="Calibri"/>
                <a:cs typeface="Calibri"/>
              </a:rPr>
              <a:t>REINFORCEMENT</a:t>
            </a:r>
            <a:endParaRPr sz="2600">
              <a:latin typeface="Calibri"/>
              <a:cs typeface="Calibri"/>
            </a:endParaRPr>
          </a:p>
          <a:p>
            <a:pPr algn="ctr">
              <a:lnSpc>
                <a:spcPct val="100000"/>
              </a:lnSpc>
              <a:spcBef>
                <a:spcPts val="785"/>
              </a:spcBef>
            </a:pPr>
            <a:r>
              <a:rPr sz="2600" b="1" spc="-15" dirty="0">
                <a:solidFill>
                  <a:srgbClr val="FFFF00"/>
                </a:solidFill>
                <a:latin typeface="Calibri"/>
                <a:cs typeface="Calibri"/>
              </a:rPr>
              <a:t>(Intermediate</a:t>
            </a:r>
            <a:r>
              <a:rPr sz="2600" b="1" spc="-25" dirty="0">
                <a:solidFill>
                  <a:srgbClr val="FFFF00"/>
                </a:solidFill>
                <a:latin typeface="Calibri"/>
                <a:cs typeface="Calibri"/>
              </a:rPr>
              <a:t> </a:t>
            </a:r>
            <a:r>
              <a:rPr sz="2600" b="1" dirty="0">
                <a:solidFill>
                  <a:srgbClr val="FFFF00"/>
                </a:solidFill>
                <a:latin typeface="Calibri"/>
                <a:cs typeface="Calibri"/>
              </a:rPr>
              <a:t>Science)</a:t>
            </a:r>
            <a:endParaRPr sz="2600">
              <a:latin typeface="Calibri"/>
              <a:cs typeface="Calibri"/>
            </a:endParaRPr>
          </a:p>
          <a:p>
            <a:pPr marL="12700" marR="5080" algn="ctr">
              <a:lnSpc>
                <a:spcPts val="2860"/>
              </a:lnSpc>
              <a:spcBef>
                <a:spcPts val="1905"/>
              </a:spcBef>
            </a:pPr>
            <a:r>
              <a:rPr sz="2600" spc="-10" dirty="0">
                <a:latin typeface="Calibri"/>
                <a:cs typeface="Calibri"/>
              </a:rPr>
              <a:t>Matakuliah </a:t>
            </a:r>
            <a:r>
              <a:rPr sz="2600" spc="-5" dirty="0">
                <a:latin typeface="Calibri"/>
                <a:cs typeface="Calibri"/>
              </a:rPr>
              <a:t>di </a:t>
            </a:r>
            <a:r>
              <a:rPr sz="2600" spc="-10" dirty="0">
                <a:latin typeface="Calibri"/>
                <a:cs typeface="Calibri"/>
              </a:rPr>
              <a:t>tingkat awal </a:t>
            </a:r>
            <a:r>
              <a:rPr sz="2600" spc="-20" dirty="0">
                <a:latin typeface="Calibri"/>
                <a:cs typeface="Calibri"/>
              </a:rPr>
              <a:t>bersifat </a:t>
            </a:r>
            <a:r>
              <a:rPr sz="2600" spc="-575" dirty="0">
                <a:latin typeface="Calibri"/>
                <a:cs typeface="Calibri"/>
              </a:rPr>
              <a:t> </a:t>
            </a:r>
            <a:r>
              <a:rPr sz="2600" spc="-10" dirty="0">
                <a:latin typeface="Calibri"/>
                <a:cs typeface="Calibri"/>
              </a:rPr>
              <a:t>INTRODUCTORY</a:t>
            </a:r>
            <a:endParaRPr sz="2600">
              <a:latin typeface="Calibri"/>
              <a:cs typeface="Calibri"/>
            </a:endParaRPr>
          </a:p>
          <a:p>
            <a:pPr marL="635" algn="ctr">
              <a:lnSpc>
                <a:spcPct val="100000"/>
              </a:lnSpc>
              <a:spcBef>
                <a:spcPts val="790"/>
              </a:spcBef>
            </a:pPr>
            <a:r>
              <a:rPr sz="2600" b="1" spc="-5" dirty="0">
                <a:solidFill>
                  <a:srgbClr val="FFFF00"/>
                </a:solidFill>
                <a:latin typeface="Calibri"/>
                <a:cs typeface="Calibri"/>
              </a:rPr>
              <a:t>(Mathematic</a:t>
            </a:r>
            <a:r>
              <a:rPr sz="2600" b="1" spc="-25" dirty="0">
                <a:solidFill>
                  <a:srgbClr val="FFFF00"/>
                </a:solidFill>
                <a:latin typeface="Calibri"/>
                <a:cs typeface="Calibri"/>
              </a:rPr>
              <a:t> </a:t>
            </a:r>
            <a:r>
              <a:rPr sz="2600" b="1" dirty="0">
                <a:solidFill>
                  <a:srgbClr val="FFFF00"/>
                </a:solidFill>
                <a:latin typeface="Calibri"/>
                <a:cs typeface="Calibri"/>
              </a:rPr>
              <a:t>&amp;</a:t>
            </a:r>
            <a:r>
              <a:rPr sz="2600" b="1" spc="-30" dirty="0">
                <a:solidFill>
                  <a:srgbClr val="FFFF00"/>
                </a:solidFill>
                <a:latin typeface="Calibri"/>
                <a:cs typeface="Calibri"/>
              </a:rPr>
              <a:t> </a:t>
            </a:r>
            <a:r>
              <a:rPr sz="2600" b="1" dirty="0">
                <a:solidFill>
                  <a:srgbClr val="FFFF00"/>
                </a:solidFill>
                <a:latin typeface="Calibri"/>
                <a:cs typeface="Calibri"/>
              </a:rPr>
              <a:t>Basic</a:t>
            </a:r>
            <a:r>
              <a:rPr sz="2600" b="1" spc="-15" dirty="0">
                <a:solidFill>
                  <a:srgbClr val="FFFF00"/>
                </a:solidFill>
                <a:latin typeface="Calibri"/>
                <a:cs typeface="Calibri"/>
              </a:rPr>
              <a:t> </a:t>
            </a:r>
            <a:r>
              <a:rPr sz="2600" b="1" spc="-5" dirty="0">
                <a:solidFill>
                  <a:srgbClr val="FFFF00"/>
                </a:solidFill>
                <a:latin typeface="Calibri"/>
                <a:cs typeface="Calibri"/>
              </a:rPr>
              <a:t>Science)</a:t>
            </a:r>
            <a:endParaRPr sz="2600">
              <a:latin typeface="Calibri"/>
              <a:cs typeface="Calibri"/>
            </a:endParaRPr>
          </a:p>
        </p:txBody>
      </p:sp>
      <p:grpSp>
        <p:nvGrpSpPr>
          <p:cNvPr id="22" name="object 22"/>
          <p:cNvGrpSpPr/>
          <p:nvPr/>
        </p:nvGrpSpPr>
        <p:grpSpPr>
          <a:xfrm>
            <a:off x="5010911" y="999744"/>
            <a:ext cx="4610100" cy="5457825"/>
            <a:chOff x="5010911" y="999744"/>
            <a:chExt cx="4610100" cy="5457825"/>
          </a:xfrm>
        </p:grpSpPr>
        <p:sp>
          <p:nvSpPr>
            <p:cNvPr id="23" name="object 23"/>
            <p:cNvSpPr/>
            <p:nvPr/>
          </p:nvSpPr>
          <p:spPr>
            <a:xfrm>
              <a:off x="5029961" y="1018794"/>
              <a:ext cx="4572000" cy="5419725"/>
            </a:xfrm>
            <a:custGeom>
              <a:avLst/>
              <a:gdLst/>
              <a:ahLst/>
              <a:cxnLst/>
              <a:rect l="l" t="t" r="r" b="b"/>
              <a:pathLst>
                <a:path w="4572000" h="5419725">
                  <a:moveTo>
                    <a:pt x="0" y="0"/>
                  </a:moveTo>
                  <a:lnTo>
                    <a:pt x="4571999" y="11429"/>
                  </a:lnTo>
                </a:path>
                <a:path w="4572000" h="5419725">
                  <a:moveTo>
                    <a:pt x="1833371" y="2490215"/>
                  </a:moveTo>
                  <a:lnTo>
                    <a:pt x="4571618" y="2490215"/>
                  </a:lnTo>
                </a:path>
                <a:path w="4572000" h="5419725">
                  <a:moveTo>
                    <a:pt x="4064508" y="5419344"/>
                  </a:moveTo>
                  <a:lnTo>
                    <a:pt x="4491228" y="5419344"/>
                  </a:lnTo>
                </a:path>
                <a:path w="4572000" h="5419725">
                  <a:moveTo>
                    <a:pt x="3052571" y="4118864"/>
                  </a:moveTo>
                  <a:lnTo>
                    <a:pt x="4490084" y="4113275"/>
                  </a:lnTo>
                </a:path>
              </a:pathLst>
            </a:custGeom>
            <a:ln w="38100">
              <a:solidFill>
                <a:srgbClr val="000000"/>
              </a:solidFill>
            </a:ln>
          </p:spPr>
          <p:txBody>
            <a:bodyPr wrap="square" lIns="0" tIns="0" rIns="0" bIns="0" rtlCol="0"/>
            <a:lstStyle/>
            <a:p>
              <a:endParaRPr/>
            </a:p>
          </p:txBody>
        </p:sp>
        <p:sp>
          <p:nvSpPr>
            <p:cNvPr id="24" name="object 24"/>
            <p:cNvSpPr/>
            <p:nvPr/>
          </p:nvSpPr>
          <p:spPr>
            <a:xfrm>
              <a:off x="9160370" y="1018031"/>
              <a:ext cx="171450" cy="5419725"/>
            </a:xfrm>
            <a:custGeom>
              <a:avLst/>
              <a:gdLst/>
              <a:ahLst/>
              <a:cxnLst/>
              <a:rect l="l" t="t" r="r" b="b"/>
              <a:pathLst>
                <a:path w="171450" h="5419725">
                  <a:moveTo>
                    <a:pt x="171450" y="4290822"/>
                  </a:moveTo>
                  <a:lnTo>
                    <a:pt x="157162" y="4262247"/>
                  </a:lnTo>
                  <a:lnTo>
                    <a:pt x="85725" y="4119372"/>
                  </a:lnTo>
                  <a:lnTo>
                    <a:pt x="0" y="4290822"/>
                  </a:lnTo>
                  <a:lnTo>
                    <a:pt x="57150" y="4290822"/>
                  </a:lnTo>
                  <a:lnTo>
                    <a:pt x="57150" y="5419356"/>
                  </a:lnTo>
                  <a:lnTo>
                    <a:pt x="114300" y="5419356"/>
                  </a:lnTo>
                  <a:lnTo>
                    <a:pt x="114300" y="4290822"/>
                  </a:lnTo>
                  <a:lnTo>
                    <a:pt x="171450" y="4290822"/>
                  </a:lnTo>
                  <a:close/>
                </a:path>
                <a:path w="171450" h="5419725">
                  <a:moveTo>
                    <a:pt x="171450" y="2661678"/>
                  </a:moveTo>
                  <a:lnTo>
                    <a:pt x="157162" y="2633103"/>
                  </a:lnTo>
                  <a:lnTo>
                    <a:pt x="85725" y="2490228"/>
                  </a:lnTo>
                  <a:lnTo>
                    <a:pt x="0" y="2661678"/>
                  </a:lnTo>
                  <a:lnTo>
                    <a:pt x="57150" y="2661678"/>
                  </a:lnTo>
                  <a:lnTo>
                    <a:pt x="57150" y="4113669"/>
                  </a:lnTo>
                  <a:lnTo>
                    <a:pt x="114300" y="4113669"/>
                  </a:lnTo>
                  <a:lnTo>
                    <a:pt x="114300" y="2661678"/>
                  </a:lnTo>
                  <a:lnTo>
                    <a:pt x="171450" y="2661678"/>
                  </a:lnTo>
                  <a:close/>
                </a:path>
                <a:path w="171450" h="5419725">
                  <a:moveTo>
                    <a:pt x="171450" y="171450"/>
                  </a:moveTo>
                  <a:lnTo>
                    <a:pt x="157162" y="142875"/>
                  </a:lnTo>
                  <a:lnTo>
                    <a:pt x="85725" y="0"/>
                  </a:lnTo>
                  <a:lnTo>
                    <a:pt x="0" y="171450"/>
                  </a:lnTo>
                  <a:lnTo>
                    <a:pt x="57150" y="171450"/>
                  </a:lnTo>
                  <a:lnTo>
                    <a:pt x="57150" y="2489708"/>
                  </a:lnTo>
                  <a:lnTo>
                    <a:pt x="114300" y="2489708"/>
                  </a:lnTo>
                  <a:lnTo>
                    <a:pt x="114300" y="171450"/>
                  </a:lnTo>
                  <a:lnTo>
                    <a:pt x="171450" y="171450"/>
                  </a:lnTo>
                  <a:close/>
                </a:path>
              </a:pathLst>
            </a:custGeom>
            <a:solidFill>
              <a:srgbClr val="C00000"/>
            </a:solidFill>
          </p:spPr>
          <p:txBody>
            <a:bodyPr wrap="square" lIns="0" tIns="0" rIns="0" bIns="0" rtlCol="0"/>
            <a:lstStyle/>
            <a:p>
              <a:endParaRPr/>
            </a:p>
          </p:txBody>
        </p:sp>
      </p:grpSp>
      <p:sp>
        <p:nvSpPr>
          <p:cNvPr id="25" name="object 25"/>
          <p:cNvSpPr txBox="1"/>
          <p:nvPr/>
        </p:nvSpPr>
        <p:spPr>
          <a:xfrm>
            <a:off x="9333356" y="2075434"/>
            <a:ext cx="1308100" cy="635635"/>
          </a:xfrm>
          <a:prstGeom prst="rect">
            <a:avLst/>
          </a:prstGeom>
        </p:spPr>
        <p:txBody>
          <a:bodyPr vert="horz" wrap="square" lIns="0" tIns="12700" rIns="0" bIns="0" rtlCol="0">
            <a:spAutoFit/>
          </a:bodyPr>
          <a:lstStyle/>
          <a:p>
            <a:pPr marL="12700" marR="5080">
              <a:lnSpc>
                <a:spcPct val="100000"/>
              </a:lnSpc>
              <a:spcBef>
                <a:spcPts val="100"/>
              </a:spcBef>
            </a:pPr>
            <a:r>
              <a:rPr sz="2000" b="1" spc="35" dirty="0">
                <a:solidFill>
                  <a:srgbClr val="0000FF"/>
                </a:solidFill>
                <a:latin typeface="Verdana"/>
                <a:cs typeface="Verdana"/>
              </a:rPr>
              <a:t>Create, </a:t>
            </a:r>
            <a:r>
              <a:rPr sz="2000" b="1" spc="40" dirty="0">
                <a:solidFill>
                  <a:srgbClr val="0000FF"/>
                </a:solidFill>
                <a:latin typeface="Verdana"/>
                <a:cs typeface="Verdana"/>
              </a:rPr>
              <a:t> </a:t>
            </a:r>
            <a:r>
              <a:rPr sz="2000" b="1" spc="60" dirty="0">
                <a:solidFill>
                  <a:srgbClr val="0000FF"/>
                </a:solidFill>
                <a:latin typeface="Verdana"/>
                <a:cs typeface="Verdana"/>
              </a:rPr>
              <a:t>Ev</a:t>
            </a:r>
            <a:r>
              <a:rPr sz="2000" b="1" spc="55" dirty="0">
                <a:solidFill>
                  <a:srgbClr val="0000FF"/>
                </a:solidFill>
                <a:latin typeface="Verdana"/>
                <a:cs typeface="Verdana"/>
              </a:rPr>
              <a:t>a</a:t>
            </a:r>
            <a:r>
              <a:rPr sz="2000" b="1" spc="15" dirty="0">
                <a:solidFill>
                  <a:srgbClr val="0000FF"/>
                </a:solidFill>
                <a:latin typeface="Verdana"/>
                <a:cs typeface="Verdana"/>
              </a:rPr>
              <a:t>l</a:t>
            </a:r>
            <a:r>
              <a:rPr sz="2000" b="1" spc="50" dirty="0">
                <a:solidFill>
                  <a:srgbClr val="0000FF"/>
                </a:solidFill>
                <a:latin typeface="Verdana"/>
                <a:cs typeface="Verdana"/>
              </a:rPr>
              <a:t>uate</a:t>
            </a:r>
            <a:endParaRPr sz="2000">
              <a:latin typeface="Verdana"/>
              <a:cs typeface="Verdana"/>
            </a:endParaRPr>
          </a:p>
        </p:txBody>
      </p:sp>
      <p:sp>
        <p:nvSpPr>
          <p:cNvPr id="26" name="object 26"/>
          <p:cNvSpPr txBox="1"/>
          <p:nvPr/>
        </p:nvSpPr>
        <p:spPr>
          <a:xfrm>
            <a:off x="9371202" y="3941826"/>
            <a:ext cx="1190625" cy="635635"/>
          </a:xfrm>
          <a:prstGeom prst="rect">
            <a:avLst/>
          </a:prstGeom>
        </p:spPr>
        <p:txBody>
          <a:bodyPr vert="horz" wrap="square" lIns="0" tIns="12700" rIns="0" bIns="0" rtlCol="0">
            <a:spAutoFit/>
          </a:bodyPr>
          <a:lstStyle/>
          <a:p>
            <a:pPr marL="12700" marR="5080">
              <a:lnSpc>
                <a:spcPct val="100000"/>
              </a:lnSpc>
              <a:spcBef>
                <a:spcPts val="100"/>
              </a:spcBef>
            </a:pPr>
            <a:r>
              <a:rPr sz="2000" b="1" spc="30" dirty="0">
                <a:solidFill>
                  <a:srgbClr val="00AF50"/>
                </a:solidFill>
                <a:latin typeface="Verdana"/>
                <a:cs typeface="Verdana"/>
              </a:rPr>
              <a:t>Apply, </a:t>
            </a:r>
            <a:r>
              <a:rPr sz="2000" b="1" spc="35" dirty="0">
                <a:solidFill>
                  <a:srgbClr val="00AF50"/>
                </a:solidFill>
                <a:latin typeface="Verdana"/>
                <a:cs typeface="Verdana"/>
              </a:rPr>
              <a:t> </a:t>
            </a:r>
            <a:r>
              <a:rPr sz="2000" b="1" spc="45" dirty="0">
                <a:solidFill>
                  <a:srgbClr val="00AF50"/>
                </a:solidFill>
                <a:latin typeface="Verdana"/>
                <a:cs typeface="Verdana"/>
              </a:rPr>
              <a:t>An</a:t>
            </a:r>
            <a:r>
              <a:rPr sz="2000" b="1" spc="30" dirty="0">
                <a:solidFill>
                  <a:srgbClr val="00AF50"/>
                </a:solidFill>
                <a:latin typeface="Verdana"/>
                <a:cs typeface="Verdana"/>
              </a:rPr>
              <a:t>a</a:t>
            </a:r>
            <a:r>
              <a:rPr sz="2000" b="1" spc="50" dirty="0">
                <a:solidFill>
                  <a:srgbClr val="00AF50"/>
                </a:solidFill>
                <a:latin typeface="Verdana"/>
                <a:cs typeface="Verdana"/>
              </a:rPr>
              <a:t>lyze</a:t>
            </a:r>
            <a:endParaRPr sz="2000">
              <a:latin typeface="Verdana"/>
              <a:cs typeface="Verdana"/>
            </a:endParaRPr>
          </a:p>
        </p:txBody>
      </p:sp>
      <p:sp>
        <p:nvSpPr>
          <p:cNvPr id="27" name="object 27"/>
          <p:cNvSpPr txBox="1"/>
          <p:nvPr/>
        </p:nvSpPr>
        <p:spPr>
          <a:xfrm>
            <a:off x="9386442" y="5339588"/>
            <a:ext cx="1734820" cy="636270"/>
          </a:xfrm>
          <a:prstGeom prst="rect">
            <a:avLst/>
          </a:prstGeom>
        </p:spPr>
        <p:txBody>
          <a:bodyPr vert="horz" wrap="square" lIns="0" tIns="12700" rIns="0" bIns="0" rtlCol="0">
            <a:spAutoFit/>
          </a:bodyPr>
          <a:lstStyle/>
          <a:p>
            <a:pPr marL="12700">
              <a:lnSpc>
                <a:spcPct val="100000"/>
              </a:lnSpc>
              <a:spcBef>
                <a:spcPts val="100"/>
              </a:spcBef>
            </a:pPr>
            <a:r>
              <a:rPr sz="2000" b="1" spc="50" dirty="0">
                <a:solidFill>
                  <a:srgbClr val="008000"/>
                </a:solidFill>
                <a:latin typeface="Verdana"/>
                <a:cs typeface="Verdana"/>
              </a:rPr>
              <a:t>Remember,</a:t>
            </a:r>
            <a:endParaRPr sz="2000">
              <a:latin typeface="Verdana"/>
              <a:cs typeface="Verdana"/>
            </a:endParaRPr>
          </a:p>
          <a:p>
            <a:pPr marL="12700">
              <a:lnSpc>
                <a:spcPct val="100000"/>
              </a:lnSpc>
            </a:pPr>
            <a:r>
              <a:rPr sz="2000" b="1" spc="40" dirty="0">
                <a:solidFill>
                  <a:srgbClr val="008000"/>
                </a:solidFill>
                <a:latin typeface="Verdana"/>
                <a:cs typeface="Verdana"/>
              </a:rPr>
              <a:t>Under</a:t>
            </a:r>
            <a:r>
              <a:rPr sz="2000" b="1" spc="25" dirty="0">
                <a:solidFill>
                  <a:srgbClr val="008000"/>
                </a:solidFill>
                <a:latin typeface="Verdana"/>
                <a:cs typeface="Verdana"/>
              </a:rPr>
              <a:t>s</a:t>
            </a:r>
            <a:r>
              <a:rPr sz="2000" b="1" spc="40" dirty="0">
                <a:solidFill>
                  <a:srgbClr val="008000"/>
                </a:solidFill>
                <a:latin typeface="Verdana"/>
                <a:cs typeface="Verdana"/>
              </a:rPr>
              <a:t>t</a:t>
            </a:r>
            <a:r>
              <a:rPr sz="2000" b="1" spc="50" dirty="0">
                <a:solidFill>
                  <a:srgbClr val="008000"/>
                </a:solidFill>
                <a:latin typeface="Verdana"/>
                <a:cs typeface="Verdana"/>
              </a:rPr>
              <a:t>a</a:t>
            </a:r>
            <a:r>
              <a:rPr sz="2000" b="1" spc="40" dirty="0">
                <a:solidFill>
                  <a:srgbClr val="008000"/>
                </a:solidFill>
                <a:latin typeface="Verdana"/>
                <a:cs typeface="Verdana"/>
              </a:rPr>
              <a:t>nd</a:t>
            </a:r>
            <a:endParaRPr sz="2000">
              <a:latin typeface="Verdana"/>
              <a:cs typeface="Verdan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587753" y="1119555"/>
            <a:ext cx="9493885" cy="1411605"/>
            <a:chOff x="1587753" y="1119555"/>
            <a:chExt cx="9493885" cy="1411605"/>
          </a:xfrm>
        </p:grpSpPr>
        <p:sp>
          <p:nvSpPr>
            <p:cNvPr id="3" name="object 3"/>
            <p:cNvSpPr/>
            <p:nvPr/>
          </p:nvSpPr>
          <p:spPr>
            <a:xfrm>
              <a:off x="1587754" y="1119555"/>
              <a:ext cx="9493885" cy="832485"/>
            </a:xfrm>
            <a:custGeom>
              <a:avLst/>
              <a:gdLst/>
              <a:ahLst/>
              <a:cxnLst/>
              <a:rect l="l" t="t" r="r" b="b"/>
              <a:pathLst>
                <a:path w="9493885" h="832485">
                  <a:moveTo>
                    <a:pt x="696760" y="0"/>
                  </a:moveTo>
                  <a:lnTo>
                    <a:pt x="0" y="0"/>
                  </a:lnTo>
                  <a:lnTo>
                    <a:pt x="0" y="831926"/>
                  </a:lnTo>
                  <a:lnTo>
                    <a:pt x="696760" y="831926"/>
                  </a:lnTo>
                  <a:lnTo>
                    <a:pt x="696760" y="0"/>
                  </a:lnTo>
                  <a:close/>
                </a:path>
                <a:path w="9493885" h="832485">
                  <a:moveTo>
                    <a:pt x="1916112" y="0"/>
                  </a:moveTo>
                  <a:lnTo>
                    <a:pt x="1306499" y="0"/>
                  </a:lnTo>
                  <a:lnTo>
                    <a:pt x="696849" y="0"/>
                  </a:lnTo>
                  <a:lnTo>
                    <a:pt x="696849" y="831926"/>
                  </a:lnTo>
                  <a:lnTo>
                    <a:pt x="1306449" y="831926"/>
                  </a:lnTo>
                  <a:lnTo>
                    <a:pt x="1916112" y="831926"/>
                  </a:lnTo>
                  <a:lnTo>
                    <a:pt x="1916112" y="0"/>
                  </a:lnTo>
                  <a:close/>
                </a:path>
                <a:path w="9493885" h="832485">
                  <a:moveTo>
                    <a:pt x="9493364" y="12"/>
                  </a:moveTo>
                  <a:lnTo>
                    <a:pt x="1916163" y="12"/>
                  </a:lnTo>
                  <a:lnTo>
                    <a:pt x="1916163" y="435698"/>
                  </a:lnTo>
                  <a:lnTo>
                    <a:pt x="1916163" y="831926"/>
                  </a:lnTo>
                  <a:lnTo>
                    <a:pt x="7365606" y="831926"/>
                  </a:lnTo>
                  <a:lnTo>
                    <a:pt x="8347583" y="831926"/>
                  </a:lnTo>
                  <a:lnTo>
                    <a:pt x="9493326" y="831926"/>
                  </a:lnTo>
                  <a:lnTo>
                    <a:pt x="9493326" y="435698"/>
                  </a:lnTo>
                  <a:lnTo>
                    <a:pt x="9493364" y="12"/>
                  </a:lnTo>
                  <a:close/>
                </a:path>
              </a:pathLst>
            </a:custGeom>
            <a:solidFill>
              <a:srgbClr val="009973"/>
            </a:solidFill>
          </p:spPr>
          <p:txBody>
            <a:bodyPr wrap="square" lIns="0" tIns="0" rIns="0" bIns="0" rtlCol="0"/>
            <a:lstStyle/>
            <a:p>
              <a:endParaRPr/>
            </a:p>
          </p:txBody>
        </p:sp>
        <p:sp>
          <p:nvSpPr>
            <p:cNvPr id="4" name="object 4"/>
            <p:cNvSpPr/>
            <p:nvPr/>
          </p:nvSpPr>
          <p:spPr>
            <a:xfrm>
              <a:off x="1587753" y="1951482"/>
              <a:ext cx="697230" cy="579120"/>
            </a:xfrm>
            <a:custGeom>
              <a:avLst/>
              <a:gdLst/>
              <a:ahLst/>
              <a:cxnLst/>
              <a:rect l="l" t="t" r="r" b="b"/>
              <a:pathLst>
                <a:path w="697230" h="579119">
                  <a:moveTo>
                    <a:pt x="696760" y="0"/>
                  </a:moveTo>
                  <a:lnTo>
                    <a:pt x="0" y="0"/>
                  </a:lnTo>
                  <a:lnTo>
                    <a:pt x="0" y="579120"/>
                  </a:lnTo>
                  <a:lnTo>
                    <a:pt x="696760" y="579120"/>
                  </a:lnTo>
                  <a:lnTo>
                    <a:pt x="696760" y="0"/>
                  </a:lnTo>
                  <a:close/>
                </a:path>
              </a:pathLst>
            </a:custGeom>
            <a:solidFill>
              <a:srgbClr val="E7F6EE"/>
            </a:solidFill>
          </p:spPr>
          <p:txBody>
            <a:bodyPr wrap="square" lIns="0" tIns="0" rIns="0" bIns="0" rtlCol="0"/>
            <a:lstStyle/>
            <a:p>
              <a:endParaRPr/>
            </a:p>
          </p:txBody>
        </p:sp>
      </p:grpSp>
      <p:sp>
        <p:nvSpPr>
          <p:cNvPr id="5" name="object 5"/>
          <p:cNvSpPr/>
          <p:nvPr/>
        </p:nvSpPr>
        <p:spPr>
          <a:xfrm>
            <a:off x="2284603" y="1951481"/>
            <a:ext cx="1219835" cy="579755"/>
          </a:xfrm>
          <a:custGeom>
            <a:avLst/>
            <a:gdLst/>
            <a:ahLst/>
            <a:cxnLst/>
            <a:rect l="l" t="t" r="r" b="b"/>
            <a:pathLst>
              <a:path w="1219835" h="579755">
                <a:moveTo>
                  <a:pt x="1219263" y="0"/>
                </a:moveTo>
                <a:lnTo>
                  <a:pt x="609650" y="0"/>
                </a:lnTo>
                <a:lnTo>
                  <a:pt x="0" y="0"/>
                </a:lnTo>
                <a:lnTo>
                  <a:pt x="0" y="579132"/>
                </a:lnTo>
                <a:lnTo>
                  <a:pt x="609600" y="579132"/>
                </a:lnTo>
                <a:lnTo>
                  <a:pt x="1219263" y="579132"/>
                </a:lnTo>
                <a:lnTo>
                  <a:pt x="1219263" y="0"/>
                </a:lnTo>
                <a:close/>
              </a:path>
            </a:pathLst>
          </a:custGeom>
          <a:solidFill>
            <a:srgbClr val="E7F6EE"/>
          </a:solidFill>
        </p:spPr>
        <p:txBody>
          <a:bodyPr wrap="square" lIns="0" tIns="0" rIns="0" bIns="0" rtlCol="0"/>
          <a:lstStyle/>
          <a:p>
            <a:endParaRPr/>
          </a:p>
        </p:txBody>
      </p:sp>
      <p:grpSp>
        <p:nvGrpSpPr>
          <p:cNvPr id="6" name="object 6"/>
          <p:cNvGrpSpPr/>
          <p:nvPr/>
        </p:nvGrpSpPr>
        <p:grpSpPr>
          <a:xfrm>
            <a:off x="4697729" y="1951482"/>
            <a:ext cx="2209800" cy="579120"/>
            <a:chOff x="4697729" y="1951482"/>
            <a:chExt cx="2209800" cy="579120"/>
          </a:xfrm>
        </p:grpSpPr>
        <p:sp>
          <p:nvSpPr>
            <p:cNvPr id="7" name="object 7"/>
            <p:cNvSpPr/>
            <p:nvPr/>
          </p:nvSpPr>
          <p:spPr>
            <a:xfrm>
              <a:off x="4697729" y="1951482"/>
              <a:ext cx="982344" cy="579120"/>
            </a:xfrm>
            <a:custGeom>
              <a:avLst/>
              <a:gdLst/>
              <a:ahLst/>
              <a:cxnLst/>
              <a:rect l="l" t="t" r="r" b="b"/>
              <a:pathLst>
                <a:path w="982345" h="579119">
                  <a:moveTo>
                    <a:pt x="982065" y="0"/>
                  </a:moveTo>
                  <a:lnTo>
                    <a:pt x="0" y="0"/>
                  </a:lnTo>
                  <a:lnTo>
                    <a:pt x="0" y="579120"/>
                  </a:lnTo>
                  <a:lnTo>
                    <a:pt x="982065" y="579120"/>
                  </a:lnTo>
                  <a:lnTo>
                    <a:pt x="982065" y="0"/>
                  </a:lnTo>
                  <a:close/>
                </a:path>
              </a:pathLst>
            </a:custGeom>
            <a:solidFill>
              <a:srgbClr val="E7F6EE"/>
            </a:solidFill>
          </p:spPr>
          <p:txBody>
            <a:bodyPr wrap="square" lIns="0" tIns="0" rIns="0" bIns="0" rtlCol="0"/>
            <a:lstStyle/>
            <a:p>
              <a:endParaRPr/>
            </a:p>
          </p:txBody>
        </p:sp>
        <p:sp>
          <p:nvSpPr>
            <p:cNvPr id="8" name="object 8"/>
            <p:cNvSpPr/>
            <p:nvPr/>
          </p:nvSpPr>
          <p:spPr>
            <a:xfrm>
              <a:off x="5679694" y="1951482"/>
              <a:ext cx="1228090" cy="579120"/>
            </a:xfrm>
            <a:custGeom>
              <a:avLst/>
              <a:gdLst/>
              <a:ahLst/>
              <a:cxnLst/>
              <a:rect l="l" t="t" r="r" b="b"/>
              <a:pathLst>
                <a:path w="1228090" h="579119">
                  <a:moveTo>
                    <a:pt x="1227581" y="0"/>
                  </a:moveTo>
                  <a:lnTo>
                    <a:pt x="0" y="0"/>
                  </a:lnTo>
                  <a:lnTo>
                    <a:pt x="0" y="579120"/>
                  </a:lnTo>
                  <a:lnTo>
                    <a:pt x="1227581" y="579120"/>
                  </a:lnTo>
                  <a:lnTo>
                    <a:pt x="1227581" y="0"/>
                  </a:lnTo>
                  <a:close/>
                </a:path>
              </a:pathLst>
            </a:custGeom>
            <a:solidFill>
              <a:srgbClr val="0000FF"/>
            </a:solidFill>
          </p:spPr>
          <p:txBody>
            <a:bodyPr wrap="square" lIns="0" tIns="0" rIns="0" bIns="0" rtlCol="0"/>
            <a:lstStyle/>
            <a:p>
              <a:endParaRPr/>
            </a:p>
          </p:txBody>
        </p:sp>
      </p:grpSp>
      <p:sp>
        <p:nvSpPr>
          <p:cNvPr id="9" name="object 9"/>
          <p:cNvSpPr/>
          <p:nvPr/>
        </p:nvSpPr>
        <p:spPr>
          <a:xfrm>
            <a:off x="1587753" y="2530601"/>
            <a:ext cx="697230" cy="548640"/>
          </a:xfrm>
          <a:custGeom>
            <a:avLst/>
            <a:gdLst/>
            <a:ahLst/>
            <a:cxnLst/>
            <a:rect l="l" t="t" r="r" b="b"/>
            <a:pathLst>
              <a:path w="697230" h="548639">
                <a:moveTo>
                  <a:pt x="696760" y="0"/>
                </a:moveTo>
                <a:lnTo>
                  <a:pt x="0" y="0"/>
                </a:lnTo>
                <a:lnTo>
                  <a:pt x="0" y="548639"/>
                </a:lnTo>
                <a:lnTo>
                  <a:pt x="696760" y="548639"/>
                </a:lnTo>
                <a:lnTo>
                  <a:pt x="696760" y="0"/>
                </a:lnTo>
                <a:close/>
              </a:path>
            </a:pathLst>
          </a:custGeom>
          <a:solidFill>
            <a:srgbClr val="CAEBDE"/>
          </a:solidFill>
        </p:spPr>
        <p:txBody>
          <a:bodyPr wrap="square" lIns="0" tIns="0" rIns="0" bIns="0" rtlCol="0"/>
          <a:lstStyle/>
          <a:p>
            <a:endParaRPr/>
          </a:p>
        </p:txBody>
      </p:sp>
      <p:grpSp>
        <p:nvGrpSpPr>
          <p:cNvPr id="10" name="object 10"/>
          <p:cNvGrpSpPr/>
          <p:nvPr/>
        </p:nvGrpSpPr>
        <p:grpSpPr>
          <a:xfrm>
            <a:off x="2284602" y="2530601"/>
            <a:ext cx="6668770" cy="548640"/>
            <a:chOff x="2284602" y="2530601"/>
            <a:chExt cx="6668770" cy="548640"/>
          </a:xfrm>
        </p:grpSpPr>
        <p:sp>
          <p:nvSpPr>
            <p:cNvPr id="11" name="object 11"/>
            <p:cNvSpPr/>
            <p:nvPr/>
          </p:nvSpPr>
          <p:spPr>
            <a:xfrm>
              <a:off x="2284603" y="2530601"/>
              <a:ext cx="2413635" cy="548640"/>
            </a:xfrm>
            <a:custGeom>
              <a:avLst/>
              <a:gdLst/>
              <a:ahLst/>
              <a:cxnLst/>
              <a:rect l="l" t="t" r="r" b="b"/>
              <a:pathLst>
                <a:path w="2413635" h="548639">
                  <a:moveTo>
                    <a:pt x="1219263" y="0"/>
                  </a:moveTo>
                  <a:lnTo>
                    <a:pt x="609650" y="0"/>
                  </a:lnTo>
                  <a:lnTo>
                    <a:pt x="0" y="0"/>
                  </a:lnTo>
                  <a:lnTo>
                    <a:pt x="0" y="548640"/>
                  </a:lnTo>
                  <a:lnTo>
                    <a:pt x="609600" y="548640"/>
                  </a:lnTo>
                  <a:lnTo>
                    <a:pt x="1219263" y="548640"/>
                  </a:lnTo>
                  <a:lnTo>
                    <a:pt x="1219263" y="0"/>
                  </a:lnTo>
                  <a:close/>
                </a:path>
                <a:path w="2413635" h="548639">
                  <a:moveTo>
                    <a:pt x="2413114" y="0"/>
                  </a:moveTo>
                  <a:lnTo>
                    <a:pt x="1219314" y="0"/>
                  </a:lnTo>
                  <a:lnTo>
                    <a:pt x="1219314" y="548640"/>
                  </a:lnTo>
                  <a:lnTo>
                    <a:pt x="2413114" y="548640"/>
                  </a:lnTo>
                  <a:lnTo>
                    <a:pt x="2413114" y="0"/>
                  </a:lnTo>
                  <a:close/>
                </a:path>
              </a:pathLst>
            </a:custGeom>
            <a:solidFill>
              <a:srgbClr val="CAEBDE"/>
            </a:solidFill>
          </p:spPr>
          <p:txBody>
            <a:bodyPr wrap="square" lIns="0" tIns="0" rIns="0" bIns="0" rtlCol="0"/>
            <a:lstStyle/>
            <a:p>
              <a:endParaRPr/>
            </a:p>
          </p:txBody>
        </p:sp>
        <p:sp>
          <p:nvSpPr>
            <p:cNvPr id="12" name="object 12"/>
            <p:cNvSpPr/>
            <p:nvPr/>
          </p:nvSpPr>
          <p:spPr>
            <a:xfrm>
              <a:off x="4697717" y="2530601"/>
              <a:ext cx="2209800" cy="548640"/>
            </a:xfrm>
            <a:custGeom>
              <a:avLst/>
              <a:gdLst/>
              <a:ahLst/>
              <a:cxnLst/>
              <a:rect l="l" t="t" r="r" b="b"/>
              <a:pathLst>
                <a:path w="2209800" h="548639">
                  <a:moveTo>
                    <a:pt x="2209558" y="0"/>
                  </a:moveTo>
                  <a:lnTo>
                    <a:pt x="982065" y="0"/>
                  </a:lnTo>
                  <a:lnTo>
                    <a:pt x="0" y="0"/>
                  </a:lnTo>
                  <a:lnTo>
                    <a:pt x="0" y="548640"/>
                  </a:lnTo>
                  <a:lnTo>
                    <a:pt x="981976" y="548640"/>
                  </a:lnTo>
                  <a:lnTo>
                    <a:pt x="2209558" y="548640"/>
                  </a:lnTo>
                  <a:lnTo>
                    <a:pt x="2209558" y="0"/>
                  </a:lnTo>
                  <a:close/>
                </a:path>
              </a:pathLst>
            </a:custGeom>
            <a:solidFill>
              <a:srgbClr val="0000FF"/>
            </a:solidFill>
          </p:spPr>
          <p:txBody>
            <a:bodyPr wrap="square" lIns="0" tIns="0" rIns="0" bIns="0" rtlCol="0"/>
            <a:lstStyle/>
            <a:p>
              <a:endParaRPr/>
            </a:p>
          </p:txBody>
        </p:sp>
        <p:sp>
          <p:nvSpPr>
            <p:cNvPr id="13" name="object 13"/>
            <p:cNvSpPr/>
            <p:nvPr/>
          </p:nvSpPr>
          <p:spPr>
            <a:xfrm>
              <a:off x="6907276" y="2530601"/>
              <a:ext cx="2046605" cy="548640"/>
            </a:xfrm>
            <a:custGeom>
              <a:avLst/>
              <a:gdLst/>
              <a:ahLst/>
              <a:cxnLst/>
              <a:rect l="l" t="t" r="r" b="b"/>
              <a:pathLst>
                <a:path w="2046604" h="548639">
                  <a:moveTo>
                    <a:pt x="1063904" y="0"/>
                  </a:moveTo>
                  <a:lnTo>
                    <a:pt x="0" y="0"/>
                  </a:lnTo>
                  <a:lnTo>
                    <a:pt x="0" y="548640"/>
                  </a:lnTo>
                  <a:lnTo>
                    <a:pt x="1063904" y="548640"/>
                  </a:lnTo>
                  <a:lnTo>
                    <a:pt x="1063904" y="0"/>
                  </a:lnTo>
                  <a:close/>
                </a:path>
                <a:path w="2046604" h="548639">
                  <a:moveTo>
                    <a:pt x="2046058" y="0"/>
                  </a:moveTo>
                  <a:lnTo>
                    <a:pt x="1063993" y="0"/>
                  </a:lnTo>
                  <a:lnTo>
                    <a:pt x="1063993" y="548640"/>
                  </a:lnTo>
                  <a:lnTo>
                    <a:pt x="2046058" y="548640"/>
                  </a:lnTo>
                  <a:lnTo>
                    <a:pt x="2046058" y="0"/>
                  </a:lnTo>
                  <a:close/>
                </a:path>
              </a:pathLst>
            </a:custGeom>
            <a:solidFill>
              <a:srgbClr val="CCEDDF"/>
            </a:solidFill>
          </p:spPr>
          <p:txBody>
            <a:bodyPr wrap="square" lIns="0" tIns="0" rIns="0" bIns="0" rtlCol="0"/>
            <a:lstStyle/>
            <a:p>
              <a:endParaRPr/>
            </a:p>
          </p:txBody>
        </p:sp>
      </p:grpSp>
      <p:sp>
        <p:nvSpPr>
          <p:cNvPr id="14" name="object 14"/>
          <p:cNvSpPr/>
          <p:nvPr/>
        </p:nvSpPr>
        <p:spPr>
          <a:xfrm>
            <a:off x="9935336" y="2530601"/>
            <a:ext cx="1146175" cy="548640"/>
          </a:xfrm>
          <a:custGeom>
            <a:avLst/>
            <a:gdLst/>
            <a:ahLst/>
            <a:cxnLst/>
            <a:rect l="l" t="t" r="r" b="b"/>
            <a:pathLst>
              <a:path w="1146175" h="548639">
                <a:moveTo>
                  <a:pt x="1145743" y="0"/>
                </a:moveTo>
                <a:lnTo>
                  <a:pt x="0" y="0"/>
                </a:lnTo>
                <a:lnTo>
                  <a:pt x="0" y="548639"/>
                </a:lnTo>
                <a:lnTo>
                  <a:pt x="1145743" y="548639"/>
                </a:lnTo>
                <a:lnTo>
                  <a:pt x="1145743" y="0"/>
                </a:lnTo>
                <a:close/>
              </a:path>
            </a:pathLst>
          </a:custGeom>
          <a:solidFill>
            <a:srgbClr val="D2D2F4"/>
          </a:solidFill>
        </p:spPr>
        <p:txBody>
          <a:bodyPr wrap="square" lIns="0" tIns="0" rIns="0" bIns="0" rtlCol="0"/>
          <a:lstStyle/>
          <a:p>
            <a:endParaRPr/>
          </a:p>
        </p:txBody>
      </p:sp>
      <p:sp>
        <p:nvSpPr>
          <p:cNvPr id="15" name="object 15"/>
          <p:cNvSpPr/>
          <p:nvPr/>
        </p:nvSpPr>
        <p:spPr>
          <a:xfrm>
            <a:off x="1587753" y="3079242"/>
            <a:ext cx="697230" cy="548640"/>
          </a:xfrm>
          <a:custGeom>
            <a:avLst/>
            <a:gdLst/>
            <a:ahLst/>
            <a:cxnLst/>
            <a:rect l="l" t="t" r="r" b="b"/>
            <a:pathLst>
              <a:path w="697230" h="548639">
                <a:moveTo>
                  <a:pt x="696760" y="0"/>
                </a:moveTo>
                <a:lnTo>
                  <a:pt x="0" y="0"/>
                </a:lnTo>
                <a:lnTo>
                  <a:pt x="0" y="548640"/>
                </a:lnTo>
                <a:lnTo>
                  <a:pt x="696760" y="548640"/>
                </a:lnTo>
                <a:lnTo>
                  <a:pt x="696760" y="0"/>
                </a:lnTo>
                <a:close/>
              </a:path>
            </a:pathLst>
          </a:custGeom>
          <a:solidFill>
            <a:srgbClr val="E7F6EE"/>
          </a:solidFill>
        </p:spPr>
        <p:txBody>
          <a:bodyPr wrap="square" lIns="0" tIns="0" rIns="0" bIns="0" rtlCol="0"/>
          <a:lstStyle/>
          <a:p>
            <a:endParaRPr/>
          </a:p>
        </p:txBody>
      </p:sp>
      <p:grpSp>
        <p:nvGrpSpPr>
          <p:cNvPr id="16" name="object 16"/>
          <p:cNvGrpSpPr/>
          <p:nvPr/>
        </p:nvGrpSpPr>
        <p:grpSpPr>
          <a:xfrm>
            <a:off x="2284602" y="3079242"/>
            <a:ext cx="5687060" cy="548640"/>
            <a:chOff x="2284602" y="3079242"/>
            <a:chExt cx="5687060" cy="548640"/>
          </a:xfrm>
        </p:grpSpPr>
        <p:sp>
          <p:nvSpPr>
            <p:cNvPr id="17" name="object 17"/>
            <p:cNvSpPr/>
            <p:nvPr/>
          </p:nvSpPr>
          <p:spPr>
            <a:xfrm>
              <a:off x="2284603" y="3079241"/>
              <a:ext cx="2413635" cy="548640"/>
            </a:xfrm>
            <a:custGeom>
              <a:avLst/>
              <a:gdLst/>
              <a:ahLst/>
              <a:cxnLst/>
              <a:rect l="l" t="t" r="r" b="b"/>
              <a:pathLst>
                <a:path w="2413635" h="548639">
                  <a:moveTo>
                    <a:pt x="1219263" y="0"/>
                  </a:moveTo>
                  <a:lnTo>
                    <a:pt x="609650" y="0"/>
                  </a:lnTo>
                  <a:lnTo>
                    <a:pt x="0" y="0"/>
                  </a:lnTo>
                  <a:lnTo>
                    <a:pt x="0" y="548640"/>
                  </a:lnTo>
                  <a:lnTo>
                    <a:pt x="609600" y="548640"/>
                  </a:lnTo>
                  <a:lnTo>
                    <a:pt x="1219263" y="548640"/>
                  </a:lnTo>
                  <a:lnTo>
                    <a:pt x="1219263" y="0"/>
                  </a:lnTo>
                  <a:close/>
                </a:path>
                <a:path w="2413635" h="548639">
                  <a:moveTo>
                    <a:pt x="2413114" y="0"/>
                  </a:moveTo>
                  <a:lnTo>
                    <a:pt x="1219314" y="0"/>
                  </a:lnTo>
                  <a:lnTo>
                    <a:pt x="1219314" y="548640"/>
                  </a:lnTo>
                  <a:lnTo>
                    <a:pt x="2413114" y="548640"/>
                  </a:lnTo>
                  <a:lnTo>
                    <a:pt x="2413114" y="0"/>
                  </a:lnTo>
                  <a:close/>
                </a:path>
              </a:pathLst>
            </a:custGeom>
            <a:solidFill>
              <a:srgbClr val="E7F6EE"/>
            </a:solidFill>
          </p:spPr>
          <p:txBody>
            <a:bodyPr wrap="square" lIns="0" tIns="0" rIns="0" bIns="0" rtlCol="0"/>
            <a:lstStyle/>
            <a:p>
              <a:endParaRPr/>
            </a:p>
          </p:txBody>
        </p:sp>
        <p:sp>
          <p:nvSpPr>
            <p:cNvPr id="18" name="object 18"/>
            <p:cNvSpPr/>
            <p:nvPr/>
          </p:nvSpPr>
          <p:spPr>
            <a:xfrm>
              <a:off x="4697717" y="3079241"/>
              <a:ext cx="2209800" cy="548640"/>
            </a:xfrm>
            <a:custGeom>
              <a:avLst/>
              <a:gdLst/>
              <a:ahLst/>
              <a:cxnLst/>
              <a:rect l="l" t="t" r="r" b="b"/>
              <a:pathLst>
                <a:path w="2209800" h="548639">
                  <a:moveTo>
                    <a:pt x="2209558" y="0"/>
                  </a:moveTo>
                  <a:lnTo>
                    <a:pt x="982065" y="0"/>
                  </a:lnTo>
                  <a:lnTo>
                    <a:pt x="0" y="0"/>
                  </a:lnTo>
                  <a:lnTo>
                    <a:pt x="0" y="548640"/>
                  </a:lnTo>
                  <a:lnTo>
                    <a:pt x="981976" y="548640"/>
                  </a:lnTo>
                  <a:lnTo>
                    <a:pt x="2209558" y="548640"/>
                  </a:lnTo>
                  <a:lnTo>
                    <a:pt x="2209558" y="0"/>
                  </a:lnTo>
                  <a:close/>
                </a:path>
              </a:pathLst>
            </a:custGeom>
            <a:solidFill>
              <a:srgbClr val="0000FF"/>
            </a:solidFill>
          </p:spPr>
          <p:txBody>
            <a:bodyPr wrap="square" lIns="0" tIns="0" rIns="0" bIns="0" rtlCol="0"/>
            <a:lstStyle/>
            <a:p>
              <a:endParaRPr/>
            </a:p>
          </p:txBody>
        </p:sp>
        <p:sp>
          <p:nvSpPr>
            <p:cNvPr id="19" name="object 19"/>
            <p:cNvSpPr/>
            <p:nvPr/>
          </p:nvSpPr>
          <p:spPr>
            <a:xfrm>
              <a:off x="6907275" y="3079242"/>
              <a:ext cx="1064260" cy="548640"/>
            </a:xfrm>
            <a:custGeom>
              <a:avLst/>
              <a:gdLst/>
              <a:ahLst/>
              <a:cxnLst/>
              <a:rect l="l" t="t" r="r" b="b"/>
              <a:pathLst>
                <a:path w="1064259" h="548639">
                  <a:moveTo>
                    <a:pt x="1063904" y="0"/>
                  </a:moveTo>
                  <a:lnTo>
                    <a:pt x="0" y="0"/>
                  </a:lnTo>
                  <a:lnTo>
                    <a:pt x="0" y="548640"/>
                  </a:lnTo>
                  <a:lnTo>
                    <a:pt x="1063904" y="548640"/>
                  </a:lnTo>
                  <a:lnTo>
                    <a:pt x="1063904" y="0"/>
                  </a:lnTo>
                  <a:close/>
                </a:path>
              </a:pathLst>
            </a:custGeom>
            <a:solidFill>
              <a:srgbClr val="CCEDDF"/>
            </a:solidFill>
          </p:spPr>
          <p:txBody>
            <a:bodyPr wrap="square" lIns="0" tIns="0" rIns="0" bIns="0" rtlCol="0"/>
            <a:lstStyle/>
            <a:p>
              <a:endParaRPr/>
            </a:p>
          </p:txBody>
        </p:sp>
      </p:grpSp>
      <p:grpSp>
        <p:nvGrpSpPr>
          <p:cNvPr id="20" name="object 20"/>
          <p:cNvGrpSpPr/>
          <p:nvPr/>
        </p:nvGrpSpPr>
        <p:grpSpPr>
          <a:xfrm>
            <a:off x="8953372" y="3079242"/>
            <a:ext cx="2127885" cy="548640"/>
            <a:chOff x="8953372" y="3079242"/>
            <a:chExt cx="2127885" cy="548640"/>
          </a:xfrm>
        </p:grpSpPr>
        <p:sp>
          <p:nvSpPr>
            <p:cNvPr id="21" name="object 21"/>
            <p:cNvSpPr/>
            <p:nvPr/>
          </p:nvSpPr>
          <p:spPr>
            <a:xfrm>
              <a:off x="8953372" y="3079242"/>
              <a:ext cx="982344" cy="548640"/>
            </a:xfrm>
            <a:custGeom>
              <a:avLst/>
              <a:gdLst/>
              <a:ahLst/>
              <a:cxnLst/>
              <a:rect l="l" t="t" r="r" b="b"/>
              <a:pathLst>
                <a:path w="982345" h="548639">
                  <a:moveTo>
                    <a:pt x="982065" y="0"/>
                  </a:moveTo>
                  <a:lnTo>
                    <a:pt x="0" y="0"/>
                  </a:lnTo>
                  <a:lnTo>
                    <a:pt x="0" y="548640"/>
                  </a:lnTo>
                  <a:lnTo>
                    <a:pt x="982065" y="548640"/>
                  </a:lnTo>
                  <a:lnTo>
                    <a:pt x="982065" y="0"/>
                  </a:lnTo>
                  <a:close/>
                </a:path>
              </a:pathLst>
            </a:custGeom>
            <a:solidFill>
              <a:srgbClr val="FFC000"/>
            </a:solidFill>
          </p:spPr>
          <p:txBody>
            <a:bodyPr wrap="square" lIns="0" tIns="0" rIns="0" bIns="0" rtlCol="0"/>
            <a:lstStyle/>
            <a:p>
              <a:endParaRPr/>
            </a:p>
          </p:txBody>
        </p:sp>
        <p:sp>
          <p:nvSpPr>
            <p:cNvPr id="22" name="object 22"/>
            <p:cNvSpPr/>
            <p:nvPr/>
          </p:nvSpPr>
          <p:spPr>
            <a:xfrm>
              <a:off x="9935336" y="3079242"/>
              <a:ext cx="1146175" cy="548640"/>
            </a:xfrm>
            <a:custGeom>
              <a:avLst/>
              <a:gdLst/>
              <a:ahLst/>
              <a:cxnLst/>
              <a:rect l="l" t="t" r="r" b="b"/>
              <a:pathLst>
                <a:path w="1146175" h="548639">
                  <a:moveTo>
                    <a:pt x="1145743" y="0"/>
                  </a:moveTo>
                  <a:lnTo>
                    <a:pt x="0" y="0"/>
                  </a:lnTo>
                  <a:lnTo>
                    <a:pt x="0" y="548640"/>
                  </a:lnTo>
                  <a:lnTo>
                    <a:pt x="1145743" y="548640"/>
                  </a:lnTo>
                  <a:lnTo>
                    <a:pt x="1145743" y="0"/>
                  </a:lnTo>
                  <a:close/>
                </a:path>
              </a:pathLst>
            </a:custGeom>
            <a:solidFill>
              <a:srgbClr val="D2D2F4"/>
            </a:solidFill>
          </p:spPr>
          <p:txBody>
            <a:bodyPr wrap="square" lIns="0" tIns="0" rIns="0" bIns="0" rtlCol="0"/>
            <a:lstStyle/>
            <a:p>
              <a:endParaRPr/>
            </a:p>
          </p:txBody>
        </p:sp>
      </p:grpSp>
      <p:sp>
        <p:nvSpPr>
          <p:cNvPr id="23" name="object 23"/>
          <p:cNvSpPr/>
          <p:nvPr/>
        </p:nvSpPr>
        <p:spPr>
          <a:xfrm>
            <a:off x="1587753" y="3627882"/>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24" name="object 24"/>
          <p:cNvGrpSpPr/>
          <p:nvPr/>
        </p:nvGrpSpPr>
        <p:grpSpPr>
          <a:xfrm>
            <a:off x="2284602" y="3627882"/>
            <a:ext cx="5687060" cy="518159"/>
            <a:chOff x="2284602" y="3627882"/>
            <a:chExt cx="5687060" cy="518159"/>
          </a:xfrm>
        </p:grpSpPr>
        <p:sp>
          <p:nvSpPr>
            <p:cNvPr id="25" name="object 25"/>
            <p:cNvSpPr/>
            <p:nvPr/>
          </p:nvSpPr>
          <p:spPr>
            <a:xfrm>
              <a:off x="2284603" y="3627894"/>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26" name="object 26"/>
            <p:cNvSpPr/>
            <p:nvPr/>
          </p:nvSpPr>
          <p:spPr>
            <a:xfrm>
              <a:off x="4697717" y="3627894"/>
              <a:ext cx="2209800" cy="518159"/>
            </a:xfrm>
            <a:custGeom>
              <a:avLst/>
              <a:gdLst/>
              <a:ahLst/>
              <a:cxnLst/>
              <a:rect l="l" t="t" r="r" b="b"/>
              <a:pathLst>
                <a:path w="2209800" h="518160">
                  <a:moveTo>
                    <a:pt x="2209558" y="0"/>
                  </a:moveTo>
                  <a:lnTo>
                    <a:pt x="982065" y="0"/>
                  </a:lnTo>
                  <a:lnTo>
                    <a:pt x="0" y="0"/>
                  </a:lnTo>
                  <a:lnTo>
                    <a:pt x="0" y="518160"/>
                  </a:lnTo>
                  <a:lnTo>
                    <a:pt x="981976" y="518160"/>
                  </a:lnTo>
                  <a:lnTo>
                    <a:pt x="2209558" y="518160"/>
                  </a:lnTo>
                  <a:lnTo>
                    <a:pt x="2209558" y="0"/>
                  </a:lnTo>
                  <a:close/>
                </a:path>
              </a:pathLst>
            </a:custGeom>
            <a:solidFill>
              <a:srgbClr val="0000FF"/>
            </a:solidFill>
          </p:spPr>
          <p:txBody>
            <a:bodyPr wrap="square" lIns="0" tIns="0" rIns="0" bIns="0" rtlCol="0"/>
            <a:lstStyle/>
            <a:p>
              <a:endParaRPr/>
            </a:p>
          </p:txBody>
        </p:sp>
        <p:sp>
          <p:nvSpPr>
            <p:cNvPr id="27" name="object 27"/>
            <p:cNvSpPr/>
            <p:nvPr/>
          </p:nvSpPr>
          <p:spPr>
            <a:xfrm>
              <a:off x="6907275" y="3627882"/>
              <a:ext cx="1064260" cy="518159"/>
            </a:xfrm>
            <a:custGeom>
              <a:avLst/>
              <a:gdLst/>
              <a:ahLst/>
              <a:cxnLst/>
              <a:rect l="l" t="t" r="r" b="b"/>
              <a:pathLst>
                <a:path w="1064259" h="518160">
                  <a:moveTo>
                    <a:pt x="1063904" y="0"/>
                  </a:moveTo>
                  <a:lnTo>
                    <a:pt x="0" y="0"/>
                  </a:lnTo>
                  <a:lnTo>
                    <a:pt x="0" y="518160"/>
                  </a:lnTo>
                  <a:lnTo>
                    <a:pt x="1063904" y="518160"/>
                  </a:lnTo>
                  <a:lnTo>
                    <a:pt x="1063904" y="0"/>
                  </a:lnTo>
                  <a:close/>
                </a:path>
              </a:pathLst>
            </a:custGeom>
            <a:solidFill>
              <a:srgbClr val="CAEBDE"/>
            </a:solidFill>
          </p:spPr>
          <p:txBody>
            <a:bodyPr wrap="square" lIns="0" tIns="0" rIns="0" bIns="0" rtlCol="0"/>
            <a:lstStyle/>
            <a:p>
              <a:endParaRPr/>
            </a:p>
          </p:txBody>
        </p:sp>
      </p:grpSp>
      <p:sp>
        <p:nvSpPr>
          <p:cNvPr id="28" name="object 28"/>
          <p:cNvSpPr/>
          <p:nvPr/>
        </p:nvSpPr>
        <p:spPr>
          <a:xfrm>
            <a:off x="8953372" y="3627882"/>
            <a:ext cx="982344" cy="518159"/>
          </a:xfrm>
          <a:custGeom>
            <a:avLst/>
            <a:gdLst/>
            <a:ahLst/>
            <a:cxnLst/>
            <a:rect l="l" t="t" r="r" b="b"/>
            <a:pathLst>
              <a:path w="982345" h="518160">
                <a:moveTo>
                  <a:pt x="982065" y="0"/>
                </a:moveTo>
                <a:lnTo>
                  <a:pt x="0" y="0"/>
                </a:lnTo>
                <a:lnTo>
                  <a:pt x="0" y="518160"/>
                </a:lnTo>
                <a:lnTo>
                  <a:pt x="982065" y="518160"/>
                </a:lnTo>
                <a:lnTo>
                  <a:pt x="982065" y="0"/>
                </a:lnTo>
                <a:close/>
              </a:path>
            </a:pathLst>
          </a:custGeom>
          <a:solidFill>
            <a:srgbClr val="FFC000"/>
          </a:solidFill>
        </p:spPr>
        <p:txBody>
          <a:bodyPr wrap="square" lIns="0" tIns="0" rIns="0" bIns="0" rtlCol="0"/>
          <a:lstStyle/>
          <a:p>
            <a:endParaRPr/>
          </a:p>
        </p:txBody>
      </p:sp>
      <p:sp>
        <p:nvSpPr>
          <p:cNvPr id="29" name="object 29"/>
          <p:cNvSpPr/>
          <p:nvPr/>
        </p:nvSpPr>
        <p:spPr>
          <a:xfrm>
            <a:off x="1587753" y="4146042"/>
            <a:ext cx="697230" cy="518159"/>
          </a:xfrm>
          <a:custGeom>
            <a:avLst/>
            <a:gdLst/>
            <a:ahLst/>
            <a:cxnLst/>
            <a:rect l="l" t="t" r="r" b="b"/>
            <a:pathLst>
              <a:path w="697230" h="518160">
                <a:moveTo>
                  <a:pt x="696760" y="0"/>
                </a:moveTo>
                <a:lnTo>
                  <a:pt x="0" y="0"/>
                </a:lnTo>
                <a:lnTo>
                  <a:pt x="0" y="518159"/>
                </a:lnTo>
                <a:lnTo>
                  <a:pt x="696760" y="518159"/>
                </a:lnTo>
                <a:lnTo>
                  <a:pt x="696760" y="0"/>
                </a:lnTo>
                <a:close/>
              </a:path>
            </a:pathLst>
          </a:custGeom>
          <a:solidFill>
            <a:srgbClr val="E7F6EE"/>
          </a:solidFill>
        </p:spPr>
        <p:txBody>
          <a:bodyPr wrap="square" lIns="0" tIns="0" rIns="0" bIns="0" rtlCol="0"/>
          <a:lstStyle/>
          <a:p>
            <a:endParaRPr/>
          </a:p>
        </p:txBody>
      </p:sp>
      <p:grpSp>
        <p:nvGrpSpPr>
          <p:cNvPr id="30" name="object 30"/>
          <p:cNvGrpSpPr/>
          <p:nvPr/>
        </p:nvGrpSpPr>
        <p:grpSpPr>
          <a:xfrm>
            <a:off x="2284602" y="4146042"/>
            <a:ext cx="5687060" cy="518159"/>
            <a:chOff x="2284602" y="4146042"/>
            <a:chExt cx="5687060" cy="518159"/>
          </a:xfrm>
        </p:grpSpPr>
        <p:sp>
          <p:nvSpPr>
            <p:cNvPr id="31" name="object 31"/>
            <p:cNvSpPr/>
            <p:nvPr/>
          </p:nvSpPr>
          <p:spPr>
            <a:xfrm>
              <a:off x="2284603" y="4146054"/>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E7F6EE"/>
            </a:solidFill>
          </p:spPr>
          <p:txBody>
            <a:bodyPr wrap="square" lIns="0" tIns="0" rIns="0" bIns="0" rtlCol="0"/>
            <a:lstStyle/>
            <a:p>
              <a:endParaRPr/>
            </a:p>
          </p:txBody>
        </p:sp>
        <p:sp>
          <p:nvSpPr>
            <p:cNvPr id="32" name="object 32"/>
            <p:cNvSpPr/>
            <p:nvPr/>
          </p:nvSpPr>
          <p:spPr>
            <a:xfrm>
              <a:off x="4697717" y="4146054"/>
              <a:ext cx="2209800" cy="518159"/>
            </a:xfrm>
            <a:custGeom>
              <a:avLst/>
              <a:gdLst/>
              <a:ahLst/>
              <a:cxnLst/>
              <a:rect l="l" t="t" r="r" b="b"/>
              <a:pathLst>
                <a:path w="2209800" h="518160">
                  <a:moveTo>
                    <a:pt x="2209558" y="0"/>
                  </a:moveTo>
                  <a:lnTo>
                    <a:pt x="982065" y="0"/>
                  </a:lnTo>
                  <a:lnTo>
                    <a:pt x="0" y="0"/>
                  </a:lnTo>
                  <a:lnTo>
                    <a:pt x="0" y="518160"/>
                  </a:lnTo>
                  <a:lnTo>
                    <a:pt x="981976" y="518160"/>
                  </a:lnTo>
                  <a:lnTo>
                    <a:pt x="2209558" y="518160"/>
                  </a:lnTo>
                  <a:lnTo>
                    <a:pt x="2209558" y="0"/>
                  </a:lnTo>
                  <a:close/>
                </a:path>
              </a:pathLst>
            </a:custGeom>
            <a:solidFill>
              <a:srgbClr val="0000FF"/>
            </a:solidFill>
          </p:spPr>
          <p:txBody>
            <a:bodyPr wrap="square" lIns="0" tIns="0" rIns="0" bIns="0" rtlCol="0"/>
            <a:lstStyle/>
            <a:p>
              <a:endParaRPr/>
            </a:p>
          </p:txBody>
        </p:sp>
        <p:sp>
          <p:nvSpPr>
            <p:cNvPr id="33" name="object 33"/>
            <p:cNvSpPr/>
            <p:nvPr/>
          </p:nvSpPr>
          <p:spPr>
            <a:xfrm>
              <a:off x="6907275" y="4146042"/>
              <a:ext cx="1064260" cy="518159"/>
            </a:xfrm>
            <a:custGeom>
              <a:avLst/>
              <a:gdLst/>
              <a:ahLst/>
              <a:cxnLst/>
              <a:rect l="l" t="t" r="r" b="b"/>
              <a:pathLst>
                <a:path w="1064259" h="518160">
                  <a:moveTo>
                    <a:pt x="1063904" y="0"/>
                  </a:moveTo>
                  <a:lnTo>
                    <a:pt x="0" y="0"/>
                  </a:lnTo>
                  <a:lnTo>
                    <a:pt x="0" y="518159"/>
                  </a:lnTo>
                  <a:lnTo>
                    <a:pt x="1063904" y="518159"/>
                  </a:lnTo>
                  <a:lnTo>
                    <a:pt x="1063904" y="0"/>
                  </a:lnTo>
                  <a:close/>
                </a:path>
              </a:pathLst>
            </a:custGeom>
            <a:solidFill>
              <a:srgbClr val="CCEDDF"/>
            </a:solidFill>
          </p:spPr>
          <p:txBody>
            <a:bodyPr wrap="square" lIns="0" tIns="0" rIns="0" bIns="0" rtlCol="0"/>
            <a:lstStyle/>
            <a:p>
              <a:endParaRPr/>
            </a:p>
          </p:txBody>
        </p:sp>
      </p:grpSp>
      <p:grpSp>
        <p:nvGrpSpPr>
          <p:cNvPr id="34" name="object 34"/>
          <p:cNvGrpSpPr/>
          <p:nvPr/>
        </p:nvGrpSpPr>
        <p:grpSpPr>
          <a:xfrm>
            <a:off x="8953372" y="4146042"/>
            <a:ext cx="2127885" cy="518159"/>
            <a:chOff x="8953372" y="4146042"/>
            <a:chExt cx="2127885" cy="518159"/>
          </a:xfrm>
        </p:grpSpPr>
        <p:sp>
          <p:nvSpPr>
            <p:cNvPr id="35" name="object 35"/>
            <p:cNvSpPr/>
            <p:nvPr/>
          </p:nvSpPr>
          <p:spPr>
            <a:xfrm>
              <a:off x="8953372" y="4146042"/>
              <a:ext cx="982344" cy="518159"/>
            </a:xfrm>
            <a:custGeom>
              <a:avLst/>
              <a:gdLst/>
              <a:ahLst/>
              <a:cxnLst/>
              <a:rect l="l" t="t" r="r" b="b"/>
              <a:pathLst>
                <a:path w="982345" h="518160">
                  <a:moveTo>
                    <a:pt x="982065" y="0"/>
                  </a:moveTo>
                  <a:lnTo>
                    <a:pt x="0" y="0"/>
                  </a:lnTo>
                  <a:lnTo>
                    <a:pt x="0" y="518159"/>
                  </a:lnTo>
                  <a:lnTo>
                    <a:pt x="982065" y="518159"/>
                  </a:lnTo>
                  <a:lnTo>
                    <a:pt x="982065" y="0"/>
                  </a:lnTo>
                  <a:close/>
                </a:path>
              </a:pathLst>
            </a:custGeom>
            <a:solidFill>
              <a:srgbClr val="FFC000"/>
            </a:solidFill>
          </p:spPr>
          <p:txBody>
            <a:bodyPr wrap="square" lIns="0" tIns="0" rIns="0" bIns="0" rtlCol="0"/>
            <a:lstStyle/>
            <a:p>
              <a:endParaRPr/>
            </a:p>
          </p:txBody>
        </p:sp>
        <p:sp>
          <p:nvSpPr>
            <p:cNvPr id="36" name="object 36"/>
            <p:cNvSpPr/>
            <p:nvPr/>
          </p:nvSpPr>
          <p:spPr>
            <a:xfrm>
              <a:off x="9935336" y="4146042"/>
              <a:ext cx="1146175" cy="518159"/>
            </a:xfrm>
            <a:custGeom>
              <a:avLst/>
              <a:gdLst/>
              <a:ahLst/>
              <a:cxnLst/>
              <a:rect l="l" t="t" r="r" b="b"/>
              <a:pathLst>
                <a:path w="1146175" h="518160">
                  <a:moveTo>
                    <a:pt x="1145743" y="0"/>
                  </a:moveTo>
                  <a:lnTo>
                    <a:pt x="0" y="0"/>
                  </a:lnTo>
                  <a:lnTo>
                    <a:pt x="0" y="518159"/>
                  </a:lnTo>
                  <a:lnTo>
                    <a:pt x="1145743" y="518159"/>
                  </a:lnTo>
                  <a:lnTo>
                    <a:pt x="1145743" y="0"/>
                  </a:lnTo>
                  <a:close/>
                </a:path>
              </a:pathLst>
            </a:custGeom>
            <a:solidFill>
              <a:srgbClr val="FFFF00"/>
            </a:solidFill>
          </p:spPr>
          <p:txBody>
            <a:bodyPr wrap="square" lIns="0" tIns="0" rIns="0" bIns="0" rtlCol="0"/>
            <a:lstStyle/>
            <a:p>
              <a:endParaRPr/>
            </a:p>
          </p:txBody>
        </p:sp>
      </p:grpSp>
      <p:sp>
        <p:nvSpPr>
          <p:cNvPr id="37" name="object 37"/>
          <p:cNvSpPr/>
          <p:nvPr/>
        </p:nvSpPr>
        <p:spPr>
          <a:xfrm>
            <a:off x="1587753" y="4664202"/>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38" name="object 38"/>
          <p:cNvGrpSpPr/>
          <p:nvPr/>
        </p:nvGrpSpPr>
        <p:grpSpPr>
          <a:xfrm>
            <a:off x="2284602" y="4664202"/>
            <a:ext cx="6668770" cy="518159"/>
            <a:chOff x="2284602" y="4664202"/>
            <a:chExt cx="6668770" cy="518159"/>
          </a:xfrm>
        </p:grpSpPr>
        <p:sp>
          <p:nvSpPr>
            <p:cNvPr id="39" name="object 39"/>
            <p:cNvSpPr/>
            <p:nvPr/>
          </p:nvSpPr>
          <p:spPr>
            <a:xfrm>
              <a:off x="2284603" y="4664202"/>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40" name="object 40"/>
            <p:cNvSpPr/>
            <p:nvPr/>
          </p:nvSpPr>
          <p:spPr>
            <a:xfrm>
              <a:off x="4697717" y="4664202"/>
              <a:ext cx="3274060" cy="518159"/>
            </a:xfrm>
            <a:custGeom>
              <a:avLst/>
              <a:gdLst/>
              <a:ahLst/>
              <a:cxnLst/>
              <a:rect l="l" t="t" r="r" b="b"/>
              <a:pathLst>
                <a:path w="3274059" h="518160">
                  <a:moveTo>
                    <a:pt x="3273463" y="0"/>
                  </a:moveTo>
                  <a:lnTo>
                    <a:pt x="2209558" y="0"/>
                  </a:lnTo>
                  <a:lnTo>
                    <a:pt x="982065" y="0"/>
                  </a:lnTo>
                  <a:lnTo>
                    <a:pt x="0" y="0"/>
                  </a:lnTo>
                  <a:lnTo>
                    <a:pt x="0" y="518160"/>
                  </a:lnTo>
                  <a:lnTo>
                    <a:pt x="981976" y="518160"/>
                  </a:lnTo>
                  <a:lnTo>
                    <a:pt x="2209558" y="518160"/>
                  </a:lnTo>
                  <a:lnTo>
                    <a:pt x="3273463" y="518160"/>
                  </a:lnTo>
                  <a:lnTo>
                    <a:pt x="3273463" y="0"/>
                  </a:lnTo>
                  <a:close/>
                </a:path>
              </a:pathLst>
            </a:custGeom>
            <a:solidFill>
              <a:srgbClr val="0000FF"/>
            </a:solidFill>
          </p:spPr>
          <p:txBody>
            <a:bodyPr wrap="square" lIns="0" tIns="0" rIns="0" bIns="0" rtlCol="0"/>
            <a:lstStyle/>
            <a:p>
              <a:endParaRPr/>
            </a:p>
          </p:txBody>
        </p:sp>
        <p:sp>
          <p:nvSpPr>
            <p:cNvPr id="41" name="object 41"/>
            <p:cNvSpPr/>
            <p:nvPr/>
          </p:nvSpPr>
          <p:spPr>
            <a:xfrm>
              <a:off x="7971281" y="4664202"/>
              <a:ext cx="982344" cy="518159"/>
            </a:xfrm>
            <a:custGeom>
              <a:avLst/>
              <a:gdLst/>
              <a:ahLst/>
              <a:cxnLst/>
              <a:rect l="l" t="t" r="r" b="b"/>
              <a:pathLst>
                <a:path w="982345" h="518160">
                  <a:moveTo>
                    <a:pt x="982065" y="0"/>
                  </a:moveTo>
                  <a:lnTo>
                    <a:pt x="0" y="0"/>
                  </a:lnTo>
                  <a:lnTo>
                    <a:pt x="0" y="518160"/>
                  </a:lnTo>
                  <a:lnTo>
                    <a:pt x="982065" y="518160"/>
                  </a:lnTo>
                  <a:lnTo>
                    <a:pt x="982065" y="0"/>
                  </a:lnTo>
                  <a:close/>
                </a:path>
              </a:pathLst>
            </a:custGeom>
            <a:solidFill>
              <a:srgbClr val="CCEDDF"/>
            </a:solidFill>
          </p:spPr>
          <p:txBody>
            <a:bodyPr wrap="square" lIns="0" tIns="0" rIns="0" bIns="0" rtlCol="0"/>
            <a:lstStyle/>
            <a:p>
              <a:endParaRPr/>
            </a:p>
          </p:txBody>
        </p:sp>
      </p:grpSp>
      <p:sp>
        <p:nvSpPr>
          <p:cNvPr id="42" name="object 42"/>
          <p:cNvSpPr/>
          <p:nvPr/>
        </p:nvSpPr>
        <p:spPr>
          <a:xfrm>
            <a:off x="9935336" y="4664202"/>
            <a:ext cx="1146175" cy="518159"/>
          </a:xfrm>
          <a:custGeom>
            <a:avLst/>
            <a:gdLst/>
            <a:ahLst/>
            <a:cxnLst/>
            <a:rect l="l" t="t" r="r" b="b"/>
            <a:pathLst>
              <a:path w="1146175" h="518160">
                <a:moveTo>
                  <a:pt x="1145743" y="0"/>
                </a:moveTo>
                <a:lnTo>
                  <a:pt x="0" y="0"/>
                </a:lnTo>
                <a:lnTo>
                  <a:pt x="0" y="518160"/>
                </a:lnTo>
                <a:lnTo>
                  <a:pt x="1145743" y="518160"/>
                </a:lnTo>
                <a:lnTo>
                  <a:pt x="1145743" y="0"/>
                </a:lnTo>
                <a:close/>
              </a:path>
            </a:pathLst>
          </a:custGeom>
          <a:solidFill>
            <a:srgbClr val="FFFF00"/>
          </a:solidFill>
        </p:spPr>
        <p:txBody>
          <a:bodyPr wrap="square" lIns="0" tIns="0" rIns="0" bIns="0" rtlCol="0"/>
          <a:lstStyle/>
          <a:p>
            <a:endParaRPr/>
          </a:p>
        </p:txBody>
      </p:sp>
      <p:sp>
        <p:nvSpPr>
          <p:cNvPr id="43" name="object 43"/>
          <p:cNvSpPr/>
          <p:nvPr/>
        </p:nvSpPr>
        <p:spPr>
          <a:xfrm>
            <a:off x="1587753" y="5182399"/>
            <a:ext cx="697230" cy="518159"/>
          </a:xfrm>
          <a:custGeom>
            <a:avLst/>
            <a:gdLst/>
            <a:ahLst/>
            <a:cxnLst/>
            <a:rect l="l" t="t" r="r" b="b"/>
            <a:pathLst>
              <a:path w="697230" h="518160">
                <a:moveTo>
                  <a:pt x="696760" y="0"/>
                </a:moveTo>
                <a:lnTo>
                  <a:pt x="0" y="0"/>
                </a:lnTo>
                <a:lnTo>
                  <a:pt x="0" y="518159"/>
                </a:lnTo>
                <a:lnTo>
                  <a:pt x="696760" y="518159"/>
                </a:lnTo>
                <a:lnTo>
                  <a:pt x="696760" y="0"/>
                </a:lnTo>
                <a:close/>
              </a:path>
            </a:pathLst>
          </a:custGeom>
          <a:solidFill>
            <a:srgbClr val="E7F6EE"/>
          </a:solidFill>
        </p:spPr>
        <p:txBody>
          <a:bodyPr wrap="square" lIns="0" tIns="0" rIns="0" bIns="0" rtlCol="0"/>
          <a:lstStyle/>
          <a:p>
            <a:endParaRPr/>
          </a:p>
        </p:txBody>
      </p:sp>
      <p:grpSp>
        <p:nvGrpSpPr>
          <p:cNvPr id="44" name="object 44"/>
          <p:cNvGrpSpPr/>
          <p:nvPr/>
        </p:nvGrpSpPr>
        <p:grpSpPr>
          <a:xfrm>
            <a:off x="2284602" y="5182399"/>
            <a:ext cx="6668770" cy="518159"/>
            <a:chOff x="2284602" y="5182399"/>
            <a:chExt cx="6668770" cy="518159"/>
          </a:xfrm>
        </p:grpSpPr>
        <p:sp>
          <p:nvSpPr>
            <p:cNvPr id="45" name="object 45"/>
            <p:cNvSpPr/>
            <p:nvPr/>
          </p:nvSpPr>
          <p:spPr>
            <a:xfrm>
              <a:off x="2284603" y="5182399"/>
              <a:ext cx="1219835" cy="518159"/>
            </a:xfrm>
            <a:custGeom>
              <a:avLst/>
              <a:gdLst/>
              <a:ahLst/>
              <a:cxnLst/>
              <a:rect l="l" t="t" r="r" b="b"/>
              <a:pathLst>
                <a:path w="1219835" h="518160">
                  <a:moveTo>
                    <a:pt x="1219263" y="0"/>
                  </a:moveTo>
                  <a:lnTo>
                    <a:pt x="609650" y="0"/>
                  </a:lnTo>
                  <a:lnTo>
                    <a:pt x="0" y="0"/>
                  </a:lnTo>
                  <a:lnTo>
                    <a:pt x="0" y="518160"/>
                  </a:lnTo>
                  <a:lnTo>
                    <a:pt x="609600" y="518160"/>
                  </a:lnTo>
                  <a:lnTo>
                    <a:pt x="1219263" y="518160"/>
                  </a:lnTo>
                  <a:lnTo>
                    <a:pt x="1219263" y="0"/>
                  </a:lnTo>
                  <a:close/>
                </a:path>
              </a:pathLst>
            </a:custGeom>
            <a:solidFill>
              <a:srgbClr val="E7F6EE"/>
            </a:solidFill>
          </p:spPr>
          <p:txBody>
            <a:bodyPr wrap="square" lIns="0" tIns="0" rIns="0" bIns="0" rtlCol="0"/>
            <a:lstStyle/>
            <a:p>
              <a:endParaRPr/>
            </a:p>
          </p:txBody>
        </p:sp>
        <p:sp>
          <p:nvSpPr>
            <p:cNvPr id="46" name="object 46"/>
            <p:cNvSpPr/>
            <p:nvPr/>
          </p:nvSpPr>
          <p:spPr>
            <a:xfrm>
              <a:off x="3503917" y="5182399"/>
              <a:ext cx="4467860" cy="518159"/>
            </a:xfrm>
            <a:custGeom>
              <a:avLst/>
              <a:gdLst/>
              <a:ahLst/>
              <a:cxnLst/>
              <a:rect l="l" t="t" r="r" b="b"/>
              <a:pathLst>
                <a:path w="4467859" h="518160">
                  <a:moveTo>
                    <a:pt x="4467263" y="0"/>
                  </a:moveTo>
                  <a:lnTo>
                    <a:pt x="4467263" y="0"/>
                  </a:lnTo>
                  <a:lnTo>
                    <a:pt x="0" y="0"/>
                  </a:lnTo>
                  <a:lnTo>
                    <a:pt x="0" y="518160"/>
                  </a:lnTo>
                  <a:lnTo>
                    <a:pt x="4467263" y="518160"/>
                  </a:lnTo>
                  <a:lnTo>
                    <a:pt x="4467263" y="0"/>
                  </a:lnTo>
                  <a:close/>
                </a:path>
              </a:pathLst>
            </a:custGeom>
            <a:solidFill>
              <a:srgbClr val="0000FF"/>
            </a:solidFill>
          </p:spPr>
          <p:txBody>
            <a:bodyPr wrap="square" lIns="0" tIns="0" rIns="0" bIns="0" rtlCol="0"/>
            <a:lstStyle/>
            <a:p>
              <a:endParaRPr/>
            </a:p>
          </p:txBody>
        </p:sp>
        <p:sp>
          <p:nvSpPr>
            <p:cNvPr id="47" name="object 47"/>
            <p:cNvSpPr/>
            <p:nvPr/>
          </p:nvSpPr>
          <p:spPr>
            <a:xfrm>
              <a:off x="7971281" y="5182399"/>
              <a:ext cx="982344" cy="518159"/>
            </a:xfrm>
            <a:custGeom>
              <a:avLst/>
              <a:gdLst/>
              <a:ahLst/>
              <a:cxnLst/>
              <a:rect l="l" t="t" r="r" b="b"/>
              <a:pathLst>
                <a:path w="982345" h="518160">
                  <a:moveTo>
                    <a:pt x="982065" y="0"/>
                  </a:moveTo>
                  <a:lnTo>
                    <a:pt x="0" y="0"/>
                  </a:lnTo>
                  <a:lnTo>
                    <a:pt x="0" y="518159"/>
                  </a:lnTo>
                  <a:lnTo>
                    <a:pt x="982065" y="518159"/>
                  </a:lnTo>
                  <a:lnTo>
                    <a:pt x="982065" y="0"/>
                  </a:lnTo>
                  <a:close/>
                </a:path>
              </a:pathLst>
            </a:custGeom>
            <a:solidFill>
              <a:srgbClr val="CCEDDF"/>
            </a:solidFill>
          </p:spPr>
          <p:txBody>
            <a:bodyPr wrap="square" lIns="0" tIns="0" rIns="0" bIns="0" rtlCol="0"/>
            <a:lstStyle/>
            <a:p>
              <a:endParaRPr/>
            </a:p>
          </p:txBody>
        </p:sp>
      </p:grpSp>
      <p:sp>
        <p:nvSpPr>
          <p:cNvPr id="48" name="object 48"/>
          <p:cNvSpPr/>
          <p:nvPr/>
        </p:nvSpPr>
        <p:spPr>
          <a:xfrm>
            <a:off x="9935336" y="5182399"/>
            <a:ext cx="1146175" cy="518159"/>
          </a:xfrm>
          <a:custGeom>
            <a:avLst/>
            <a:gdLst/>
            <a:ahLst/>
            <a:cxnLst/>
            <a:rect l="l" t="t" r="r" b="b"/>
            <a:pathLst>
              <a:path w="1146175" h="518160">
                <a:moveTo>
                  <a:pt x="1145743" y="0"/>
                </a:moveTo>
                <a:lnTo>
                  <a:pt x="0" y="0"/>
                </a:lnTo>
                <a:lnTo>
                  <a:pt x="0" y="518159"/>
                </a:lnTo>
                <a:lnTo>
                  <a:pt x="1145743" y="518159"/>
                </a:lnTo>
                <a:lnTo>
                  <a:pt x="1145743" y="0"/>
                </a:lnTo>
                <a:close/>
              </a:path>
            </a:pathLst>
          </a:custGeom>
          <a:solidFill>
            <a:srgbClr val="FFFF00"/>
          </a:solidFill>
        </p:spPr>
        <p:txBody>
          <a:bodyPr wrap="square" lIns="0" tIns="0" rIns="0" bIns="0" rtlCol="0"/>
          <a:lstStyle/>
          <a:p>
            <a:endParaRPr/>
          </a:p>
        </p:txBody>
      </p:sp>
      <p:sp>
        <p:nvSpPr>
          <p:cNvPr id="49" name="object 49"/>
          <p:cNvSpPr/>
          <p:nvPr/>
        </p:nvSpPr>
        <p:spPr>
          <a:xfrm>
            <a:off x="1587753" y="5700559"/>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50" name="object 50"/>
          <p:cNvGrpSpPr/>
          <p:nvPr/>
        </p:nvGrpSpPr>
        <p:grpSpPr>
          <a:xfrm>
            <a:off x="2284602" y="5700559"/>
            <a:ext cx="5687060" cy="518159"/>
            <a:chOff x="2284602" y="5700559"/>
            <a:chExt cx="5687060" cy="518159"/>
          </a:xfrm>
        </p:grpSpPr>
        <p:sp>
          <p:nvSpPr>
            <p:cNvPr id="51" name="object 51"/>
            <p:cNvSpPr/>
            <p:nvPr/>
          </p:nvSpPr>
          <p:spPr>
            <a:xfrm>
              <a:off x="2284603" y="5700559"/>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52" name="object 52"/>
            <p:cNvSpPr/>
            <p:nvPr/>
          </p:nvSpPr>
          <p:spPr>
            <a:xfrm>
              <a:off x="4697717" y="5700559"/>
              <a:ext cx="3274060" cy="518159"/>
            </a:xfrm>
            <a:custGeom>
              <a:avLst/>
              <a:gdLst/>
              <a:ahLst/>
              <a:cxnLst/>
              <a:rect l="l" t="t" r="r" b="b"/>
              <a:pathLst>
                <a:path w="3274059" h="518160">
                  <a:moveTo>
                    <a:pt x="3273463" y="0"/>
                  </a:moveTo>
                  <a:lnTo>
                    <a:pt x="2209558" y="0"/>
                  </a:lnTo>
                  <a:lnTo>
                    <a:pt x="982065" y="0"/>
                  </a:lnTo>
                  <a:lnTo>
                    <a:pt x="0" y="0"/>
                  </a:lnTo>
                  <a:lnTo>
                    <a:pt x="0" y="518160"/>
                  </a:lnTo>
                  <a:lnTo>
                    <a:pt x="981976" y="518160"/>
                  </a:lnTo>
                  <a:lnTo>
                    <a:pt x="2209558" y="518160"/>
                  </a:lnTo>
                  <a:lnTo>
                    <a:pt x="3273463" y="518160"/>
                  </a:lnTo>
                  <a:lnTo>
                    <a:pt x="3273463" y="0"/>
                  </a:lnTo>
                  <a:close/>
                </a:path>
              </a:pathLst>
            </a:custGeom>
            <a:solidFill>
              <a:srgbClr val="0000FF"/>
            </a:solidFill>
          </p:spPr>
          <p:txBody>
            <a:bodyPr wrap="square" lIns="0" tIns="0" rIns="0" bIns="0" rtlCol="0"/>
            <a:lstStyle/>
            <a:p>
              <a:endParaRPr/>
            </a:p>
          </p:txBody>
        </p:sp>
      </p:grpSp>
      <p:sp>
        <p:nvSpPr>
          <p:cNvPr id="53" name="object 53"/>
          <p:cNvSpPr/>
          <p:nvPr/>
        </p:nvSpPr>
        <p:spPr>
          <a:xfrm>
            <a:off x="9935336" y="5700559"/>
            <a:ext cx="1146175" cy="518159"/>
          </a:xfrm>
          <a:custGeom>
            <a:avLst/>
            <a:gdLst/>
            <a:ahLst/>
            <a:cxnLst/>
            <a:rect l="l" t="t" r="r" b="b"/>
            <a:pathLst>
              <a:path w="1146175" h="518160">
                <a:moveTo>
                  <a:pt x="1145743" y="0"/>
                </a:moveTo>
                <a:lnTo>
                  <a:pt x="0" y="0"/>
                </a:lnTo>
                <a:lnTo>
                  <a:pt x="0" y="518160"/>
                </a:lnTo>
                <a:lnTo>
                  <a:pt x="1145743" y="518160"/>
                </a:lnTo>
                <a:lnTo>
                  <a:pt x="1145743" y="0"/>
                </a:lnTo>
                <a:close/>
              </a:path>
            </a:pathLst>
          </a:custGeom>
          <a:solidFill>
            <a:srgbClr val="FFFF00"/>
          </a:solidFill>
        </p:spPr>
        <p:txBody>
          <a:bodyPr wrap="square" lIns="0" tIns="0" rIns="0" bIns="0" rtlCol="0"/>
          <a:lstStyle/>
          <a:p>
            <a:endParaRPr/>
          </a:p>
        </p:txBody>
      </p:sp>
      <p:sp>
        <p:nvSpPr>
          <p:cNvPr id="54" name="object 54"/>
          <p:cNvSpPr/>
          <p:nvPr/>
        </p:nvSpPr>
        <p:spPr>
          <a:xfrm>
            <a:off x="2284602"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5" name="object 55"/>
          <p:cNvSpPr/>
          <p:nvPr/>
        </p:nvSpPr>
        <p:spPr>
          <a:xfrm>
            <a:off x="2894202"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6" name="object 56"/>
          <p:cNvSpPr/>
          <p:nvPr/>
        </p:nvSpPr>
        <p:spPr>
          <a:xfrm>
            <a:off x="3503929"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7" name="object 57"/>
          <p:cNvSpPr/>
          <p:nvPr/>
        </p:nvSpPr>
        <p:spPr>
          <a:xfrm>
            <a:off x="4697729"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58" name="object 58"/>
          <p:cNvSpPr/>
          <p:nvPr/>
        </p:nvSpPr>
        <p:spPr>
          <a:xfrm>
            <a:off x="5679694"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59" name="object 59"/>
          <p:cNvSpPr/>
          <p:nvPr/>
        </p:nvSpPr>
        <p:spPr>
          <a:xfrm>
            <a:off x="6907276"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60" name="object 60"/>
          <p:cNvSpPr/>
          <p:nvPr/>
        </p:nvSpPr>
        <p:spPr>
          <a:xfrm>
            <a:off x="7971281"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61" name="object 61"/>
          <p:cNvSpPr/>
          <p:nvPr/>
        </p:nvSpPr>
        <p:spPr>
          <a:xfrm>
            <a:off x="8953372" y="1541017"/>
            <a:ext cx="0" cy="5057775"/>
          </a:xfrm>
          <a:custGeom>
            <a:avLst/>
            <a:gdLst/>
            <a:ahLst/>
            <a:cxnLst/>
            <a:rect l="l" t="t" r="r" b="b"/>
            <a:pathLst>
              <a:path h="5057775">
                <a:moveTo>
                  <a:pt x="0" y="0"/>
                </a:moveTo>
                <a:lnTo>
                  <a:pt x="0" y="5057749"/>
                </a:lnTo>
              </a:path>
            </a:pathLst>
          </a:custGeom>
          <a:ln w="28575">
            <a:solidFill>
              <a:srgbClr val="000000"/>
            </a:solidFill>
          </a:ln>
        </p:spPr>
        <p:txBody>
          <a:bodyPr wrap="square" lIns="0" tIns="0" rIns="0" bIns="0" rtlCol="0"/>
          <a:lstStyle/>
          <a:p>
            <a:endParaRPr/>
          </a:p>
        </p:txBody>
      </p:sp>
      <p:grpSp>
        <p:nvGrpSpPr>
          <p:cNvPr id="62" name="object 62"/>
          <p:cNvGrpSpPr/>
          <p:nvPr/>
        </p:nvGrpSpPr>
        <p:grpSpPr>
          <a:xfrm>
            <a:off x="1554480" y="1090993"/>
            <a:ext cx="9559925" cy="5522595"/>
            <a:chOff x="1554480" y="1090993"/>
            <a:chExt cx="9559925" cy="5522595"/>
          </a:xfrm>
        </p:grpSpPr>
        <p:sp>
          <p:nvSpPr>
            <p:cNvPr id="63" name="object 63"/>
            <p:cNvSpPr/>
            <p:nvPr/>
          </p:nvSpPr>
          <p:spPr>
            <a:xfrm>
              <a:off x="3489578" y="1541018"/>
              <a:ext cx="7606030" cy="5057775"/>
            </a:xfrm>
            <a:custGeom>
              <a:avLst/>
              <a:gdLst/>
              <a:ahLst/>
              <a:cxnLst/>
              <a:rect l="l" t="t" r="r" b="b"/>
              <a:pathLst>
                <a:path w="7606030" h="5057775">
                  <a:moveTo>
                    <a:pt x="6445758" y="0"/>
                  </a:moveTo>
                  <a:lnTo>
                    <a:pt x="6445758" y="5057749"/>
                  </a:lnTo>
                </a:path>
                <a:path w="7606030" h="5057775">
                  <a:moveTo>
                    <a:pt x="0" y="14224"/>
                  </a:moveTo>
                  <a:lnTo>
                    <a:pt x="7605775" y="14224"/>
                  </a:lnTo>
                </a:path>
              </a:pathLst>
            </a:custGeom>
            <a:ln w="28575">
              <a:solidFill>
                <a:srgbClr val="000000"/>
              </a:solidFill>
            </a:ln>
          </p:spPr>
          <p:txBody>
            <a:bodyPr wrap="square" lIns="0" tIns="0" rIns="0" bIns="0" rtlCol="0"/>
            <a:lstStyle/>
            <a:p>
              <a:endParaRPr/>
            </a:p>
          </p:txBody>
        </p:sp>
        <p:sp>
          <p:nvSpPr>
            <p:cNvPr id="64" name="object 64"/>
            <p:cNvSpPr/>
            <p:nvPr/>
          </p:nvSpPr>
          <p:spPr>
            <a:xfrm>
              <a:off x="1573530" y="1951481"/>
              <a:ext cx="9521825" cy="0"/>
            </a:xfrm>
            <a:custGeom>
              <a:avLst/>
              <a:gdLst/>
              <a:ahLst/>
              <a:cxnLst/>
              <a:rect l="l" t="t" r="r" b="b"/>
              <a:pathLst>
                <a:path w="9521825">
                  <a:moveTo>
                    <a:pt x="0" y="0"/>
                  </a:moveTo>
                  <a:lnTo>
                    <a:pt x="9521824" y="0"/>
                  </a:lnTo>
                </a:path>
              </a:pathLst>
            </a:custGeom>
            <a:ln w="38100">
              <a:solidFill>
                <a:srgbClr val="000000"/>
              </a:solidFill>
            </a:ln>
          </p:spPr>
          <p:txBody>
            <a:bodyPr wrap="square" lIns="0" tIns="0" rIns="0" bIns="0" rtlCol="0"/>
            <a:lstStyle/>
            <a:p>
              <a:endParaRPr/>
            </a:p>
          </p:txBody>
        </p:sp>
        <p:sp>
          <p:nvSpPr>
            <p:cNvPr id="65" name="object 65"/>
            <p:cNvSpPr/>
            <p:nvPr/>
          </p:nvSpPr>
          <p:spPr>
            <a:xfrm>
              <a:off x="1573530" y="1105280"/>
              <a:ext cx="9521825" cy="5494020"/>
            </a:xfrm>
            <a:custGeom>
              <a:avLst/>
              <a:gdLst/>
              <a:ahLst/>
              <a:cxnLst/>
              <a:rect l="l" t="t" r="r" b="b"/>
              <a:pathLst>
                <a:path w="9521825" h="5494020">
                  <a:moveTo>
                    <a:pt x="0" y="1425321"/>
                  </a:moveTo>
                  <a:lnTo>
                    <a:pt x="9521824" y="1425321"/>
                  </a:lnTo>
                </a:path>
                <a:path w="9521825" h="5494020">
                  <a:moveTo>
                    <a:pt x="0" y="1973960"/>
                  </a:moveTo>
                  <a:lnTo>
                    <a:pt x="9521824" y="1973960"/>
                  </a:lnTo>
                </a:path>
                <a:path w="9521825" h="5494020">
                  <a:moveTo>
                    <a:pt x="0" y="2522601"/>
                  </a:moveTo>
                  <a:lnTo>
                    <a:pt x="9521824" y="2522601"/>
                  </a:lnTo>
                </a:path>
                <a:path w="9521825" h="5494020">
                  <a:moveTo>
                    <a:pt x="0" y="3040761"/>
                  </a:moveTo>
                  <a:lnTo>
                    <a:pt x="9521824" y="3040761"/>
                  </a:lnTo>
                </a:path>
                <a:path w="9521825" h="5494020">
                  <a:moveTo>
                    <a:pt x="0" y="3558921"/>
                  </a:moveTo>
                  <a:lnTo>
                    <a:pt x="9521824" y="3558921"/>
                  </a:lnTo>
                </a:path>
                <a:path w="9521825" h="5494020">
                  <a:moveTo>
                    <a:pt x="0" y="4077081"/>
                  </a:moveTo>
                  <a:lnTo>
                    <a:pt x="9521824" y="4077081"/>
                  </a:lnTo>
                </a:path>
                <a:path w="9521825" h="5494020">
                  <a:moveTo>
                    <a:pt x="0" y="4595278"/>
                  </a:moveTo>
                  <a:lnTo>
                    <a:pt x="9521824" y="4595278"/>
                  </a:lnTo>
                </a:path>
                <a:path w="9521825" h="5494020">
                  <a:moveTo>
                    <a:pt x="0" y="5113438"/>
                  </a:moveTo>
                  <a:lnTo>
                    <a:pt x="9521824" y="5113438"/>
                  </a:lnTo>
                </a:path>
                <a:path w="9521825" h="5494020">
                  <a:moveTo>
                    <a:pt x="14223" y="0"/>
                  </a:moveTo>
                  <a:lnTo>
                    <a:pt x="14223" y="5493486"/>
                  </a:lnTo>
                </a:path>
                <a:path w="9521825" h="5494020">
                  <a:moveTo>
                    <a:pt x="9507600" y="0"/>
                  </a:moveTo>
                  <a:lnTo>
                    <a:pt x="9507600" y="5493486"/>
                  </a:lnTo>
                </a:path>
                <a:path w="9521825" h="5494020">
                  <a:moveTo>
                    <a:pt x="0" y="14351"/>
                  </a:moveTo>
                  <a:lnTo>
                    <a:pt x="9521824" y="14351"/>
                  </a:lnTo>
                </a:path>
                <a:path w="9521825" h="5494020">
                  <a:moveTo>
                    <a:pt x="0" y="5479199"/>
                  </a:moveTo>
                  <a:lnTo>
                    <a:pt x="9521824" y="5479199"/>
                  </a:lnTo>
                </a:path>
              </a:pathLst>
            </a:custGeom>
            <a:ln w="28575">
              <a:solidFill>
                <a:srgbClr val="000000"/>
              </a:solidFill>
            </a:ln>
          </p:spPr>
          <p:txBody>
            <a:bodyPr wrap="square" lIns="0" tIns="0" rIns="0" bIns="0" rtlCol="0"/>
            <a:lstStyle/>
            <a:p>
              <a:endParaRPr/>
            </a:p>
          </p:txBody>
        </p:sp>
        <p:pic>
          <p:nvPicPr>
            <p:cNvPr id="66" name="object 66"/>
            <p:cNvPicPr/>
            <p:nvPr/>
          </p:nvPicPr>
          <p:blipFill>
            <a:blip r:embed="rId2" cstate="print"/>
            <a:stretch>
              <a:fillRect/>
            </a:stretch>
          </p:blipFill>
          <p:spPr>
            <a:xfrm>
              <a:off x="1606295" y="1321320"/>
              <a:ext cx="677417" cy="511289"/>
            </a:xfrm>
            <a:prstGeom prst="rect">
              <a:avLst/>
            </a:prstGeom>
          </p:spPr>
        </p:pic>
        <p:pic>
          <p:nvPicPr>
            <p:cNvPr id="67" name="object 67"/>
            <p:cNvPicPr/>
            <p:nvPr/>
          </p:nvPicPr>
          <p:blipFill>
            <a:blip r:embed="rId3" cstate="print"/>
            <a:stretch>
              <a:fillRect/>
            </a:stretch>
          </p:blipFill>
          <p:spPr>
            <a:xfrm>
              <a:off x="2299715" y="1321320"/>
              <a:ext cx="596645" cy="511289"/>
            </a:xfrm>
            <a:prstGeom prst="rect">
              <a:avLst/>
            </a:prstGeom>
          </p:spPr>
        </p:pic>
        <p:pic>
          <p:nvPicPr>
            <p:cNvPr id="68" name="object 68"/>
            <p:cNvPicPr/>
            <p:nvPr/>
          </p:nvPicPr>
          <p:blipFill>
            <a:blip r:embed="rId4" cstate="print"/>
            <a:stretch>
              <a:fillRect/>
            </a:stretch>
          </p:blipFill>
          <p:spPr>
            <a:xfrm>
              <a:off x="2930651" y="1225295"/>
              <a:ext cx="553973" cy="454914"/>
            </a:xfrm>
            <a:prstGeom prst="rect">
              <a:avLst/>
            </a:prstGeom>
          </p:spPr>
        </p:pic>
      </p:grpSp>
      <p:sp>
        <p:nvSpPr>
          <p:cNvPr id="69" name="object 69"/>
          <p:cNvSpPr txBox="1"/>
          <p:nvPr/>
        </p:nvSpPr>
        <p:spPr>
          <a:xfrm>
            <a:off x="3045713" y="1267206"/>
            <a:ext cx="307340" cy="269240"/>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Jlm</a:t>
            </a:r>
            <a:endParaRPr sz="1600">
              <a:latin typeface="Calibri"/>
              <a:cs typeface="Calibri"/>
            </a:endParaRPr>
          </a:p>
        </p:txBody>
      </p:sp>
      <p:grpSp>
        <p:nvGrpSpPr>
          <p:cNvPr id="70" name="object 70"/>
          <p:cNvGrpSpPr/>
          <p:nvPr/>
        </p:nvGrpSpPr>
        <p:grpSpPr>
          <a:xfrm>
            <a:off x="2927603" y="1123200"/>
            <a:ext cx="8081009" cy="927735"/>
            <a:chOff x="2927603" y="1123200"/>
            <a:chExt cx="8081009" cy="927735"/>
          </a:xfrm>
        </p:grpSpPr>
        <p:pic>
          <p:nvPicPr>
            <p:cNvPr id="71" name="object 71"/>
            <p:cNvPicPr/>
            <p:nvPr/>
          </p:nvPicPr>
          <p:blipFill>
            <a:blip r:embed="rId5" cstate="print"/>
            <a:stretch>
              <a:fillRect/>
            </a:stretch>
          </p:blipFill>
          <p:spPr>
            <a:xfrm>
              <a:off x="2927603" y="1469135"/>
              <a:ext cx="560070" cy="454914"/>
            </a:xfrm>
            <a:prstGeom prst="rect">
              <a:avLst/>
            </a:prstGeom>
          </p:spPr>
        </p:pic>
        <p:pic>
          <p:nvPicPr>
            <p:cNvPr id="72" name="object 72"/>
            <p:cNvPicPr/>
            <p:nvPr/>
          </p:nvPicPr>
          <p:blipFill>
            <a:blip r:embed="rId6" cstate="print"/>
            <a:stretch>
              <a:fillRect/>
            </a:stretch>
          </p:blipFill>
          <p:spPr>
            <a:xfrm>
              <a:off x="4131564" y="1123200"/>
              <a:ext cx="1387601" cy="511289"/>
            </a:xfrm>
            <a:prstGeom prst="rect">
              <a:avLst/>
            </a:prstGeom>
          </p:spPr>
        </p:pic>
        <p:pic>
          <p:nvPicPr>
            <p:cNvPr id="73" name="object 73"/>
            <p:cNvPicPr/>
            <p:nvPr/>
          </p:nvPicPr>
          <p:blipFill>
            <a:blip r:embed="rId7" cstate="print"/>
            <a:stretch>
              <a:fillRect/>
            </a:stretch>
          </p:blipFill>
          <p:spPr>
            <a:xfrm>
              <a:off x="5268467" y="1123200"/>
              <a:ext cx="5202174" cy="511289"/>
            </a:xfrm>
            <a:prstGeom prst="rect">
              <a:avLst/>
            </a:prstGeom>
          </p:spPr>
        </p:pic>
        <p:pic>
          <p:nvPicPr>
            <p:cNvPr id="74" name="object 74"/>
            <p:cNvPicPr/>
            <p:nvPr/>
          </p:nvPicPr>
          <p:blipFill>
            <a:blip r:embed="rId8" cstate="print"/>
            <a:stretch>
              <a:fillRect/>
            </a:stretch>
          </p:blipFill>
          <p:spPr>
            <a:xfrm>
              <a:off x="5611367" y="1539252"/>
              <a:ext cx="630174" cy="511289"/>
            </a:xfrm>
            <a:prstGeom prst="rect">
              <a:avLst/>
            </a:prstGeom>
          </p:spPr>
        </p:pic>
        <p:pic>
          <p:nvPicPr>
            <p:cNvPr id="75" name="object 75"/>
            <p:cNvPicPr/>
            <p:nvPr/>
          </p:nvPicPr>
          <p:blipFill>
            <a:blip r:embed="rId9" cstate="print"/>
            <a:stretch>
              <a:fillRect/>
            </a:stretch>
          </p:blipFill>
          <p:spPr>
            <a:xfrm>
              <a:off x="5935979" y="1539252"/>
              <a:ext cx="375678" cy="511289"/>
            </a:xfrm>
            <a:prstGeom prst="rect">
              <a:avLst/>
            </a:prstGeom>
          </p:spPr>
        </p:pic>
        <p:pic>
          <p:nvPicPr>
            <p:cNvPr id="76" name="object 76"/>
            <p:cNvPicPr/>
            <p:nvPr/>
          </p:nvPicPr>
          <p:blipFill>
            <a:blip r:embed="rId10" cstate="print"/>
            <a:stretch>
              <a:fillRect/>
            </a:stretch>
          </p:blipFill>
          <p:spPr>
            <a:xfrm>
              <a:off x="6006083" y="1539252"/>
              <a:ext cx="855726" cy="511289"/>
            </a:xfrm>
            <a:prstGeom prst="rect">
              <a:avLst/>
            </a:prstGeom>
          </p:spPr>
        </p:pic>
        <p:pic>
          <p:nvPicPr>
            <p:cNvPr id="77" name="object 77"/>
            <p:cNvPicPr/>
            <p:nvPr/>
          </p:nvPicPr>
          <p:blipFill>
            <a:blip r:embed="rId11" cstate="print"/>
            <a:stretch>
              <a:fillRect/>
            </a:stretch>
          </p:blipFill>
          <p:spPr>
            <a:xfrm>
              <a:off x="8955023" y="1539252"/>
              <a:ext cx="630174" cy="511289"/>
            </a:xfrm>
            <a:prstGeom prst="rect">
              <a:avLst/>
            </a:prstGeom>
          </p:spPr>
        </p:pic>
        <p:pic>
          <p:nvPicPr>
            <p:cNvPr id="78" name="object 78"/>
            <p:cNvPicPr/>
            <p:nvPr/>
          </p:nvPicPr>
          <p:blipFill>
            <a:blip r:embed="rId12" cstate="print"/>
            <a:stretch>
              <a:fillRect/>
            </a:stretch>
          </p:blipFill>
          <p:spPr>
            <a:xfrm>
              <a:off x="9279635" y="1539252"/>
              <a:ext cx="375678" cy="511289"/>
            </a:xfrm>
            <a:prstGeom prst="rect">
              <a:avLst/>
            </a:prstGeom>
          </p:spPr>
        </p:pic>
        <p:pic>
          <p:nvPicPr>
            <p:cNvPr id="79" name="object 79"/>
            <p:cNvPicPr/>
            <p:nvPr/>
          </p:nvPicPr>
          <p:blipFill>
            <a:blip r:embed="rId13" cstate="print"/>
            <a:stretch>
              <a:fillRect/>
            </a:stretch>
          </p:blipFill>
          <p:spPr>
            <a:xfrm>
              <a:off x="9349740" y="1539252"/>
              <a:ext cx="540258" cy="511289"/>
            </a:xfrm>
            <a:prstGeom prst="rect">
              <a:avLst/>
            </a:prstGeom>
          </p:spPr>
        </p:pic>
        <p:pic>
          <p:nvPicPr>
            <p:cNvPr id="80" name="object 80"/>
            <p:cNvPicPr/>
            <p:nvPr/>
          </p:nvPicPr>
          <p:blipFill>
            <a:blip r:embed="rId14" cstate="print"/>
            <a:stretch>
              <a:fillRect/>
            </a:stretch>
          </p:blipFill>
          <p:spPr>
            <a:xfrm>
              <a:off x="9584435" y="1539252"/>
              <a:ext cx="366534" cy="511289"/>
            </a:xfrm>
            <a:prstGeom prst="rect">
              <a:avLst/>
            </a:prstGeom>
          </p:spPr>
        </p:pic>
        <p:pic>
          <p:nvPicPr>
            <p:cNvPr id="81" name="object 81"/>
            <p:cNvPicPr/>
            <p:nvPr/>
          </p:nvPicPr>
          <p:blipFill>
            <a:blip r:embed="rId15" cstate="print"/>
            <a:stretch>
              <a:fillRect/>
            </a:stretch>
          </p:blipFill>
          <p:spPr>
            <a:xfrm>
              <a:off x="10024872" y="1539252"/>
              <a:ext cx="983742" cy="511289"/>
            </a:xfrm>
            <a:prstGeom prst="rect">
              <a:avLst/>
            </a:prstGeom>
          </p:spPr>
        </p:pic>
      </p:grpSp>
      <p:sp>
        <p:nvSpPr>
          <p:cNvPr id="82" name="object 82"/>
          <p:cNvSpPr txBox="1"/>
          <p:nvPr/>
        </p:nvSpPr>
        <p:spPr>
          <a:xfrm>
            <a:off x="10157586" y="1588770"/>
            <a:ext cx="70358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M</a:t>
            </a:r>
            <a:r>
              <a:rPr sz="1800" b="1" spc="-30" dirty="0">
                <a:solidFill>
                  <a:srgbClr val="FFFFFF"/>
                </a:solidFill>
                <a:latin typeface="Calibri"/>
                <a:cs typeface="Calibri"/>
              </a:rPr>
              <a:t>K</a:t>
            </a:r>
            <a:r>
              <a:rPr sz="1800" b="1" spc="-5" dirty="0">
                <a:solidFill>
                  <a:srgbClr val="FFFFFF"/>
                </a:solidFill>
                <a:latin typeface="Calibri"/>
                <a:cs typeface="Calibri"/>
              </a:rPr>
              <a:t>WU</a:t>
            </a:r>
            <a:endParaRPr sz="1800">
              <a:latin typeface="Calibri"/>
              <a:cs typeface="Calibri"/>
            </a:endParaRPr>
          </a:p>
        </p:txBody>
      </p:sp>
      <p:sp>
        <p:nvSpPr>
          <p:cNvPr id="83" name="object 83"/>
          <p:cNvSpPr txBox="1"/>
          <p:nvPr/>
        </p:nvSpPr>
        <p:spPr>
          <a:xfrm>
            <a:off x="4966461" y="1972818"/>
            <a:ext cx="446405" cy="452755"/>
          </a:xfrm>
          <a:prstGeom prst="rect">
            <a:avLst/>
          </a:prstGeom>
        </p:spPr>
        <p:txBody>
          <a:bodyPr vert="horz" wrap="square" lIns="0" tIns="12700" rIns="0" bIns="0" rtlCol="0">
            <a:spAutoFit/>
          </a:bodyPr>
          <a:lstStyle/>
          <a:p>
            <a:pPr marL="12700">
              <a:lnSpc>
                <a:spcPct val="100000"/>
              </a:lnSpc>
              <a:spcBef>
                <a:spcPts val="100"/>
              </a:spcBef>
            </a:pPr>
            <a:r>
              <a:rPr sz="1400" dirty="0">
                <a:latin typeface="Calibri"/>
                <a:cs typeface="Calibri"/>
              </a:rPr>
              <a:t>MK8a</a:t>
            </a:r>
            <a:endParaRPr sz="1400">
              <a:latin typeface="Calibri"/>
              <a:cs typeface="Calibri"/>
            </a:endParaRPr>
          </a:p>
          <a:p>
            <a:pPr marL="13970">
              <a:lnSpc>
                <a:spcPct val="100000"/>
              </a:lnSpc>
            </a:pPr>
            <a:r>
              <a:rPr sz="1400" spc="-10" dirty="0">
                <a:latin typeface="Calibri"/>
                <a:cs typeface="Calibri"/>
              </a:rPr>
              <a:t>(2sks)</a:t>
            </a:r>
            <a:endParaRPr sz="1400">
              <a:latin typeface="Calibri"/>
              <a:cs typeface="Calibri"/>
            </a:endParaRPr>
          </a:p>
        </p:txBody>
      </p:sp>
      <p:sp>
        <p:nvSpPr>
          <p:cNvPr id="84" name="object 84"/>
          <p:cNvSpPr txBox="1"/>
          <p:nvPr/>
        </p:nvSpPr>
        <p:spPr>
          <a:xfrm>
            <a:off x="5743447" y="1482090"/>
            <a:ext cx="4059554" cy="1004569"/>
          </a:xfrm>
          <a:prstGeom prst="rect">
            <a:avLst/>
          </a:prstGeom>
        </p:spPr>
        <p:txBody>
          <a:bodyPr vert="horz" wrap="square" lIns="0" tIns="119380" rIns="0" bIns="0" rtlCol="0">
            <a:spAutoFit/>
          </a:bodyPr>
          <a:lstStyle/>
          <a:p>
            <a:pPr marL="12700">
              <a:lnSpc>
                <a:spcPct val="100000"/>
              </a:lnSpc>
              <a:spcBef>
                <a:spcPts val="940"/>
              </a:spcBef>
              <a:tabLst>
                <a:tab pos="3355975" algn="l"/>
              </a:tabLst>
            </a:pPr>
            <a:r>
              <a:rPr sz="1800" b="1" spc="-10" dirty="0">
                <a:solidFill>
                  <a:srgbClr val="FFFFFF"/>
                </a:solidFill>
                <a:latin typeface="Calibri"/>
                <a:cs typeface="Calibri"/>
              </a:rPr>
              <a:t>MK-Wajib	</a:t>
            </a:r>
            <a:r>
              <a:rPr sz="1800" b="1" spc="-5" dirty="0">
                <a:solidFill>
                  <a:srgbClr val="FFFFFF"/>
                </a:solidFill>
                <a:latin typeface="Calibri"/>
                <a:cs typeface="Calibri"/>
              </a:rPr>
              <a:t>MK-Pil.</a:t>
            </a:r>
            <a:endParaRPr sz="1800">
              <a:latin typeface="Calibri"/>
              <a:cs typeface="Calibri"/>
            </a:endParaRPr>
          </a:p>
          <a:p>
            <a:pPr marL="92075">
              <a:lnSpc>
                <a:spcPct val="100000"/>
              </a:lnSpc>
              <a:spcBef>
                <a:spcPts val="840"/>
              </a:spcBef>
            </a:pPr>
            <a:r>
              <a:rPr sz="1800" spc="-20" dirty="0">
                <a:solidFill>
                  <a:srgbClr val="FFFFFF"/>
                </a:solidFill>
                <a:latin typeface="Calibri"/>
                <a:cs typeface="Calibri"/>
              </a:rPr>
              <a:t>TA/Skripsi</a:t>
            </a:r>
            <a:endParaRPr sz="1800">
              <a:latin typeface="Calibri"/>
              <a:cs typeface="Calibri"/>
            </a:endParaRPr>
          </a:p>
          <a:p>
            <a:pPr marL="342265">
              <a:lnSpc>
                <a:spcPct val="100000"/>
              </a:lnSpc>
              <a:spcBef>
                <a:spcPts val="25"/>
              </a:spcBef>
            </a:pPr>
            <a:r>
              <a:rPr sz="1400" spc="-10" dirty="0">
                <a:solidFill>
                  <a:srgbClr val="FFFFFF"/>
                </a:solidFill>
                <a:latin typeface="Calibri"/>
                <a:cs typeface="Calibri"/>
              </a:rPr>
              <a:t>(6sks)</a:t>
            </a:r>
            <a:endParaRPr sz="1400">
              <a:latin typeface="Calibri"/>
              <a:cs typeface="Calibri"/>
            </a:endParaRPr>
          </a:p>
        </p:txBody>
      </p:sp>
      <p:sp>
        <p:nvSpPr>
          <p:cNvPr id="85" name="object 85"/>
          <p:cNvSpPr txBox="1"/>
          <p:nvPr/>
        </p:nvSpPr>
        <p:spPr>
          <a:xfrm>
            <a:off x="3598926" y="2551938"/>
            <a:ext cx="1005840" cy="410845"/>
          </a:xfrm>
          <a:prstGeom prst="rect">
            <a:avLst/>
          </a:prstGeom>
        </p:spPr>
        <p:txBody>
          <a:bodyPr vert="horz" wrap="square" lIns="0" tIns="12700" rIns="0" bIns="0" rtlCol="0">
            <a:spAutoFit/>
          </a:bodyPr>
          <a:lstStyle/>
          <a:p>
            <a:pPr marL="36830">
              <a:lnSpc>
                <a:spcPct val="100000"/>
              </a:lnSpc>
              <a:spcBef>
                <a:spcPts val="100"/>
              </a:spcBef>
            </a:pPr>
            <a:r>
              <a:rPr sz="1400" spc="-5" dirty="0">
                <a:latin typeface="Calibri"/>
                <a:cs typeface="Calibri"/>
              </a:rPr>
              <a:t>MK7ua(4sks)</a:t>
            </a:r>
            <a:endParaRPr sz="1400">
              <a:latin typeface="Calibri"/>
              <a:cs typeface="Calibri"/>
            </a:endParaRPr>
          </a:p>
          <a:p>
            <a:pPr marL="12700">
              <a:lnSpc>
                <a:spcPct val="100000"/>
              </a:lnSpc>
              <a:spcBef>
                <a:spcPts val="30"/>
              </a:spcBef>
            </a:pPr>
            <a:r>
              <a:rPr sz="1100" b="1" spc="-5" dirty="0">
                <a:solidFill>
                  <a:srgbClr val="C00000"/>
                </a:solidFill>
                <a:latin typeface="Calibri"/>
                <a:cs typeface="Calibri"/>
              </a:rPr>
              <a:t>CPMK&gt;SubCPMK</a:t>
            </a:r>
            <a:endParaRPr sz="1100">
              <a:latin typeface="Calibri"/>
              <a:cs typeface="Calibri"/>
            </a:endParaRPr>
          </a:p>
        </p:txBody>
      </p:sp>
      <p:sp>
        <p:nvSpPr>
          <p:cNvPr id="86" name="object 86"/>
          <p:cNvSpPr txBox="1"/>
          <p:nvPr/>
        </p:nvSpPr>
        <p:spPr>
          <a:xfrm>
            <a:off x="4916170" y="2551938"/>
            <a:ext cx="547370" cy="453390"/>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MK7</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87" name="object 87"/>
          <p:cNvSpPr txBox="1"/>
          <p:nvPr/>
        </p:nvSpPr>
        <p:spPr>
          <a:xfrm>
            <a:off x="6029070" y="2551938"/>
            <a:ext cx="529590" cy="453390"/>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MK7</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88" name="object 88"/>
          <p:cNvSpPr txBox="1"/>
          <p:nvPr/>
        </p:nvSpPr>
        <p:spPr>
          <a:xfrm>
            <a:off x="7166228" y="2551938"/>
            <a:ext cx="547370" cy="453390"/>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latin typeface="Calibri"/>
                <a:cs typeface="Calibri"/>
              </a:rPr>
              <a:t>MK7</a:t>
            </a:r>
            <a:r>
              <a:rPr sz="1400" spc="-10" dirty="0">
                <a:latin typeface="Calibri"/>
                <a:cs typeface="Calibri"/>
              </a:rPr>
              <a:t>u</a:t>
            </a:r>
            <a:r>
              <a:rPr sz="1400" dirty="0">
                <a:latin typeface="Calibri"/>
                <a:cs typeface="Calibri"/>
              </a:rPr>
              <a:t>d  </a:t>
            </a:r>
            <a:r>
              <a:rPr sz="1400" spc="-10" dirty="0">
                <a:latin typeface="Calibri"/>
                <a:cs typeface="Calibri"/>
              </a:rPr>
              <a:t>(4sks)</a:t>
            </a:r>
            <a:endParaRPr sz="1400">
              <a:latin typeface="Calibri"/>
              <a:cs typeface="Calibri"/>
            </a:endParaRPr>
          </a:p>
        </p:txBody>
      </p:sp>
      <p:sp>
        <p:nvSpPr>
          <p:cNvPr id="89" name="object 89"/>
          <p:cNvSpPr txBox="1"/>
          <p:nvPr/>
        </p:nvSpPr>
        <p:spPr>
          <a:xfrm>
            <a:off x="8145906" y="2551633"/>
            <a:ext cx="635000" cy="483870"/>
          </a:xfrm>
          <a:prstGeom prst="rect">
            <a:avLst/>
          </a:prstGeom>
        </p:spPr>
        <p:txBody>
          <a:bodyPr vert="horz" wrap="square" lIns="0" tIns="12065" rIns="0" bIns="0" rtlCol="0">
            <a:spAutoFit/>
          </a:bodyPr>
          <a:lstStyle/>
          <a:p>
            <a:pPr algn="ctr">
              <a:lnSpc>
                <a:spcPct val="100000"/>
              </a:lnSpc>
              <a:spcBef>
                <a:spcPts val="95"/>
              </a:spcBef>
            </a:pPr>
            <a:r>
              <a:rPr sz="1600" b="1" spc="-5" dirty="0">
                <a:solidFill>
                  <a:srgbClr val="3333FF"/>
                </a:solidFill>
                <a:latin typeface="Calibri"/>
                <a:cs typeface="Calibri"/>
              </a:rPr>
              <a:t>MK:</a:t>
            </a:r>
            <a:r>
              <a:rPr sz="1600" b="1" spc="-60" dirty="0">
                <a:solidFill>
                  <a:srgbClr val="3333FF"/>
                </a:solidFill>
                <a:latin typeface="Calibri"/>
                <a:cs typeface="Calibri"/>
              </a:rPr>
              <a:t> </a:t>
            </a:r>
            <a:r>
              <a:rPr sz="1600" b="1" spc="-5" dirty="0">
                <a:solidFill>
                  <a:srgbClr val="3333FF"/>
                </a:solidFill>
                <a:latin typeface="Calibri"/>
                <a:cs typeface="Calibri"/>
              </a:rPr>
              <a:t>KP</a:t>
            </a:r>
            <a:endParaRPr sz="1600">
              <a:latin typeface="Calibri"/>
              <a:cs typeface="Calibri"/>
            </a:endParaRPr>
          </a:p>
          <a:p>
            <a:pPr algn="ctr">
              <a:lnSpc>
                <a:spcPct val="100000"/>
              </a:lnSpc>
              <a:spcBef>
                <a:spcPts val="10"/>
              </a:spcBef>
            </a:pPr>
            <a:r>
              <a:rPr sz="1400" spc="-10" dirty="0">
                <a:latin typeface="Calibri"/>
                <a:cs typeface="Calibri"/>
              </a:rPr>
              <a:t>(2sks)</a:t>
            </a:r>
            <a:endParaRPr sz="1400">
              <a:latin typeface="Calibri"/>
              <a:cs typeface="Calibri"/>
            </a:endParaRPr>
          </a:p>
        </p:txBody>
      </p:sp>
      <p:sp>
        <p:nvSpPr>
          <p:cNvPr id="90" name="object 90"/>
          <p:cNvSpPr txBox="1"/>
          <p:nvPr/>
        </p:nvSpPr>
        <p:spPr>
          <a:xfrm>
            <a:off x="10218546" y="2551938"/>
            <a:ext cx="582295" cy="453390"/>
          </a:xfrm>
          <a:prstGeom prst="rect">
            <a:avLst/>
          </a:prstGeom>
        </p:spPr>
        <p:txBody>
          <a:bodyPr vert="horz" wrap="square" lIns="0" tIns="12700" rIns="0" bIns="0" rtlCol="0">
            <a:spAutoFit/>
          </a:bodyPr>
          <a:lstStyle/>
          <a:p>
            <a:pPr marL="82550" marR="5080" indent="-70485">
              <a:lnSpc>
                <a:spcPct val="100000"/>
              </a:lnSpc>
              <a:spcBef>
                <a:spcPts val="100"/>
              </a:spcBef>
            </a:pPr>
            <a:r>
              <a:rPr sz="1400" dirty="0">
                <a:latin typeface="Calibri"/>
                <a:cs typeface="Calibri"/>
              </a:rPr>
              <a:t>MK7wu  </a:t>
            </a:r>
            <a:r>
              <a:rPr sz="1400" spc="-10" dirty="0">
                <a:latin typeface="Calibri"/>
                <a:cs typeface="Calibri"/>
              </a:rPr>
              <a:t>(2sks)</a:t>
            </a:r>
            <a:endParaRPr sz="1400">
              <a:latin typeface="Calibri"/>
              <a:cs typeface="Calibri"/>
            </a:endParaRPr>
          </a:p>
        </p:txBody>
      </p:sp>
      <p:sp>
        <p:nvSpPr>
          <p:cNvPr id="91" name="object 91"/>
          <p:cNvSpPr txBox="1"/>
          <p:nvPr/>
        </p:nvSpPr>
        <p:spPr>
          <a:xfrm>
            <a:off x="3832097" y="3100831"/>
            <a:ext cx="539115" cy="452755"/>
          </a:xfrm>
          <a:prstGeom prst="rect">
            <a:avLst/>
          </a:prstGeom>
        </p:spPr>
        <p:txBody>
          <a:bodyPr vert="horz" wrap="square" lIns="0" tIns="12700" rIns="0" bIns="0" rtlCol="0">
            <a:spAutoFit/>
          </a:bodyPr>
          <a:lstStyle/>
          <a:p>
            <a:pPr marL="60960" marR="5080" indent="-48895">
              <a:lnSpc>
                <a:spcPct val="100000"/>
              </a:lnSpc>
              <a:spcBef>
                <a:spcPts val="100"/>
              </a:spcBef>
            </a:pPr>
            <a:r>
              <a:rPr sz="1400" dirty="0">
                <a:latin typeface="Calibri"/>
                <a:cs typeface="Calibri"/>
              </a:rPr>
              <a:t>MK6</a:t>
            </a:r>
            <a:r>
              <a:rPr sz="1400" spc="-10" dirty="0">
                <a:latin typeface="Calibri"/>
                <a:cs typeface="Calibri"/>
              </a:rPr>
              <a:t>u</a:t>
            </a:r>
            <a:r>
              <a:rPr sz="1400" dirty="0">
                <a:latin typeface="Calibri"/>
                <a:cs typeface="Calibri"/>
              </a:rPr>
              <a:t>a  </a:t>
            </a:r>
            <a:r>
              <a:rPr sz="1400" spc="-10" dirty="0">
                <a:latin typeface="Calibri"/>
                <a:cs typeface="Calibri"/>
              </a:rPr>
              <a:t>(4sks)</a:t>
            </a:r>
            <a:endParaRPr sz="1400">
              <a:latin typeface="Calibri"/>
              <a:cs typeface="Calibri"/>
            </a:endParaRPr>
          </a:p>
        </p:txBody>
      </p:sp>
      <p:sp>
        <p:nvSpPr>
          <p:cNvPr id="92" name="object 92"/>
          <p:cNvSpPr txBox="1"/>
          <p:nvPr/>
        </p:nvSpPr>
        <p:spPr>
          <a:xfrm>
            <a:off x="4916170" y="3100831"/>
            <a:ext cx="547370" cy="452755"/>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MK6</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93" name="object 93"/>
          <p:cNvSpPr txBox="1"/>
          <p:nvPr/>
        </p:nvSpPr>
        <p:spPr>
          <a:xfrm>
            <a:off x="6029070" y="3100831"/>
            <a:ext cx="529590" cy="452755"/>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MK6</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94" name="object 94"/>
          <p:cNvSpPr txBox="1"/>
          <p:nvPr/>
        </p:nvSpPr>
        <p:spPr>
          <a:xfrm>
            <a:off x="7166228" y="3100831"/>
            <a:ext cx="547370" cy="452755"/>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latin typeface="Calibri"/>
                <a:cs typeface="Calibri"/>
              </a:rPr>
              <a:t>MK6</a:t>
            </a:r>
            <a:r>
              <a:rPr sz="1400" spc="-10" dirty="0">
                <a:latin typeface="Calibri"/>
                <a:cs typeface="Calibri"/>
              </a:rPr>
              <a:t>u</a:t>
            </a:r>
            <a:r>
              <a:rPr sz="1400" dirty="0">
                <a:latin typeface="Calibri"/>
                <a:cs typeface="Calibri"/>
              </a:rPr>
              <a:t>d  </a:t>
            </a:r>
            <a:r>
              <a:rPr sz="1400" spc="-10" dirty="0">
                <a:latin typeface="Calibri"/>
                <a:cs typeface="Calibri"/>
              </a:rPr>
              <a:t>(2sks)</a:t>
            </a:r>
            <a:endParaRPr sz="1400">
              <a:latin typeface="Calibri"/>
              <a:cs typeface="Calibri"/>
            </a:endParaRPr>
          </a:p>
        </p:txBody>
      </p:sp>
      <p:sp>
        <p:nvSpPr>
          <p:cNvPr id="95" name="object 95"/>
          <p:cNvSpPr txBox="1"/>
          <p:nvPr/>
        </p:nvSpPr>
        <p:spPr>
          <a:xfrm>
            <a:off x="8077327" y="3100831"/>
            <a:ext cx="771525" cy="483234"/>
          </a:xfrm>
          <a:prstGeom prst="rect">
            <a:avLst/>
          </a:prstGeom>
        </p:spPr>
        <p:txBody>
          <a:bodyPr vert="horz" wrap="square" lIns="0" tIns="12065" rIns="0" bIns="0" rtlCol="0">
            <a:spAutoFit/>
          </a:bodyPr>
          <a:lstStyle/>
          <a:p>
            <a:pPr algn="ctr">
              <a:lnSpc>
                <a:spcPct val="100000"/>
              </a:lnSpc>
              <a:spcBef>
                <a:spcPts val="95"/>
              </a:spcBef>
            </a:pPr>
            <a:r>
              <a:rPr sz="1600" b="1" spc="-10" dirty="0">
                <a:solidFill>
                  <a:srgbClr val="3333FF"/>
                </a:solidFill>
                <a:latin typeface="Calibri"/>
                <a:cs typeface="Calibri"/>
              </a:rPr>
              <a:t>MK:</a:t>
            </a:r>
            <a:r>
              <a:rPr sz="1600" b="1" spc="-55" dirty="0">
                <a:solidFill>
                  <a:srgbClr val="3333FF"/>
                </a:solidFill>
                <a:latin typeface="Calibri"/>
                <a:cs typeface="Calibri"/>
              </a:rPr>
              <a:t> </a:t>
            </a:r>
            <a:r>
              <a:rPr sz="1600" b="1" spc="-5" dirty="0">
                <a:solidFill>
                  <a:srgbClr val="3333FF"/>
                </a:solidFill>
                <a:latin typeface="Calibri"/>
                <a:cs typeface="Calibri"/>
              </a:rPr>
              <a:t>KKN</a:t>
            </a:r>
            <a:endParaRPr sz="1600">
              <a:latin typeface="Calibri"/>
              <a:cs typeface="Calibri"/>
            </a:endParaRPr>
          </a:p>
          <a:p>
            <a:pPr algn="ctr">
              <a:lnSpc>
                <a:spcPct val="100000"/>
              </a:lnSpc>
              <a:spcBef>
                <a:spcPts val="10"/>
              </a:spcBef>
            </a:pPr>
            <a:r>
              <a:rPr sz="1400" spc="-10" dirty="0">
                <a:latin typeface="Calibri"/>
                <a:cs typeface="Calibri"/>
              </a:rPr>
              <a:t>(2sks)</a:t>
            </a:r>
            <a:endParaRPr sz="1400">
              <a:latin typeface="Calibri"/>
              <a:cs typeface="Calibri"/>
            </a:endParaRPr>
          </a:p>
        </p:txBody>
      </p:sp>
      <p:sp>
        <p:nvSpPr>
          <p:cNvPr id="96" name="object 96"/>
          <p:cNvSpPr txBox="1"/>
          <p:nvPr/>
        </p:nvSpPr>
        <p:spPr>
          <a:xfrm>
            <a:off x="9173971" y="3100831"/>
            <a:ext cx="542925" cy="452755"/>
          </a:xfrm>
          <a:prstGeom prst="rect">
            <a:avLst/>
          </a:prstGeom>
        </p:spPr>
        <p:txBody>
          <a:bodyPr vert="horz" wrap="square" lIns="0" tIns="12700" rIns="0" bIns="0" rtlCol="0">
            <a:spAutoFit/>
          </a:bodyPr>
          <a:lstStyle/>
          <a:p>
            <a:pPr marL="62865" marR="5080" indent="-50800">
              <a:lnSpc>
                <a:spcPct val="100000"/>
              </a:lnSpc>
              <a:spcBef>
                <a:spcPts val="100"/>
              </a:spcBef>
            </a:pPr>
            <a:r>
              <a:rPr sz="1400" dirty="0">
                <a:latin typeface="Calibri"/>
                <a:cs typeface="Calibri"/>
              </a:rPr>
              <a:t>MK6</a:t>
            </a:r>
            <a:r>
              <a:rPr sz="1400" spc="-10" dirty="0">
                <a:latin typeface="Calibri"/>
                <a:cs typeface="Calibri"/>
              </a:rPr>
              <a:t>u</a:t>
            </a:r>
            <a:r>
              <a:rPr sz="1400" dirty="0">
                <a:latin typeface="Calibri"/>
                <a:cs typeface="Calibri"/>
              </a:rPr>
              <a:t>e  </a:t>
            </a:r>
            <a:r>
              <a:rPr sz="1400" spc="-10" dirty="0">
                <a:latin typeface="Calibri"/>
                <a:cs typeface="Calibri"/>
              </a:rPr>
              <a:t>(2sks)</a:t>
            </a:r>
            <a:endParaRPr sz="1400">
              <a:latin typeface="Calibri"/>
              <a:cs typeface="Calibri"/>
            </a:endParaRPr>
          </a:p>
        </p:txBody>
      </p:sp>
      <p:sp>
        <p:nvSpPr>
          <p:cNvPr id="97" name="object 97"/>
          <p:cNvSpPr txBox="1"/>
          <p:nvPr/>
        </p:nvSpPr>
        <p:spPr>
          <a:xfrm>
            <a:off x="10218546" y="3100831"/>
            <a:ext cx="582295" cy="452755"/>
          </a:xfrm>
          <a:prstGeom prst="rect">
            <a:avLst/>
          </a:prstGeom>
        </p:spPr>
        <p:txBody>
          <a:bodyPr vert="horz" wrap="square" lIns="0" tIns="12700" rIns="0" bIns="0" rtlCol="0">
            <a:spAutoFit/>
          </a:bodyPr>
          <a:lstStyle/>
          <a:p>
            <a:pPr marL="82550" marR="5080" indent="-70485">
              <a:lnSpc>
                <a:spcPct val="100000"/>
              </a:lnSpc>
              <a:spcBef>
                <a:spcPts val="100"/>
              </a:spcBef>
            </a:pPr>
            <a:r>
              <a:rPr sz="1400" dirty="0">
                <a:latin typeface="Calibri"/>
                <a:cs typeface="Calibri"/>
              </a:rPr>
              <a:t>MK6wu  </a:t>
            </a:r>
            <a:r>
              <a:rPr sz="1400" spc="-10" dirty="0">
                <a:latin typeface="Calibri"/>
                <a:cs typeface="Calibri"/>
              </a:rPr>
              <a:t>(2sks)</a:t>
            </a:r>
            <a:endParaRPr sz="1400">
              <a:latin typeface="Calibri"/>
              <a:cs typeface="Calibri"/>
            </a:endParaRPr>
          </a:p>
        </p:txBody>
      </p:sp>
      <p:sp>
        <p:nvSpPr>
          <p:cNvPr id="98" name="object 98"/>
          <p:cNvSpPr txBox="1"/>
          <p:nvPr/>
        </p:nvSpPr>
        <p:spPr>
          <a:xfrm>
            <a:off x="3832097" y="3649472"/>
            <a:ext cx="539115" cy="452755"/>
          </a:xfrm>
          <a:prstGeom prst="rect">
            <a:avLst/>
          </a:prstGeom>
        </p:spPr>
        <p:txBody>
          <a:bodyPr vert="horz" wrap="square" lIns="0" tIns="12700" rIns="0" bIns="0" rtlCol="0">
            <a:spAutoFit/>
          </a:bodyPr>
          <a:lstStyle/>
          <a:p>
            <a:pPr marL="60960" marR="5080" indent="-48895">
              <a:lnSpc>
                <a:spcPct val="100000"/>
              </a:lnSpc>
              <a:spcBef>
                <a:spcPts val="100"/>
              </a:spcBef>
            </a:pPr>
            <a:r>
              <a:rPr sz="1400" dirty="0">
                <a:latin typeface="Calibri"/>
                <a:cs typeface="Calibri"/>
              </a:rPr>
              <a:t>MK5</a:t>
            </a:r>
            <a:r>
              <a:rPr sz="1400" spc="-10" dirty="0">
                <a:latin typeface="Calibri"/>
                <a:cs typeface="Calibri"/>
              </a:rPr>
              <a:t>u</a:t>
            </a:r>
            <a:r>
              <a:rPr sz="1400" dirty="0">
                <a:latin typeface="Calibri"/>
                <a:cs typeface="Calibri"/>
              </a:rPr>
              <a:t>a  </a:t>
            </a:r>
            <a:r>
              <a:rPr sz="1400" spc="-10" dirty="0">
                <a:latin typeface="Calibri"/>
                <a:cs typeface="Calibri"/>
              </a:rPr>
              <a:t>(4sks)</a:t>
            </a:r>
            <a:endParaRPr sz="1400">
              <a:latin typeface="Calibri"/>
              <a:cs typeface="Calibri"/>
            </a:endParaRPr>
          </a:p>
        </p:txBody>
      </p:sp>
      <p:sp>
        <p:nvSpPr>
          <p:cNvPr id="99" name="object 99"/>
          <p:cNvSpPr txBox="1"/>
          <p:nvPr/>
        </p:nvSpPr>
        <p:spPr>
          <a:xfrm>
            <a:off x="4916170" y="3649472"/>
            <a:ext cx="547370" cy="452755"/>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MK5</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100" name="object 100"/>
          <p:cNvSpPr txBox="1"/>
          <p:nvPr/>
        </p:nvSpPr>
        <p:spPr>
          <a:xfrm>
            <a:off x="6029070" y="3649472"/>
            <a:ext cx="529590" cy="452755"/>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MK5</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101" name="object 101"/>
          <p:cNvSpPr txBox="1"/>
          <p:nvPr/>
        </p:nvSpPr>
        <p:spPr>
          <a:xfrm>
            <a:off x="7166228" y="3649472"/>
            <a:ext cx="547370" cy="452755"/>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latin typeface="Calibri"/>
                <a:cs typeface="Calibri"/>
              </a:rPr>
              <a:t>MK5</a:t>
            </a:r>
            <a:r>
              <a:rPr sz="1400" spc="-10" dirty="0">
                <a:latin typeface="Calibri"/>
                <a:cs typeface="Calibri"/>
              </a:rPr>
              <a:t>u</a:t>
            </a:r>
            <a:r>
              <a:rPr sz="1400" dirty="0">
                <a:latin typeface="Calibri"/>
                <a:cs typeface="Calibri"/>
              </a:rPr>
              <a:t>d  </a:t>
            </a:r>
            <a:r>
              <a:rPr sz="1400" spc="-10" dirty="0">
                <a:latin typeface="Calibri"/>
                <a:cs typeface="Calibri"/>
              </a:rPr>
              <a:t>(2sks)</a:t>
            </a:r>
            <a:endParaRPr sz="1400">
              <a:latin typeface="Calibri"/>
              <a:cs typeface="Calibri"/>
            </a:endParaRPr>
          </a:p>
        </p:txBody>
      </p:sp>
      <p:sp>
        <p:nvSpPr>
          <p:cNvPr id="102" name="object 102"/>
          <p:cNvSpPr txBox="1"/>
          <p:nvPr/>
        </p:nvSpPr>
        <p:spPr>
          <a:xfrm>
            <a:off x="9173971" y="3649472"/>
            <a:ext cx="542925" cy="452755"/>
          </a:xfrm>
          <a:prstGeom prst="rect">
            <a:avLst/>
          </a:prstGeom>
        </p:spPr>
        <p:txBody>
          <a:bodyPr vert="horz" wrap="square" lIns="0" tIns="12700" rIns="0" bIns="0" rtlCol="0">
            <a:spAutoFit/>
          </a:bodyPr>
          <a:lstStyle/>
          <a:p>
            <a:pPr marL="62865" marR="5080" indent="-50800">
              <a:lnSpc>
                <a:spcPct val="100000"/>
              </a:lnSpc>
              <a:spcBef>
                <a:spcPts val="100"/>
              </a:spcBef>
            </a:pPr>
            <a:r>
              <a:rPr sz="1400" dirty="0">
                <a:latin typeface="Calibri"/>
                <a:cs typeface="Calibri"/>
              </a:rPr>
              <a:t>MK5</a:t>
            </a:r>
            <a:r>
              <a:rPr sz="1400" spc="-10" dirty="0">
                <a:latin typeface="Calibri"/>
                <a:cs typeface="Calibri"/>
              </a:rPr>
              <a:t>u</a:t>
            </a:r>
            <a:r>
              <a:rPr sz="1400" dirty="0">
                <a:latin typeface="Calibri"/>
                <a:cs typeface="Calibri"/>
              </a:rPr>
              <a:t>e  </a:t>
            </a:r>
            <a:r>
              <a:rPr sz="1400" spc="-10" dirty="0">
                <a:latin typeface="Calibri"/>
                <a:cs typeface="Calibri"/>
              </a:rPr>
              <a:t>(4sks)</a:t>
            </a:r>
            <a:endParaRPr sz="1400">
              <a:latin typeface="Calibri"/>
              <a:cs typeface="Calibri"/>
            </a:endParaRPr>
          </a:p>
        </p:txBody>
      </p:sp>
      <p:sp>
        <p:nvSpPr>
          <p:cNvPr id="103" name="object 103"/>
          <p:cNvSpPr txBox="1"/>
          <p:nvPr/>
        </p:nvSpPr>
        <p:spPr>
          <a:xfrm>
            <a:off x="3832097" y="4167327"/>
            <a:ext cx="539115" cy="453390"/>
          </a:xfrm>
          <a:prstGeom prst="rect">
            <a:avLst/>
          </a:prstGeom>
        </p:spPr>
        <p:txBody>
          <a:bodyPr vert="horz" wrap="square" lIns="0" tIns="13335" rIns="0" bIns="0" rtlCol="0">
            <a:spAutoFit/>
          </a:bodyPr>
          <a:lstStyle/>
          <a:p>
            <a:pPr marL="12700">
              <a:lnSpc>
                <a:spcPct val="100000"/>
              </a:lnSpc>
              <a:spcBef>
                <a:spcPts val="105"/>
              </a:spcBef>
            </a:pPr>
            <a:r>
              <a:rPr sz="1400" dirty="0">
                <a:latin typeface="Calibri"/>
                <a:cs typeface="Calibri"/>
              </a:rPr>
              <a:t>MK</a:t>
            </a:r>
            <a:r>
              <a:rPr sz="1400" spc="-10" dirty="0">
                <a:latin typeface="Calibri"/>
                <a:cs typeface="Calibri"/>
              </a:rPr>
              <a:t>4u</a:t>
            </a:r>
            <a:r>
              <a:rPr sz="1400" dirty="0">
                <a:latin typeface="Calibri"/>
                <a:cs typeface="Calibri"/>
              </a:rPr>
              <a:t>a</a:t>
            </a:r>
            <a:endParaRPr sz="1400">
              <a:latin typeface="Calibri"/>
              <a:cs typeface="Calibri"/>
            </a:endParaRPr>
          </a:p>
          <a:p>
            <a:pPr marL="60960">
              <a:lnSpc>
                <a:spcPct val="100000"/>
              </a:lnSpc>
            </a:pPr>
            <a:r>
              <a:rPr sz="1400" spc="-10" dirty="0">
                <a:latin typeface="Calibri"/>
                <a:cs typeface="Calibri"/>
              </a:rPr>
              <a:t>(3sks)</a:t>
            </a:r>
            <a:endParaRPr sz="1400">
              <a:latin typeface="Calibri"/>
              <a:cs typeface="Calibri"/>
            </a:endParaRPr>
          </a:p>
        </p:txBody>
      </p:sp>
      <p:sp>
        <p:nvSpPr>
          <p:cNvPr id="104" name="object 104"/>
          <p:cNvSpPr txBox="1"/>
          <p:nvPr/>
        </p:nvSpPr>
        <p:spPr>
          <a:xfrm>
            <a:off x="4916170" y="4167327"/>
            <a:ext cx="547370" cy="45339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FFFF"/>
                </a:solidFill>
                <a:latin typeface="Calibri"/>
                <a:cs typeface="Calibri"/>
              </a:rPr>
              <a:t>MK</a:t>
            </a:r>
            <a:r>
              <a:rPr sz="1400" spc="-10" dirty="0">
                <a:solidFill>
                  <a:srgbClr val="FFFFFF"/>
                </a:solidFill>
                <a:latin typeface="Calibri"/>
                <a:cs typeface="Calibri"/>
              </a:rPr>
              <a:t>4u</a:t>
            </a:r>
            <a:r>
              <a:rPr sz="1400" dirty="0">
                <a:solidFill>
                  <a:srgbClr val="FFFFFF"/>
                </a:solidFill>
                <a:latin typeface="Calibri"/>
                <a:cs typeface="Calibri"/>
              </a:rPr>
              <a:t>b</a:t>
            </a:r>
            <a:endParaRPr sz="1400">
              <a:latin typeface="Calibri"/>
              <a:cs typeface="Calibri"/>
            </a:endParaRPr>
          </a:p>
          <a:p>
            <a:pPr marL="64135">
              <a:lnSpc>
                <a:spcPct val="100000"/>
              </a:lnSpc>
            </a:pPr>
            <a:r>
              <a:rPr sz="1400" spc="-10" dirty="0">
                <a:solidFill>
                  <a:srgbClr val="FFFFFF"/>
                </a:solidFill>
                <a:latin typeface="Calibri"/>
                <a:cs typeface="Calibri"/>
              </a:rPr>
              <a:t>(3sks)</a:t>
            </a:r>
            <a:endParaRPr sz="1400">
              <a:latin typeface="Calibri"/>
              <a:cs typeface="Calibri"/>
            </a:endParaRPr>
          </a:p>
        </p:txBody>
      </p:sp>
      <p:sp>
        <p:nvSpPr>
          <p:cNvPr id="105" name="object 105"/>
          <p:cNvSpPr txBox="1"/>
          <p:nvPr/>
        </p:nvSpPr>
        <p:spPr>
          <a:xfrm>
            <a:off x="6029070" y="4167327"/>
            <a:ext cx="528955" cy="45339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FFFF"/>
                </a:solidFill>
                <a:latin typeface="Calibri"/>
                <a:cs typeface="Calibri"/>
              </a:rPr>
              <a:t>MK</a:t>
            </a:r>
            <a:r>
              <a:rPr sz="1400" spc="-10" dirty="0">
                <a:solidFill>
                  <a:srgbClr val="FFFFFF"/>
                </a:solidFill>
                <a:latin typeface="Calibri"/>
                <a:cs typeface="Calibri"/>
              </a:rPr>
              <a:t>4u</a:t>
            </a:r>
            <a:r>
              <a:rPr sz="1400" dirty="0">
                <a:solidFill>
                  <a:srgbClr val="FFFFFF"/>
                </a:solidFill>
                <a:latin typeface="Calibri"/>
                <a:cs typeface="Calibri"/>
              </a:rPr>
              <a:t>c</a:t>
            </a:r>
            <a:endParaRPr sz="1400">
              <a:latin typeface="Calibri"/>
              <a:cs typeface="Calibri"/>
            </a:endParaRPr>
          </a:p>
          <a:p>
            <a:pPr marL="56515">
              <a:lnSpc>
                <a:spcPct val="100000"/>
              </a:lnSpc>
            </a:pPr>
            <a:r>
              <a:rPr sz="1400" spc="-10" dirty="0">
                <a:solidFill>
                  <a:srgbClr val="FFFFFF"/>
                </a:solidFill>
                <a:latin typeface="Calibri"/>
                <a:cs typeface="Calibri"/>
              </a:rPr>
              <a:t>(5sks)</a:t>
            </a:r>
            <a:endParaRPr sz="1400">
              <a:latin typeface="Calibri"/>
              <a:cs typeface="Calibri"/>
            </a:endParaRPr>
          </a:p>
        </p:txBody>
      </p:sp>
      <p:sp>
        <p:nvSpPr>
          <p:cNvPr id="106" name="object 106"/>
          <p:cNvSpPr txBox="1"/>
          <p:nvPr/>
        </p:nvSpPr>
        <p:spPr>
          <a:xfrm>
            <a:off x="7166228" y="4167327"/>
            <a:ext cx="547370" cy="453390"/>
          </a:xfrm>
          <a:prstGeom prst="rect">
            <a:avLst/>
          </a:prstGeom>
        </p:spPr>
        <p:txBody>
          <a:bodyPr vert="horz" wrap="square" lIns="0" tIns="13335" rIns="0" bIns="0" rtlCol="0">
            <a:spAutoFit/>
          </a:bodyPr>
          <a:lstStyle/>
          <a:p>
            <a:pPr marL="12700">
              <a:lnSpc>
                <a:spcPct val="100000"/>
              </a:lnSpc>
              <a:spcBef>
                <a:spcPts val="105"/>
              </a:spcBef>
            </a:pPr>
            <a:r>
              <a:rPr sz="1400" dirty="0">
                <a:latin typeface="Calibri"/>
                <a:cs typeface="Calibri"/>
              </a:rPr>
              <a:t>MK</a:t>
            </a:r>
            <a:r>
              <a:rPr sz="1400" spc="-10" dirty="0">
                <a:latin typeface="Calibri"/>
                <a:cs typeface="Calibri"/>
              </a:rPr>
              <a:t>4u</a:t>
            </a:r>
            <a:r>
              <a:rPr sz="1400" dirty="0">
                <a:latin typeface="Calibri"/>
                <a:cs typeface="Calibri"/>
              </a:rPr>
              <a:t>d</a:t>
            </a:r>
            <a:endParaRPr sz="1400">
              <a:latin typeface="Calibri"/>
              <a:cs typeface="Calibri"/>
            </a:endParaRPr>
          </a:p>
          <a:p>
            <a:pPr marL="66040">
              <a:lnSpc>
                <a:spcPct val="100000"/>
              </a:lnSpc>
            </a:pPr>
            <a:r>
              <a:rPr sz="1400" spc="-10" dirty="0">
                <a:latin typeface="Calibri"/>
                <a:cs typeface="Calibri"/>
              </a:rPr>
              <a:t>(3sks)</a:t>
            </a:r>
            <a:endParaRPr sz="1400">
              <a:latin typeface="Calibri"/>
              <a:cs typeface="Calibri"/>
            </a:endParaRPr>
          </a:p>
        </p:txBody>
      </p:sp>
      <p:sp>
        <p:nvSpPr>
          <p:cNvPr id="107" name="object 107"/>
          <p:cNvSpPr txBox="1"/>
          <p:nvPr/>
        </p:nvSpPr>
        <p:spPr>
          <a:xfrm>
            <a:off x="9173971" y="4167327"/>
            <a:ext cx="542925" cy="453390"/>
          </a:xfrm>
          <a:prstGeom prst="rect">
            <a:avLst/>
          </a:prstGeom>
        </p:spPr>
        <p:txBody>
          <a:bodyPr vert="horz" wrap="square" lIns="0" tIns="13335" rIns="0" bIns="0" rtlCol="0">
            <a:spAutoFit/>
          </a:bodyPr>
          <a:lstStyle/>
          <a:p>
            <a:pPr marL="12700">
              <a:lnSpc>
                <a:spcPct val="100000"/>
              </a:lnSpc>
              <a:spcBef>
                <a:spcPts val="105"/>
              </a:spcBef>
            </a:pPr>
            <a:r>
              <a:rPr sz="1400" dirty="0">
                <a:latin typeface="Calibri"/>
                <a:cs typeface="Calibri"/>
              </a:rPr>
              <a:t>MK</a:t>
            </a:r>
            <a:r>
              <a:rPr sz="1400" spc="-10" dirty="0">
                <a:latin typeface="Calibri"/>
                <a:cs typeface="Calibri"/>
              </a:rPr>
              <a:t>4u</a:t>
            </a:r>
            <a:r>
              <a:rPr sz="1400" dirty="0">
                <a:latin typeface="Calibri"/>
                <a:cs typeface="Calibri"/>
              </a:rPr>
              <a:t>e</a:t>
            </a:r>
            <a:endParaRPr sz="1400">
              <a:latin typeface="Calibri"/>
              <a:cs typeface="Calibri"/>
            </a:endParaRPr>
          </a:p>
          <a:p>
            <a:pPr marL="62865">
              <a:lnSpc>
                <a:spcPct val="100000"/>
              </a:lnSpc>
            </a:pPr>
            <a:r>
              <a:rPr sz="1400" spc="-10" dirty="0">
                <a:latin typeface="Calibri"/>
                <a:cs typeface="Calibri"/>
              </a:rPr>
              <a:t>(4sks)</a:t>
            </a:r>
            <a:endParaRPr sz="1400">
              <a:latin typeface="Calibri"/>
              <a:cs typeface="Calibri"/>
            </a:endParaRPr>
          </a:p>
        </p:txBody>
      </p:sp>
      <p:sp>
        <p:nvSpPr>
          <p:cNvPr id="108" name="object 108"/>
          <p:cNvSpPr txBox="1"/>
          <p:nvPr/>
        </p:nvSpPr>
        <p:spPr>
          <a:xfrm>
            <a:off x="10089006" y="4292854"/>
            <a:ext cx="84137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Calibri"/>
                <a:cs typeface="Calibri"/>
              </a:rPr>
              <a:t>Agama</a:t>
            </a:r>
            <a:r>
              <a:rPr sz="1200" spc="-55" dirty="0">
                <a:latin typeface="Calibri"/>
                <a:cs typeface="Calibri"/>
              </a:rPr>
              <a:t> </a:t>
            </a:r>
            <a:r>
              <a:rPr sz="1200" spc="-10" dirty="0">
                <a:latin typeface="Calibri"/>
                <a:cs typeface="Calibri"/>
              </a:rPr>
              <a:t>(2sks)</a:t>
            </a:r>
            <a:endParaRPr sz="1200">
              <a:latin typeface="Calibri"/>
              <a:cs typeface="Calibri"/>
            </a:endParaRPr>
          </a:p>
        </p:txBody>
      </p:sp>
      <p:sp>
        <p:nvSpPr>
          <p:cNvPr id="109" name="object 109"/>
          <p:cNvSpPr txBox="1"/>
          <p:nvPr/>
        </p:nvSpPr>
        <p:spPr>
          <a:xfrm>
            <a:off x="3832097" y="4686046"/>
            <a:ext cx="539115" cy="452755"/>
          </a:xfrm>
          <a:prstGeom prst="rect">
            <a:avLst/>
          </a:prstGeom>
        </p:spPr>
        <p:txBody>
          <a:bodyPr vert="horz" wrap="square" lIns="0" tIns="12700" rIns="0" bIns="0" rtlCol="0">
            <a:spAutoFit/>
          </a:bodyPr>
          <a:lstStyle/>
          <a:p>
            <a:pPr marL="60960" marR="5080" indent="-48895">
              <a:lnSpc>
                <a:spcPct val="100000"/>
              </a:lnSpc>
              <a:spcBef>
                <a:spcPts val="100"/>
              </a:spcBef>
            </a:pPr>
            <a:r>
              <a:rPr sz="1400" dirty="0">
                <a:latin typeface="Calibri"/>
                <a:cs typeface="Calibri"/>
              </a:rPr>
              <a:t>MK3</a:t>
            </a:r>
            <a:r>
              <a:rPr sz="1400" spc="-10" dirty="0">
                <a:latin typeface="Calibri"/>
                <a:cs typeface="Calibri"/>
              </a:rPr>
              <a:t>u</a:t>
            </a:r>
            <a:r>
              <a:rPr sz="1400" dirty="0">
                <a:latin typeface="Calibri"/>
                <a:cs typeface="Calibri"/>
              </a:rPr>
              <a:t>a  </a:t>
            </a:r>
            <a:r>
              <a:rPr sz="1400" spc="-10" dirty="0">
                <a:latin typeface="Calibri"/>
                <a:cs typeface="Calibri"/>
              </a:rPr>
              <a:t>(4sks)</a:t>
            </a:r>
            <a:endParaRPr sz="1400">
              <a:latin typeface="Calibri"/>
              <a:cs typeface="Calibri"/>
            </a:endParaRPr>
          </a:p>
        </p:txBody>
      </p:sp>
      <p:sp>
        <p:nvSpPr>
          <p:cNvPr id="110" name="object 110"/>
          <p:cNvSpPr txBox="1"/>
          <p:nvPr/>
        </p:nvSpPr>
        <p:spPr>
          <a:xfrm>
            <a:off x="4916170" y="4686046"/>
            <a:ext cx="547370" cy="452755"/>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MK3</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111" name="object 111"/>
          <p:cNvSpPr txBox="1"/>
          <p:nvPr/>
        </p:nvSpPr>
        <p:spPr>
          <a:xfrm>
            <a:off x="6029070" y="4686046"/>
            <a:ext cx="529590" cy="452755"/>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MK3</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112" name="object 112"/>
          <p:cNvSpPr txBox="1"/>
          <p:nvPr/>
        </p:nvSpPr>
        <p:spPr>
          <a:xfrm>
            <a:off x="7166228" y="4686046"/>
            <a:ext cx="547370" cy="452755"/>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solidFill>
                  <a:srgbClr val="FFFFFF"/>
                </a:solidFill>
                <a:latin typeface="Calibri"/>
                <a:cs typeface="Calibri"/>
              </a:rPr>
              <a:t>MK3</a:t>
            </a:r>
            <a:r>
              <a:rPr sz="1400" spc="-10" dirty="0">
                <a:solidFill>
                  <a:srgbClr val="FFFFFF"/>
                </a:solidFill>
                <a:latin typeface="Calibri"/>
                <a:cs typeface="Calibri"/>
              </a:rPr>
              <a:t>u</a:t>
            </a:r>
            <a:r>
              <a:rPr sz="1400" dirty="0">
                <a:solidFill>
                  <a:srgbClr val="FFFFFF"/>
                </a:solidFill>
                <a:latin typeface="Calibri"/>
                <a:cs typeface="Calibri"/>
              </a:rPr>
              <a:t>d  </a:t>
            </a:r>
            <a:r>
              <a:rPr sz="1400" spc="-10" dirty="0">
                <a:solidFill>
                  <a:srgbClr val="FFFFFF"/>
                </a:solidFill>
                <a:latin typeface="Calibri"/>
                <a:cs typeface="Calibri"/>
              </a:rPr>
              <a:t>(4sks)</a:t>
            </a:r>
            <a:endParaRPr sz="1400">
              <a:latin typeface="Calibri"/>
              <a:cs typeface="Calibri"/>
            </a:endParaRPr>
          </a:p>
        </p:txBody>
      </p:sp>
      <p:sp>
        <p:nvSpPr>
          <p:cNvPr id="113" name="object 113"/>
          <p:cNvSpPr txBox="1"/>
          <p:nvPr/>
        </p:nvSpPr>
        <p:spPr>
          <a:xfrm>
            <a:off x="8225154" y="4689094"/>
            <a:ext cx="474345" cy="391160"/>
          </a:xfrm>
          <a:prstGeom prst="rect">
            <a:avLst/>
          </a:prstGeom>
        </p:spPr>
        <p:txBody>
          <a:bodyPr vert="horz" wrap="square" lIns="0" tIns="12700" rIns="0" bIns="0" rtlCol="0">
            <a:spAutoFit/>
          </a:bodyPr>
          <a:lstStyle/>
          <a:p>
            <a:pPr marL="59690" marR="5080" indent="-47625">
              <a:lnSpc>
                <a:spcPct val="100000"/>
              </a:lnSpc>
              <a:spcBef>
                <a:spcPts val="100"/>
              </a:spcBef>
            </a:pPr>
            <a:r>
              <a:rPr sz="1200" dirty="0">
                <a:latin typeface="Calibri"/>
                <a:cs typeface="Calibri"/>
              </a:rPr>
              <a:t>MK3ud  </a:t>
            </a:r>
            <a:r>
              <a:rPr sz="1200" spc="-10" dirty="0">
                <a:latin typeface="Calibri"/>
                <a:cs typeface="Calibri"/>
              </a:rPr>
              <a:t>(2sks)</a:t>
            </a:r>
            <a:endParaRPr sz="1200">
              <a:latin typeface="Calibri"/>
              <a:cs typeface="Calibri"/>
            </a:endParaRPr>
          </a:p>
        </p:txBody>
      </p:sp>
      <p:sp>
        <p:nvSpPr>
          <p:cNvPr id="114" name="object 114"/>
          <p:cNvSpPr txBox="1"/>
          <p:nvPr/>
        </p:nvSpPr>
        <p:spPr>
          <a:xfrm>
            <a:off x="10046334" y="4719573"/>
            <a:ext cx="925830" cy="391160"/>
          </a:xfrm>
          <a:prstGeom prst="rect">
            <a:avLst/>
          </a:prstGeom>
        </p:spPr>
        <p:txBody>
          <a:bodyPr vert="horz" wrap="square" lIns="0" tIns="12700" rIns="0" bIns="0" rtlCol="0">
            <a:spAutoFit/>
          </a:bodyPr>
          <a:lstStyle/>
          <a:p>
            <a:pPr marL="285115" marR="5080" indent="-273050">
              <a:lnSpc>
                <a:spcPct val="100000"/>
              </a:lnSpc>
              <a:spcBef>
                <a:spcPts val="100"/>
              </a:spcBef>
            </a:pPr>
            <a:r>
              <a:rPr sz="1200" spc="-5" dirty="0">
                <a:latin typeface="Calibri"/>
                <a:cs typeface="Calibri"/>
              </a:rPr>
              <a:t>B</a:t>
            </a:r>
            <a:r>
              <a:rPr sz="1200" dirty="0">
                <a:latin typeface="Calibri"/>
                <a:cs typeface="Calibri"/>
              </a:rPr>
              <a:t>h</a:t>
            </a:r>
            <a:r>
              <a:rPr sz="1200" spc="-5" dirty="0">
                <a:latin typeface="Calibri"/>
                <a:cs typeface="Calibri"/>
              </a:rPr>
              <a:t>s</a:t>
            </a:r>
            <a:r>
              <a:rPr sz="1200" dirty="0">
                <a:latin typeface="Calibri"/>
                <a:cs typeface="Calibri"/>
              </a:rPr>
              <a:t>.</a:t>
            </a:r>
            <a:r>
              <a:rPr sz="1200" spc="-5" dirty="0">
                <a:latin typeface="Calibri"/>
                <a:cs typeface="Calibri"/>
              </a:rPr>
              <a:t> </a:t>
            </a:r>
            <a:r>
              <a:rPr sz="1200" dirty="0">
                <a:latin typeface="Calibri"/>
                <a:cs typeface="Calibri"/>
              </a:rPr>
              <a:t>Ind</a:t>
            </a:r>
            <a:r>
              <a:rPr sz="1200" spc="-5" dirty="0">
                <a:latin typeface="Calibri"/>
                <a:cs typeface="Calibri"/>
              </a:rPr>
              <a:t>o</a:t>
            </a:r>
            <a:r>
              <a:rPr sz="1200" spc="5" dirty="0">
                <a:latin typeface="Calibri"/>
                <a:cs typeface="Calibri"/>
              </a:rPr>
              <a:t>n</a:t>
            </a:r>
            <a:r>
              <a:rPr sz="1200" dirty="0">
                <a:latin typeface="Calibri"/>
                <a:cs typeface="Calibri"/>
              </a:rPr>
              <a:t>esia  </a:t>
            </a:r>
            <a:r>
              <a:rPr sz="1200" spc="-10" dirty="0">
                <a:latin typeface="Calibri"/>
                <a:cs typeface="Calibri"/>
              </a:rPr>
              <a:t>(2sks)</a:t>
            </a:r>
            <a:endParaRPr sz="1200">
              <a:latin typeface="Calibri"/>
              <a:cs typeface="Calibri"/>
            </a:endParaRPr>
          </a:p>
        </p:txBody>
      </p:sp>
      <p:sp>
        <p:nvSpPr>
          <p:cNvPr id="115" name="object 115"/>
          <p:cNvSpPr txBox="1"/>
          <p:nvPr/>
        </p:nvSpPr>
        <p:spPr>
          <a:xfrm>
            <a:off x="3832097" y="5204205"/>
            <a:ext cx="539115" cy="453390"/>
          </a:xfrm>
          <a:prstGeom prst="rect">
            <a:avLst/>
          </a:prstGeom>
        </p:spPr>
        <p:txBody>
          <a:bodyPr vert="horz" wrap="square" lIns="0" tIns="12700" rIns="0" bIns="0" rtlCol="0">
            <a:spAutoFit/>
          </a:bodyPr>
          <a:lstStyle/>
          <a:p>
            <a:pPr marL="60960" marR="5080" indent="-48895">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a  </a:t>
            </a:r>
            <a:r>
              <a:rPr sz="1400" spc="-10" dirty="0">
                <a:solidFill>
                  <a:srgbClr val="FFFFFF"/>
                </a:solidFill>
                <a:latin typeface="Calibri"/>
                <a:cs typeface="Calibri"/>
              </a:rPr>
              <a:t>(4sks)</a:t>
            </a:r>
            <a:endParaRPr sz="1400">
              <a:latin typeface="Calibri"/>
              <a:cs typeface="Calibri"/>
            </a:endParaRPr>
          </a:p>
        </p:txBody>
      </p:sp>
      <p:sp>
        <p:nvSpPr>
          <p:cNvPr id="116" name="object 116"/>
          <p:cNvSpPr txBox="1"/>
          <p:nvPr/>
        </p:nvSpPr>
        <p:spPr>
          <a:xfrm>
            <a:off x="4916170" y="5204205"/>
            <a:ext cx="547370" cy="453390"/>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117" name="object 117"/>
          <p:cNvSpPr txBox="1"/>
          <p:nvPr/>
        </p:nvSpPr>
        <p:spPr>
          <a:xfrm>
            <a:off x="6029070" y="5204205"/>
            <a:ext cx="529590" cy="453390"/>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118" name="object 118"/>
          <p:cNvSpPr txBox="1"/>
          <p:nvPr/>
        </p:nvSpPr>
        <p:spPr>
          <a:xfrm>
            <a:off x="7166228" y="5204205"/>
            <a:ext cx="547370" cy="453390"/>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d  </a:t>
            </a:r>
            <a:r>
              <a:rPr sz="1400" spc="-10" dirty="0">
                <a:solidFill>
                  <a:srgbClr val="FFFFFF"/>
                </a:solidFill>
                <a:latin typeface="Calibri"/>
                <a:cs typeface="Calibri"/>
              </a:rPr>
              <a:t>(2sks)</a:t>
            </a:r>
            <a:endParaRPr sz="1400">
              <a:latin typeface="Calibri"/>
              <a:cs typeface="Calibri"/>
            </a:endParaRPr>
          </a:p>
        </p:txBody>
      </p:sp>
      <p:sp>
        <p:nvSpPr>
          <p:cNvPr id="119" name="object 119"/>
          <p:cNvSpPr txBox="1"/>
          <p:nvPr/>
        </p:nvSpPr>
        <p:spPr>
          <a:xfrm>
            <a:off x="8228203" y="5207253"/>
            <a:ext cx="469900" cy="391160"/>
          </a:xfrm>
          <a:prstGeom prst="rect">
            <a:avLst/>
          </a:prstGeom>
        </p:spPr>
        <p:txBody>
          <a:bodyPr vert="horz" wrap="square" lIns="0" tIns="12700" rIns="0" bIns="0" rtlCol="0">
            <a:spAutoFit/>
          </a:bodyPr>
          <a:lstStyle/>
          <a:p>
            <a:pPr marL="56515" marR="5080" indent="-44450">
              <a:lnSpc>
                <a:spcPct val="100000"/>
              </a:lnSpc>
              <a:spcBef>
                <a:spcPts val="100"/>
              </a:spcBef>
            </a:pPr>
            <a:r>
              <a:rPr sz="1200" dirty="0">
                <a:latin typeface="Calibri"/>
                <a:cs typeface="Calibri"/>
              </a:rPr>
              <a:t>MK2ue  </a:t>
            </a:r>
            <a:r>
              <a:rPr sz="1200" spc="-10" dirty="0">
                <a:latin typeface="Calibri"/>
                <a:cs typeface="Calibri"/>
              </a:rPr>
              <a:t>(2sks)</a:t>
            </a:r>
            <a:endParaRPr sz="1200">
              <a:latin typeface="Calibri"/>
              <a:cs typeface="Calibri"/>
            </a:endParaRPr>
          </a:p>
        </p:txBody>
      </p:sp>
      <p:sp>
        <p:nvSpPr>
          <p:cNvPr id="120" name="object 120"/>
          <p:cNvSpPr txBox="1"/>
          <p:nvPr/>
        </p:nvSpPr>
        <p:spPr>
          <a:xfrm>
            <a:off x="10021951" y="5237733"/>
            <a:ext cx="973455" cy="391160"/>
          </a:xfrm>
          <a:prstGeom prst="rect">
            <a:avLst/>
          </a:prstGeom>
        </p:spPr>
        <p:txBody>
          <a:bodyPr vert="horz" wrap="square" lIns="0" tIns="12700" rIns="0" bIns="0" rtlCol="0">
            <a:spAutoFit/>
          </a:bodyPr>
          <a:lstStyle/>
          <a:p>
            <a:pPr marL="215265" marR="5080" indent="-203200">
              <a:lnSpc>
                <a:spcPct val="100000"/>
              </a:lnSpc>
              <a:spcBef>
                <a:spcPts val="100"/>
              </a:spcBef>
            </a:pPr>
            <a:r>
              <a:rPr sz="1200" spc="-25" dirty="0">
                <a:latin typeface="Calibri"/>
                <a:cs typeface="Calibri"/>
              </a:rPr>
              <a:t>K</a:t>
            </a:r>
            <a:r>
              <a:rPr sz="1200" dirty="0">
                <a:latin typeface="Calibri"/>
                <a:cs typeface="Calibri"/>
              </a:rPr>
              <a:t>e</a:t>
            </a:r>
            <a:r>
              <a:rPr sz="1200" spc="-20" dirty="0">
                <a:latin typeface="Calibri"/>
                <a:cs typeface="Calibri"/>
              </a:rPr>
              <a:t>w</a:t>
            </a:r>
            <a:r>
              <a:rPr sz="1200" dirty="0">
                <a:latin typeface="Calibri"/>
                <a:cs typeface="Calibri"/>
              </a:rPr>
              <a:t>a</a:t>
            </a:r>
            <a:r>
              <a:rPr sz="1200" spc="-10" dirty="0">
                <a:latin typeface="Calibri"/>
                <a:cs typeface="Calibri"/>
              </a:rPr>
              <a:t>r</a:t>
            </a:r>
            <a:r>
              <a:rPr sz="1200" spc="-25" dirty="0">
                <a:latin typeface="Calibri"/>
                <a:cs typeface="Calibri"/>
              </a:rPr>
              <a:t>g</a:t>
            </a:r>
            <a:r>
              <a:rPr sz="1200" dirty="0">
                <a:latin typeface="Calibri"/>
                <a:cs typeface="Calibri"/>
              </a:rPr>
              <a:t>a</a:t>
            </a:r>
            <a:r>
              <a:rPr sz="1200" spc="5" dirty="0">
                <a:latin typeface="Calibri"/>
                <a:cs typeface="Calibri"/>
              </a:rPr>
              <a:t>n</a:t>
            </a:r>
            <a:r>
              <a:rPr sz="1200" dirty="0">
                <a:latin typeface="Calibri"/>
                <a:cs typeface="Calibri"/>
              </a:rPr>
              <a:t>e</a:t>
            </a:r>
            <a:r>
              <a:rPr sz="1200" spc="-25" dirty="0">
                <a:latin typeface="Calibri"/>
                <a:cs typeface="Calibri"/>
              </a:rPr>
              <a:t>g</a:t>
            </a:r>
            <a:r>
              <a:rPr sz="1200" dirty="0">
                <a:latin typeface="Calibri"/>
                <a:cs typeface="Calibri"/>
              </a:rPr>
              <a:t>a</a:t>
            </a:r>
            <a:r>
              <a:rPr sz="1200" spc="-25" dirty="0">
                <a:latin typeface="Calibri"/>
                <a:cs typeface="Calibri"/>
              </a:rPr>
              <a:t>r</a:t>
            </a:r>
            <a:r>
              <a:rPr sz="1200" dirty="0">
                <a:latin typeface="Calibri"/>
                <a:cs typeface="Calibri"/>
              </a:rPr>
              <a:t>a  an</a:t>
            </a:r>
            <a:r>
              <a:rPr sz="1200" spc="-20" dirty="0">
                <a:latin typeface="Calibri"/>
                <a:cs typeface="Calibri"/>
              </a:rPr>
              <a:t> </a:t>
            </a:r>
            <a:r>
              <a:rPr sz="1200" spc="-10" dirty="0">
                <a:latin typeface="Calibri"/>
                <a:cs typeface="Calibri"/>
              </a:rPr>
              <a:t>(2sks)</a:t>
            </a:r>
            <a:endParaRPr sz="1200">
              <a:latin typeface="Calibri"/>
              <a:cs typeface="Calibri"/>
            </a:endParaRPr>
          </a:p>
        </p:txBody>
      </p:sp>
      <p:sp>
        <p:nvSpPr>
          <p:cNvPr id="121" name="object 121"/>
          <p:cNvSpPr txBox="1"/>
          <p:nvPr/>
        </p:nvSpPr>
        <p:spPr>
          <a:xfrm>
            <a:off x="3832097" y="5722111"/>
            <a:ext cx="539115" cy="453390"/>
          </a:xfrm>
          <a:prstGeom prst="rect">
            <a:avLst/>
          </a:prstGeom>
        </p:spPr>
        <p:txBody>
          <a:bodyPr vert="horz" wrap="square" lIns="0" tIns="13335" rIns="0" bIns="0" rtlCol="0">
            <a:spAutoFit/>
          </a:bodyPr>
          <a:lstStyle/>
          <a:p>
            <a:pPr marL="12700">
              <a:lnSpc>
                <a:spcPct val="100000"/>
              </a:lnSpc>
              <a:spcBef>
                <a:spcPts val="105"/>
              </a:spcBef>
            </a:pPr>
            <a:r>
              <a:rPr sz="1400" dirty="0">
                <a:latin typeface="Calibri"/>
                <a:cs typeface="Calibri"/>
              </a:rPr>
              <a:t>MK</a:t>
            </a:r>
            <a:r>
              <a:rPr sz="1400" spc="-10" dirty="0">
                <a:latin typeface="Calibri"/>
                <a:cs typeface="Calibri"/>
              </a:rPr>
              <a:t>1u</a:t>
            </a:r>
            <a:r>
              <a:rPr sz="1400" dirty="0">
                <a:latin typeface="Calibri"/>
                <a:cs typeface="Calibri"/>
              </a:rPr>
              <a:t>a</a:t>
            </a:r>
            <a:endParaRPr sz="1400">
              <a:latin typeface="Calibri"/>
              <a:cs typeface="Calibri"/>
            </a:endParaRPr>
          </a:p>
          <a:p>
            <a:pPr marL="60960">
              <a:lnSpc>
                <a:spcPct val="100000"/>
              </a:lnSpc>
            </a:pPr>
            <a:r>
              <a:rPr sz="1400" spc="-10" dirty="0">
                <a:latin typeface="Calibri"/>
                <a:cs typeface="Calibri"/>
              </a:rPr>
              <a:t>(4sks)</a:t>
            </a:r>
            <a:endParaRPr sz="1400">
              <a:latin typeface="Calibri"/>
              <a:cs typeface="Calibri"/>
            </a:endParaRPr>
          </a:p>
        </p:txBody>
      </p:sp>
      <p:sp>
        <p:nvSpPr>
          <p:cNvPr id="122" name="object 122"/>
          <p:cNvSpPr txBox="1"/>
          <p:nvPr/>
        </p:nvSpPr>
        <p:spPr>
          <a:xfrm>
            <a:off x="4916170" y="5722111"/>
            <a:ext cx="547370" cy="45339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FFFF"/>
                </a:solidFill>
                <a:latin typeface="Calibri"/>
                <a:cs typeface="Calibri"/>
              </a:rPr>
              <a:t>MK</a:t>
            </a:r>
            <a:r>
              <a:rPr sz="1400" spc="-10" dirty="0">
                <a:solidFill>
                  <a:srgbClr val="FFFFFF"/>
                </a:solidFill>
                <a:latin typeface="Calibri"/>
                <a:cs typeface="Calibri"/>
              </a:rPr>
              <a:t>1u</a:t>
            </a:r>
            <a:r>
              <a:rPr sz="1400" dirty="0">
                <a:solidFill>
                  <a:srgbClr val="FFFFFF"/>
                </a:solidFill>
                <a:latin typeface="Calibri"/>
                <a:cs typeface="Calibri"/>
              </a:rPr>
              <a:t>b</a:t>
            </a:r>
            <a:endParaRPr sz="1400">
              <a:latin typeface="Calibri"/>
              <a:cs typeface="Calibri"/>
            </a:endParaRPr>
          </a:p>
          <a:p>
            <a:pPr marL="64135">
              <a:lnSpc>
                <a:spcPct val="100000"/>
              </a:lnSpc>
            </a:pPr>
            <a:r>
              <a:rPr sz="1400" spc="-10" dirty="0">
                <a:solidFill>
                  <a:srgbClr val="FFFFFF"/>
                </a:solidFill>
                <a:latin typeface="Calibri"/>
                <a:cs typeface="Calibri"/>
              </a:rPr>
              <a:t>(4sks)</a:t>
            </a:r>
            <a:endParaRPr sz="1400">
              <a:latin typeface="Calibri"/>
              <a:cs typeface="Calibri"/>
            </a:endParaRPr>
          </a:p>
        </p:txBody>
      </p:sp>
      <p:sp>
        <p:nvSpPr>
          <p:cNvPr id="123" name="object 123"/>
          <p:cNvSpPr txBox="1"/>
          <p:nvPr/>
        </p:nvSpPr>
        <p:spPr>
          <a:xfrm>
            <a:off x="6029070" y="5722111"/>
            <a:ext cx="528955" cy="45339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FFFF"/>
                </a:solidFill>
                <a:latin typeface="Calibri"/>
                <a:cs typeface="Calibri"/>
              </a:rPr>
              <a:t>MK</a:t>
            </a:r>
            <a:r>
              <a:rPr sz="1400" spc="-10" dirty="0">
                <a:solidFill>
                  <a:srgbClr val="FFFFFF"/>
                </a:solidFill>
                <a:latin typeface="Calibri"/>
                <a:cs typeface="Calibri"/>
              </a:rPr>
              <a:t>1u</a:t>
            </a:r>
            <a:r>
              <a:rPr sz="1400" dirty="0">
                <a:solidFill>
                  <a:srgbClr val="FFFFFF"/>
                </a:solidFill>
                <a:latin typeface="Calibri"/>
                <a:cs typeface="Calibri"/>
              </a:rPr>
              <a:t>c</a:t>
            </a:r>
            <a:endParaRPr sz="1400">
              <a:latin typeface="Calibri"/>
              <a:cs typeface="Calibri"/>
            </a:endParaRPr>
          </a:p>
          <a:p>
            <a:pPr marL="56515">
              <a:lnSpc>
                <a:spcPct val="100000"/>
              </a:lnSpc>
            </a:pPr>
            <a:r>
              <a:rPr sz="1400" spc="-10" dirty="0">
                <a:solidFill>
                  <a:srgbClr val="FFFFFF"/>
                </a:solidFill>
                <a:latin typeface="Calibri"/>
                <a:cs typeface="Calibri"/>
              </a:rPr>
              <a:t>(4sks)</a:t>
            </a:r>
            <a:endParaRPr sz="1400">
              <a:latin typeface="Calibri"/>
              <a:cs typeface="Calibri"/>
            </a:endParaRPr>
          </a:p>
        </p:txBody>
      </p:sp>
      <p:sp>
        <p:nvSpPr>
          <p:cNvPr id="124" name="object 124"/>
          <p:cNvSpPr txBox="1"/>
          <p:nvPr/>
        </p:nvSpPr>
        <p:spPr>
          <a:xfrm>
            <a:off x="7166228" y="5722111"/>
            <a:ext cx="547370" cy="45339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FFFF"/>
                </a:solidFill>
                <a:latin typeface="Calibri"/>
                <a:cs typeface="Calibri"/>
              </a:rPr>
              <a:t>MK</a:t>
            </a:r>
            <a:r>
              <a:rPr sz="1400" spc="-10" dirty="0">
                <a:solidFill>
                  <a:srgbClr val="FFFFFF"/>
                </a:solidFill>
                <a:latin typeface="Calibri"/>
                <a:cs typeface="Calibri"/>
              </a:rPr>
              <a:t>1u</a:t>
            </a:r>
            <a:r>
              <a:rPr sz="1400" dirty="0">
                <a:solidFill>
                  <a:srgbClr val="FFFFFF"/>
                </a:solidFill>
                <a:latin typeface="Calibri"/>
                <a:cs typeface="Calibri"/>
              </a:rPr>
              <a:t>d</a:t>
            </a:r>
            <a:endParaRPr sz="1400">
              <a:latin typeface="Calibri"/>
              <a:cs typeface="Calibri"/>
            </a:endParaRPr>
          </a:p>
          <a:p>
            <a:pPr marL="66040">
              <a:lnSpc>
                <a:spcPct val="100000"/>
              </a:lnSpc>
            </a:pPr>
            <a:r>
              <a:rPr sz="1400" spc="-10" dirty="0">
                <a:solidFill>
                  <a:srgbClr val="FFFFFF"/>
                </a:solidFill>
                <a:latin typeface="Calibri"/>
                <a:cs typeface="Calibri"/>
              </a:rPr>
              <a:t>(4sks)</a:t>
            </a:r>
            <a:endParaRPr sz="1400">
              <a:latin typeface="Calibri"/>
              <a:cs typeface="Calibri"/>
            </a:endParaRPr>
          </a:p>
        </p:txBody>
      </p:sp>
      <p:sp>
        <p:nvSpPr>
          <p:cNvPr id="125" name="object 125"/>
          <p:cNvSpPr txBox="1"/>
          <p:nvPr/>
        </p:nvSpPr>
        <p:spPr>
          <a:xfrm>
            <a:off x="10212451" y="5755640"/>
            <a:ext cx="594360" cy="391795"/>
          </a:xfrm>
          <a:prstGeom prst="rect">
            <a:avLst/>
          </a:prstGeom>
        </p:spPr>
        <p:txBody>
          <a:bodyPr vert="horz" wrap="square" lIns="0" tIns="12700" rIns="0" bIns="0" rtlCol="0">
            <a:spAutoFit/>
          </a:bodyPr>
          <a:lstStyle/>
          <a:p>
            <a:pPr algn="ctr">
              <a:lnSpc>
                <a:spcPct val="100000"/>
              </a:lnSpc>
              <a:spcBef>
                <a:spcPts val="100"/>
              </a:spcBef>
            </a:pPr>
            <a:r>
              <a:rPr sz="1200" spc="-5" dirty="0">
                <a:latin typeface="Calibri"/>
                <a:cs typeface="Calibri"/>
              </a:rPr>
              <a:t>Pancasila</a:t>
            </a:r>
            <a:endParaRPr sz="1200">
              <a:latin typeface="Calibri"/>
              <a:cs typeface="Calibri"/>
            </a:endParaRPr>
          </a:p>
          <a:p>
            <a:pPr algn="ctr">
              <a:lnSpc>
                <a:spcPct val="100000"/>
              </a:lnSpc>
              <a:spcBef>
                <a:spcPts val="5"/>
              </a:spcBef>
            </a:pPr>
            <a:r>
              <a:rPr sz="1200" spc="-10" dirty="0">
                <a:latin typeface="Calibri"/>
                <a:cs typeface="Calibri"/>
              </a:rPr>
              <a:t>(2sks}</a:t>
            </a:r>
            <a:endParaRPr sz="1200">
              <a:latin typeface="Calibri"/>
              <a:cs typeface="Calibri"/>
            </a:endParaRPr>
          </a:p>
        </p:txBody>
      </p:sp>
      <p:graphicFrame>
        <p:nvGraphicFramePr>
          <p:cNvPr id="126" name="object 126"/>
          <p:cNvGraphicFramePr>
            <a:graphicFrameLocks noGrp="1"/>
          </p:cNvGraphicFramePr>
          <p:nvPr/>
        </p:nvGraphicFramePr>
        <p:xfrm>
          <a:off x="1689480" y="1542668"/>
          <a:ext cx="1684655" cy="5041807"/>
        </p:xfrm>
        <a:graphic>
          <a:graphicData uri="http://schemas.openxmlformats.org/drawingml/2006/table">
            <a:tbl>
              <a:tblPr firstRow="1" bandRow="1">
                <a:tableStyleId>{2D5ABB26-0587-4C30-8999-92F81FD0307C}</a:tableStyleId>
              </a:tblPr>
              <a:tblGrid>
                <a:gridCol w="594995">
                  <a:extLst>
                    <a:ext uri="{9D8B030D-6E8A-4147-A177-3AD203B41FA5}">
                      <a16:colId xmlns:a16="http://schemas.microsoft.com/office/drawing/2014/main" val="20000"/>
                    </a:ext>
                  </a:extLst>
                </a:gridCol>
                <a:gridCol w="623570">
                  <a:extLst>
                    <a:ext uri="{9D8B030D-6E8A-4147-A177-3AD203B41FA5}">
                      <a16:colId xmlns:a16="http://schemas.microsoft.com/office/drawing/2014/main" val="20001"/>
                    </a:ext>
                  </a:extLst>
                </a:gridCol>
                <a:gridCol w="466090">
                  <a:extLst>
                    <a:ext uri="{9D8B030D-6E8A-4147-A177-3AD203B41FA5}">
                      <a16:colId xmlns:a16="http://schemas.microsoft.com/office/drawing/2014/main" val="20002"/>
                    </a:ext>
                  </a:extLst>
                </a:gridCol>
              </a:tblGrid>
              <a:tr h="336804">
                <a:tc>
                  <a:txBody>
                    <a:bodyPr/>
                    <a:lstStyle/>
                    <a:p>
                      <a:pPr marL="60325">
                        <a:lnSpc>
                          <a:spcPts val="905"/>
                        </a:lnSpc>
                      </a:pPr>
                      <a:r>
                        <a:rPr sz="1800" b="1" spc="-5" dirty="0">
                          <a:solidFill>
                            <a:srgbClr val="FFFFFF"/>
                          </a:solidFill>
                          <a:latin typeface="Calibri"/>
                          <a:cs typeface="Calibri"/>
                        </a:rPr>
                        <a:t>Smt</a:t>
                      </a:r>
                      <a:endParaRPr sz="1800">
                        <a:latin typeface="Calibri"/>
                        <a:cs typeface="Calibri"/>
                      </a:endParaRPr>
                    </a:p>
                  </a:txBody>
                  <a:tcPr marL="0" marR="0" marT="0" marB="0">
                    <a:solidFill>
                      <a:srgbClr val="009973"/>
                    </a:solidFill>
                  </a:tcPr>
                </a:tc>
                <a:tc>
                  <a:txBody>
                    <a:bodyPr/>
                    <a:lstStyle/>
                    <a:p>
                      <a:pPr marR="5715" algn="ctr">
                        <a:lnSpc>
                          <a:spcPts val="905"/>
                        </a:lnSpc>
                      </a:pPr>
                      <a:r>
                        <a:rPr sz="1800" b="1" spc="-5" dirty="0">
                          <a:solidFill>
                            <a:srgbClr val="FFFFFF"/>
                          </a:solidFill>
                          <a:latin typeface="Calibri"/>
                          <a:cs typeface="Calibri"/>
                        </a:rPr>
                        <a:t>sks</a:t>
                      </a:r>
                      <a:endParaRPr sz="1800">
                        <a:latin typeface="Calibri"/>
                        <a:cs typeface="Calibri"/>
                      </a:endParaRPr>
                    </a:p>
                  </a:txBody>
                  <a:tcPr marL="0" marR="0" marT="0" marB="0">
                    <a:solidFill>
                      <a:srgbClr val="009973"/>
                    </a:solidFill>
                  </a:tcPr>
                </a:tc>
                <a:tc>
                  <a:txBody>
                    <a:bodyPr/>
                    <a:lstStyle/>
                    <a:p>
                      <a:pPr marL="114935" algn="ctr">
                        <a:lnSpc>
                          <a:spcPts val="1764"/>
                        </a:lnSpc>
                      </a:pPr>
                      <a:r>
                        <a:rPr sz="1600" b="1" spc="-10" dirty="0">
                          <a:solidFill>
                            <a:srgbClr val="FFFFFF"/>
                          </a:solidFill>
                          <a:latin typeface="Calibri"/>
                          <a:cs typeface="Calibri"/>
                        </a:rPr>
                        <a:t>MK</a:t>
                      </a:r>
                      <a:endParaRPr sz="1600">
                        <a:latin typeface="Calibri"/>
                        <a:cs typeface="Calibri"/>
                      </a:endParaRPr>
                    </a:p>
                  </a:txBody>
                  <a:tcPr marL="0" marR="0" marT="0" marB="0">
                    <a:solidFill>
                      <a:srgbClr val="009973"/>
                    </a:solidFill>
                  </a:tcPr>
                </a:tc>
                <a:extLst>
                  <a:ext uri="{0D108BD9-81ED-4DB2-BD59-A6C34878D82A}">
                    <a16:rowId xmlns:a16="http://schemas.microsoft.com/office/drawing/2014/main" val="10000"/>
                  </a:ext>
                </a:extLst>
              </a:tr>
              <a:tr h="91059">
                <a:tc>
                  <a:txBody>
                    <a:bodyPr/>
                    <a:lstStyle/>
                    <a:p>
                      <a:pPr>
                        <a:lnSpc>
                          <a:spcPct val="100000"/>
                        </a:lnSpc>
                      </a:pPr>
                      <a:endParaRPr sz="400">
                        <a:latin typeface="Times New Roman"/>
                        <a:cs typeface="Times New Roman"/>
                      </a:endParaRPr>
                    </a:p>
                  </a:txBody>
                  <a:tcPr marL="0" marR="0" marT="0" marB="0"/>
                </a:tc>
                <a:tc>
                  <a:txBody>
                    <a:bodyPr/>
                    <a:lstStyle/>
                    <a:p>
                      <a:pPr>
                        <a:lnSpc>
                          <a:spcPct val="100000"/>
                        </a:lnSpc>
                      </a:pPr>
                      <a:endParaRPr sz="400">
                        <a:latin typeface="Times New Roman"/>
                        <a:cs typeface="Times New Roman"/>
                      </a:endParaRPr>
                    </a:p>
                  </a:txBody>
                  <a:tcPr marL="0" marR="0" marT="0" marB="0"/>
                </a:tc>
                <a:tc>
                  <a:txBody>
                    <a:bodyPr/>
                    <a:lstStyle/>
                    <a:p>
                      <a:pPr>
                        <a:lnSpc>
                          <a:spcPct val="100000"/>
                        </a:lnSpc>
                      </a:pPr>
                      <a:endParaRPr sz="400">
                        <a:latin typeface="Times New Roman"/>
                        <a:cs typeface="Times New Roman"/>
                      </a:endParaRPr>
                    </a:p>
                  </a:txBody>
                  <a:tcPr marL="0" marR="0" marT="0" marB="0"/>
                </a:tc>
                <a:extLst>
                  <a:ext uri="{0D108BD9-81ED-4DB2-BD59-A6C34878D82A}">
                    <a16:rowId xmlns:a16="http://schemas.microsoft.com/office/drawing/2014/main" val="10001"/>
                  </a:ext>
                </a:extLst>
              </a:tr>
              <a:tr h="560070">
                <a:tc>
                  <a:txBody>
                    <a:bodyPr/>
                    <a:lstStyle/>
                    <a:p>
                      <a:pPr marL="31750">
                        <a:lnSpc>
                          <a:spcPct val="100000"/>
                        </a:lnSpc>
                        <a:spcBef>
                          <a:spcPts val="150"/>
                        </a:spcBef>
                      </a:pPr>
                      <a:r>
                        <a:rPr sz="1800" b="1" spc="-10" dirty="0">
                          <a:latin typeface="Times New Roman"/>
                          <a:cs typeface="Times New Roman"/>
                        </a:rPr>
                        <a:t>VIII</a:t>
                      </a:r>
                      <a:endParaRPr sz="1800">
                        <a:latin typeface="Times New Roman"/>
                        <a:cs typeface="Times New Roman"/>
                      </a:endParaRPr>
                    </a:p>
                  </a:txBody>
                  <a:tcPr marL="0" marR="0" marT="19050" marB="0">
                    <a:solidFill>
                      <a:srgbClr val="E7F6EE"/>
                    </a:solidFill>
                  </a:tcPr>
                </a:tc>
                <a:tc>
                  <a:txBody>
                    <a:bodyPr/>
                    <a:lstStyle/>
                    <a:p>
                      <a:pPr marR="5080" algn="ctr">
                        <a:lnSpc>
                          <a:spcPct val="100000"/>
                        </a:lnSpc>
                        <a:spcBef>
                          <a:spcPts val="150"/>
                        </a:spcBef>
                      </a:pPr>
                      <a:r>
                        <a:rPr sz="1800" b="1" dirty="0">
                          <a:latin typeface="Times New Roman"/>
                          <a:cs typeface="Times New Roman"/>
                        </a:rPr>
                        <a:t>8</a:t>
                      </a:r>
                      <a:endParaRPr sz="1800">
                        <a:latin typeface="Times New Roman"/>
                        <a:cs typeface="Times New Roman"/>
                      </a:endParaRPr>
                    </a:p>
                  </a:txBody>
                  <a:tcPr marL="0" marR="0" marT="19050" marB="0">
                    <a:solidFill>
                      <a:srgbClr val="E7F6EE"/>
                    </a:solidFill>
                  </a:tcPr>
                </a:tc>
                <a:tc>
                  <a:txBody>
                    <a:bodyPr/>
                    <a:lstStyle/>
                    <a:p>
                      <a:pPr marL="116205" algn="ctr">
                        <a:lnSpc>
                          <a:spcPct val="100000"/>
                        </a:lnSpc>
                        <a:spcBef>
                          <a:spcPts val="150"/>
                        </a:spcBef>
                      </a:pPr>
                      <a:r>
                        <a:rPr sz="1800" b="1" dirty="0">
                          <a:latin typeface="Times New Roman"/>
                          <a:cs typeface="Times New Roman"/>
                        </a:rPr>
                        <a:t>2</a:t>
                      </a:r>
                      <a:endParaRPr sz="1800">
                        <a:latin typeface="Times New Roman"/>
                        <a:cs typeface="Times New Roman"/>
                      </a:endParaRPr>
                    </a:p>
                  </a:txBody>
                  <a:tcPr marL="0" marR="0" marT="19050" marB="0">
                    <a:solidFill>
                      <a:srgbClr val="E7F6EE"/>
                    </a:solidFill>
                  </a:tcPr>
                </a:tc>
                <a:extLst>
                  <a:ext uri="{0D108BD9-81ED-4DB2-BD59-A6C34878D82A}">
                    <a16:rowId xmlns:a16="http://schemas.microsoft.com/office/drawing/2014/main" val="10002"/>
                  </a:ext>
                </a:extLst>
              </a:tr>
              <a:tr h="464557">
                <a:tc>
                  <a:txBody>
                    <a:bodyPr/>
                    <a:lstStyle/>
                    <a:p>
                      <a:pPr marL="75565">
                        <a:lnSpc>
                          <a:spcPct val="100000"/>
                        </a:lnSpc>
                        <a:spcBef>
                          <a:spcPts val="300"/>
                        </a:spcBef>
                      </a:pPr>
                      <a:r>
                        <a:rPr sz="1800" b="1" spc="-10" dirty="0">
                          <a:latin typeface="Times New Roman"/>
                          <a:cs typeface="Times New Roman"/>
                        </a:rPr>
                        <a:t>VII</a:t>
                      </a:r>
                      <a:endParaRPr sz="1800">
                        <a:latin typeface="Times New Roman"/>
                        <a:cs typeface="Times New Roman"/>
                      </a:endParaRPr>
                    </a:p>
                  </a:txBody>
                  <a:tcPr marL="0" marR="0" marT="38100" marB="0">
                    <a:solidFill>
                      <a:srgbClr val="CAEBDE"/>
                    </a:solidFill>
                  </a:tcPr>
                </a:tc>
                <a:tc>
                  <a:txBody>
                    <a:bodyPr/>
                    <a:lstStyle/>
                    <a:p>
                      <a:pPr marR="6985" algn="ctr">
                        <a:lnSpc>
                          <a:spcPct val="100000"/>
                        </a:lnSpc>
                        <a:spcBef>
                          <a:spcPts val="300"/>
                        </a:spcBef>
                      </a:pPr>
                      <a:r>
                        <a:rPr sz="1800" b="1" spc="-5" dirty="0">
                          <a:latin typeface="Times New Roman"/>
                          <a:cs typeface="Times New Roman"/>
                        </a:rPr>
                        <a:t>20</a:t>
                      </a:r>
                      <a:endParaRPr sz="1800">
                        <a:latin typeface="Times New Roman"/>
                        <a:cs typeface="Times New Roman"/>
                      </a:endParaRPr>
                    </a:p>
                  </a:txBody>
                  <a:tcPr marL="0" marR="0" marT="38100" marB="0">
                    <a:solidFill>
                      <a:srgbClr val="CAEBDE"/>
                    </a:solidFill>
                  </a:tcPr>
                </a:tc>
                <a:tc>
                  <a:txBody>
                    <a:bodyPr/>
                    <a:lstStyle/>
                    <a:p>
                      <a:pPr marL="116205" algn="ctr">
                        <a:lnSpc>
                          <a:spcPct val="100000"/>
                        </a:lnSpc>
                        <a:spcBef>
                          <a:spcPts val="300"/>
                        </a:spcBef>
                      </a:pPr>
                      <a:r>
                        <a:rPr sz="1800" b="1" dirty="0">
                          <a:latin typeface="Times New Roman"/>
                          <a:cs typeface="Times New Roman"/>
                        </a:rPr>
                        <a:t>6</a:t>
                      </a:r>
                      <a:endParaRPr sz="1800">
                        <a:latin typeface="Times New Roman"/>
                        <a:cs typeface="Times New Roman"/>
                      </a:endParaRPr>
                    </a:p>
                  </a:txBody>
                  <a:tcPr marL="0" marR="0" marT="38100" marB="0">
                    <a:solidFill>
                      <a:srgbClr val="CAEBDE"/>
                    </a:solidFill>
                  </a:tcPr>
                </a:tc>
                <a:extLst>
                  <a:ext uri="{0D108BD9-81ED-4DB2-BD59-A6C34878D82A}">
                    <a16:rowId xmlns:a16="http://schemas.microsoft.com/office/drawing/2014/main" val="10003"/>
                  </a:ext>
                </a:extLst>
              </a:tr>
              <a:tr h="548734">
                <a:tc>
                  <a:txBody>
                    <a:bodyPr/>
                    <a:lstStyle/>
                    <a:p>
                      <a:pPr marL="120014">
                        <a:lnSpc>
                          <a:spcPct val="100000"/>
                        </a:lnSpc>
                        <a:spcBef>
                          <a:spcPts val="965"/>
                        </a:spcBef>
                      </a:pPr>
                      <a:r>
                        <a:rPr sz="1800" b="1" spc="-10" dirty="0">
                          <a:latin typeface="Times New Roman"/>
                          <a:cs typeface="Times New Roman"/>
                        </a:rPr>
                        <a:t>VI</a:t>
                      </a:r>
                      <a:endParaRPr sz="1800">
                        <a:latin typeface="Times New Roman"/>
                        <a:cs typeface="Times New Roman"/>
                      </a:endParaRPr>
                    </a:p>
                  </a:txBody>
                  <a:tcPr marL="0" marR="0" marT="122555" marB="0">
                    <a:solidFill>
                      <a:srgbClr val="E7F6EE"/>
                    </a:solidFill>
                  </a:tcPr>
                </a:tc>
                <a:tc>
                  <a:txBody>
                    <a:bodyPr/>
                    <a:lstStyle/>
                    <a:p>
                      <a:pPr marR="6985" algn="ctr">
                        <a:lnSpc>
                          <a:spcPct val="100000"/>
                        </a:lnSpc>
                        <a:spcBef>
                          <a:spcPts val="965"/>
                        </a:spcBef>
                      </a:pPr>
                      <a:r>
                        <a:rPr sz="1800" b="1" dirty="0">
                          <a:latin typeface="Times New Roman"/>
                          <a:cs typeface="Times New Roman"/>
                        </a:rPr>
                        <a:t>20</a:t>
                      </a:r>
                      <a:endParaRPr sz="1800">
                        <a:latin typeface="Times New Roman"/>
                        <a:cs typeface="Times New Roman"/>
                      </a:endParaRPr>
                    </a:p>
                  </a:txBody>
                  <a:tcPr marL="0" marR="0" marT="122555" marB="0">
                    <a:solidFill>
                      <a:srgbClr val="E7F6EE"/>
                    </a:solidFill>
                  </a:tcPr>
                </a:tc>
                <a:tc>
                  <a:txBody>
                    <a:bodyPr/>
                    <a:lstStyle/>
                    <a:p>
                      <a:pPr marL="116205" algn="ctr">
                        <a:lnSpc>
                          <a:spcPct val="100000"/>
                        </a:lnSpc>
                        <a:spcBef>
                          <a:spcPts val="965"/>
                        </a:spcBef>
                      </a:pPr>
                      <a:r>
                        <a:rPr sz="1800" b="1" dirty="0">
                          <a:latin typeface="Times New Roman"/>
                          <a:cs typeface="Times New Roman"/>
                        </a:rPr>
                        <a:t>6</a:t>
                      </a:r>
                      <a:endParaRPr sz="1800">
                        <a:latin typeface="Times New Roman"/>
                        <a:cs typeface="Times New Roman"/>
                      </a:endParaRPr>
                    </a:p>
                  </a:txBody>
                  <a:tcPr marL="0" marR="0" marT="122555" marB="0">
                    <a:solidFill>
                      <a:srgbClr val="E7F6EE"/>
                    </a:solidFill>
                  </a:tcPr>
                </a:tc>
                <a:extLst>
                  <a:ext uri="{0D108BD9-81ED-4DB2-BD59-A6C34878D82A}">
                    <a16:rowId xmlns:a16="http://schemas.microsoft.com/office/drawing/2014/main" val="10004"/>
                  </a:ext>
                </a:extLst>
              </a:tr>
              <a:tr h="533526">
                <a:tc>
                  <a:txBody>
                    <a:bodyPr/>
                    <a:lstStyle/>
                    <a:p>
                      <a:pPr marL="163830">
                        <a:lnSpc>
                          <a:spcPct val="100000"/>
                        </a:lnSpc>
                        <a:spcBef>
                          <a:spcPts val="965"/>
                        </a:spcBef>
                      </a:pPr>
                      <a:r>
                        <a:rPr sz="1800" b="1" dirty="0">
                          <a:latin typeface="Times New Roman"/>
                          <a:cs typeface="Times New Roman"/>
                        </a:rPr>
                        <a:t>V</a:t>
                      </a:r>
                      <a:endParaRPr sz="1800">
                        <a:latin typeface="Times New Roman"/>
                        <a:cs typeface="Times New Roman"/>
                      </a:endParaRPr>
                    </a:p>
                  </a:txBody>
                  <a:tcPr marL="0" marR="0" marT="122555" marB="0">
                    <a:solidFill>
                      <a:srgbClr val="CAEBDE"/>
                    </a:solidFill>
                  </a:tcPr>
                </a:tc>
                <a:tc>
                  <a:txBody>
                    <a:bodyPr/>
                    <a:lstStyle/>
                    <a:p>
                      <a:pPr marR="6985" algn="ctr">
                        <a:lnSpc>
                          <a:spcPct val="100000"/>
                        </a:lnSpc>
                        <a:spcBef>
                          <a:spcPts val="965"/>
                        </a:spcBef>
                      </a:pPr>
                      <a:r>
                        <a:rPr sz="1800" b="1" dirty="0">
                          <a:latin typeface="Times New Roman"/>
                          <a:cs typeface="Times New Roman"/>
                        </a:rPr>
                        <a:t>20</a:t>
                      </a:r>
                      <a:endParaRPr sz="1800">
                        <a:latin typeface="Times New Roman"/>
                        <a:cs typeface="Times New Roman"/>
                      </a:endParaRPr>
                    </a:p>
                  </a:txBody>
                  <a:tcPr marL="0" marR="0" marT="122555" marB="0">
                    <a:solidFill>
                      <a:srgbClr val="CAEBDE"/>
                    </a:solidFill>
                  </a:tcPr>
                </a:tc>
                <a:tc>
                  <a:txBody>
                    <a:bodyPr/>
                    <a:lstStyle/>
                    <a:p>
                      <a:pPr marL="116205" algn="ctr">
                        <a:lnSpc>
                          <a:spcPct val="100000"/>
                        </a:lnSpc>
                        <a:spcBef>
                          <a:spcPts val="965"/>
                        </a:spcBef>
                      </a:pPr>
                      <a:r>
                        <a:rPr sz="1800" b="1" dirty="0">
                          <a:latin typeface="Times New Roman"/>
                          <a:cs typeface="Times New Roman"/>
                        </a:rPr>
                        <a:t>5</a:t>
                      </a:r>
                      <a:endParaRPr sz="1800">
                        <a:latin typeface="Times New Roman"/>
                        <a:cs typeface="Times New Roman"/>
                      </a:endParaRPr>
                    </a:p>
                  </a:txBody>
                  <a:tcPr marL="0" marR="0" marT="122555" marB="0">
                    <a:solidFill>
                      <a:srgbClr val="CAEBDE"/>
                    </a:solidFill>
                  </a:tcPr>
                </a:tc>
                <a:extLst>
                  <a:ext uri="{0D108BD9-81ED-4DB2-BD59-A6C34878D82A}">
                    <a16:rowId xmlns:a16="http://schemas.microsoft.com/office/drawing/2014/main" val="10005"/>
                  </a:ext>
                </a:extLst>
              </a:tr>
              <a:tr h="518287">
                <a:tc>
                  <a:txBody>
                    <a:bodyPr/>
                    <a:lstStyle/>
                    <a:p>
                      <a:pPr marL="120014">
                        <a:lnSpc>
                          <a:spcPct val="100000"/>
                        </a:lnSpc>
                        <a:spcBef>
                          <a:spcPts val="844"/>
                        </a:spcBef>
                      </a:pPr>
                      <a:r>
                        <a:rPr sz="1800" b="1" spc="-10" dirty="0">
                          <a:latin typeface="Times New Roman"/>
                          <a:cs typeface="Times New Roman"/>
                        </a:rPr>
                        <a:t>IV</a:t>
                      </a:r>
                      <a:endParaRPr sz="1800">
                        <a:latin typeface="Times New Roman"/>
                        <a:cs typeface="Times New Roman"/>
                      </a:endParaRPr>
                    </a:p>
                  </a:txBody>
                  <a:tcPr marL="0" marR="0" marT="107314" marB="0">
                    <a:solidFill>
                      <a:srgbClr val="E7F6EE"/>
                    </a:solidFill>
                  </a:tcPr>
                </a:tc>
                <a:tc>
                  <a:txBody>
                    <a:bodyPr/>
                    <a:lstStyle/>
                    <a:p>
                      <a:pPr marR="6985" algn="ctr">
                        <a:lnSpc>
                          <a:spcPct val="100000"/>
                        </a:lnSpc>
                        <a:spcBef>
                          <a:spcPts val="844"/>
                        </a:spcBef>
                      </a:pPr>
                      <a:r>
                        <a:rPr sz="1800" b="1" dirty="0">
                          <a:latin typeface="Times New Roman"/>
                          <a:cs typeface="Times New Roman"/>
                        </a:rPr>
                        <a:t>20</a:t>
                      </a:r>
                      <a:endParaRPr sz="1800">
                        <a:latin typeface="Times New Roman"/>
                        <a:cs typeface="Times New Roman"/>
                      </a:endParaRPr>
                    </a:p>
                  </a:txBody>
                  <a:tcPr marL="0" marR="0" marT="107314" marB="0">
                    <a:solidFill>
                      <a:srgbClr val="E7F6EE"/>
                    </a:solidFill>
                  </a:tcPr>
                </a:tc>
                <a:tc>
                  <a:txBody>
                    <a:bodyPr/>
                    <a:lstStyle/>
                    <a:p>
                      <a:pPr marL="116205" algn="ctr">
                        <a:lnSpc>
                          <a:spcPct val="100000"/>
                        </a:lnSpc>
                        <a:spcBef>
                          <a:spcPts val="844"/>
                        </a:spcBef>
                      </a:pPr>
                      <a:r>
                        <a:rPr sz="1800" b="1" dirty="0">
                          <a:latin typeface="Times New Roman"/>
                          <a:cs typeface="Times New Roman"/>
                        </a:rPr>
                        <a:t>6</a:t>
                      </a:r>
                      <a:endParaRPr sz="1800">
                        <a:latin typeface="Times New Roman"/>
                        <a:cs typeface="Times New Roman"/>
                      </a:endParaRPr>
                    </a:p>
                  </a:txBody>
                  <a:tcPr marL="0" marR="0" marT="107314" marB="0">
                    <a:solidFill>
                      <a:srgbClr val="E7F6EE"/>
                    </a:solidFill>
                  </a:tcPr>
                </a:tc>
                <a:extLst>
                  <a:ext uri="{0D108BD9-81ED-4DB2-BD59-A6C34878D82A}">
                    <a16:rowId xmlns:a16="http://schemas.microsoft.com/office/drawing/2014/main" val="10006"/>
                  </a:ext>
                </a:extLst>
              </a:tr>
              <a:tr h="566937">
                <a:tc>
                  <a:txBody>
                    <a:bodyPr/>
                    <a:lstStyle/>
                    <a:p>
                      <a:pPr marL="113664">
                        <a:lnSpc>
                          <a:spcPct val="100000"/>
                        </a:lnSpc>
                        <a:spcBef>
                          <a:spcPts val="844"/>
                        </a:spcBef>
                      </a:pPr>
                      <a:r>
                        <a:rPr sz="1800" b="1" spc="-10" dirty="0">
                          <a:latin typeface="Times New Roman"/>
                          <a:cs typeface="Times New Roman"/>
                        </a:rPr>
                        <a:t>III</a:t>
                      </a:r>
                      <a:endParaRPr sz="1800">
                        <a:latin typeface="Times New Roman"/>
                        <a:cs typeface="Times New Roman"/>
                      </a:endParaRPr>
                    </a:p>
                  </a:txBody>
                  <a:tcPr marL="0" marR="0" marT="107314" marB="0">
                    <a:solidFill>
                      <a:srgbClr val="CAEBDE"/>
                    </a:solidFill>
                  </a:tcPr>
                </a:tc>
                <a:tc>
                  <a:txBody>
                    <a:bodyPr/>
                    <a:lstStyle/>
                    <a:p>
                      <a:pPr marR="6985" algn="ctr">
                        <a:lnSpc>
                          <a:spcPct val="100000"/>
                        </a:lnSpc>
                        <a:spcBef>
                          <a:spcPts val="844"/>
                        </a:spcBef>
                      </a:pPr>
                      <a:r>
                        <a:rPr sz="1800" b="1" dirty="0">
                          <a:latin typeface="Times New Roman"/>
                          <a:cs typeface="Times New Roman"/>
                        </a:rPr>
                        <a:t>20</a:t>
                      </a:r>
                      <a:endParaRPr sz="1800">
                        <a:latin typeface="Times New Roman"/>
                        <a:cs typeface="Times New Roman"/>
                      </a:endParaRPr>
                    </a:p>
                  </a:txBody>
                  <a:tcPr marL="0" marR="0" marT="107314" marB="0">
                    <a:solidFill>
                      <a:srgbClr val="CAEBDE"/>
                    </a:solidFill>
                  </a:tcPr>
                </a:tc>
                <a:tc>
                  <a:txBody>
                    <a:bodyPr/>
                    <a:lstStyle/>
                    <a:p>
                      <a:pPr marL="116205" algn="ctr">
                        <a:lnSpc>
                          <a:spcPct val="100000"/>
                        </a:lnSpc>
                        <a:spcBef>
                          <a:spcPts val="844"/>
                        </a:spcBef>
                      </a:pPr>
                      <a:r>
                        <a:rPr sz="1800" b="1" dirty="0">
                          <a:latin typeface="Times New Roman"/>
                          <a:cs typeface="Times New Roman"/>
                        </a:rPr>
                        <a:t>6</a:t>
                      </a:r>
                      <a:endParaRPr sz="1800">
                        <a:latin typeface="Times New Roman"/>
                        <a:cs typeface="Times New Roman"/>
                      </a:endParaRPr>
                    </a:p>
                  </a:txBody>
                  <a:tcPr marL="0" marR="0" marT="107314" marB="0">
                    <a:solidFill>
                      <a:srgbClr val="CAEBDE"/>
                    </a:solidFill>
                  </a:tcPr>
                </a:tc>
                <a:extLst>
                  <a:ext uri="{0D108BD9-81ED-4DB2-BD59-A6C34878D82A}">
                    <a16:rowId xmlns:a16="http://schemas.microsoft.com/office/drawing/2014/main" val="10007"/>
                  </a:ext>
                </a:extLst>
              </a:tr>
              <a:tr h="469560">
                <a:tc>
                  <a:txBody>
                    <a:bodyPr/>
                    <a:lstStyle/>
                    <a:p>
                      <a:pPr marL="158115">
                        <a:lnSpc>
                          <a:spcPct val="100000"/>
                        </a:lnSpc>
                        <a:spcBef>
                          <a:spcPts val="459"/>
                        </a:spcBef>
                      </a:pPr>
                      <a:r>
                        <a:rPr sz="1800" b="1" spc="-10" dirty="0">
                          <a:latin typeface="Times New Roman"/>
                          <a:cs typeface="Times New Roman"/>
                        </a:rPr>
                        <a:t>II</a:t>
                      </a:r>
                      <a:endParaRPr sz="1800">
                        <a:latin typeface="Times New Roman"/>
                        <a:cs typeface="Times New Roman"/>
                      </a:endParaRPr>
                    </a:p>
                  </a:txBody>
                  <a:tcPr marL="0" marR="0" marT="58419" marB="0">
                    <a:solidFill>
                      <a:srgbClr val="E7F6EE"/>
                    </a:solidFill>
                  </a:tcPr>
                </a:tc>
                <a:tc>
                  <a:txBody>
                    <a:bodyPr/>
                    <a:lstStyle/>
                    <a:p>
                      <a:pPr marR="6985" algn="ctr">
                        <a:lnSpc>
                          <a:spcPct val="100000"/>
                        </a:lnSpc>
                        <a:spcBef>
                          <a:spcPts val="459"/>
                        </a:spcBef>
                      </a:pPr>
                      <a:r>
                        <a:rPr sz="1800" b="1" dirty="0">
                          <a:latin typeface="Times New Roman"/>
                          <a:cs typeface="Times New Roman"/>
                        </a:rPr>
                        <a:t>18</a:t>
                      </a:r>
                      <a:endParaRPr sz="1800">
                        <a:latin typeface="Times New Roman"/>
                        <a:cs typeface="Times New Roman"/>
                      </a:endParaRPr>
                    </a:p>
                  </a:txBody>
                  <a:tcPr marL="0" marR="0" marT="58419" marB="0">
                    <a:solidFill>
                      <a:srgbClr val="E7F6EE"/>
                    </a:solidFill>
                  </a:tcPr>
                </a:tc>
                <a:tc>
                  <a:txBody>
                    <a:bodyPr/>
                    <a:lstStyle/>
                    <a:p>
                      <a:pPr marL="116205" algn="ctr">
                        <a:lnSpc>
                          <a:spcPct val="100000"/>
                        </a:lnSpc>
                        <a:spcBef>
                          <a:spcPts val="459"/>
                        </a:spcBef>
                      </a:pPr>
                      <a:r>
                        <a:rPr sz="1800" b="1" dirty="0">
                          <a:latin typeface="Times New Roman"/>
                          <a:cs typeface="Times New Roman"/>
                        </a:rPr>
                        <a:t>6</a:t>
                      </a:r>
                      <a:endParaRPr sz="1800">
                        <a:latin typeface="Times New Roman"/>
                        <a:cs typeface="Times New Roman"/>
                      </a:endParaRPr>
                    </a:p>
                  </a:txBody>
                  <a:tcPr marL="0" marR="0" marT="58419" marB="0">
                    <a:solidFill>
                      <a:srgbClr val="E7F6EE"/>
                    </a:solidFill>
                  </a:tcPr>
                </a:tc>
                <a:extLst>
                  <a:ext uri="{0D108BD9-81ED-4DB2-BD59-A6C34878D82A}">
                    <a16:rowId xmlns:a16="http://schemas.microsoft.com/office/drawing/2014/main" val="10008"/>
                  </a:ext>
                </a:extLst>
              </a:tr>
              <a:tr h="518337">
                <a:tc>
                  <a:txBody>
                    <a:bodyPr/>
                    <a:lstStyle/>
                    <a:p>
                      <a:pPr marR="93345" algn="ctr">
                        <a:lnSpc>
                          <a:spcPct val="100000"/>
                        </a:lnSpc>
                        <a:spcBef>
                          <a:spcPts val="844"/>
                        </a:spcBef>
                      </a:pPr>
                      <a:r>
                        <a:rPr sz="1800" b="1" dirty="0">
                          <a:latin typeface="Times New Roman"/>
                          <a:cs typeface="Times New Roman"/>
                        </a:rPr>
                        <a:t>I</a:t>
                      </a:r>
                      <a:endParaRPr sz="1800">
                        <a:latin typeface="Times New Roman"/>
                        <a:cs typeface="Times New Roman"/>
                      </a:endParaRPr>
                    </a:p>
                  </a:txBody>
                  <a:tcPr marL="0" marR="0" marT="107314" marB="0">
                    <a:solidFill>
                      <a:srgbClr val="CAEBDE"/>
                    </a:solidFill>
                  </a:tcPr>
                </a:tc>
                <a:tc>
                  <a:txBody>
                    <a:bodyPr/>
                    <a:lstStyle/>
                    <a:p>
                      <a:pPr marR="6985" algn="ctr">
                        <a:lnSpc>
                          <a:spcPct val="100000"/>
                        </a:lnSpc>
                        <a:spcBef>
                          <a:spcPts val="844"/>
                        </a:spcBef>
                      </a:pPr>
                      <a:r>
                        <a:rPr sz="1800" b="1" dirty="0">
                          <a:latin typeface="Times New Roman"/>
                          <a:cs typeface="Times New Roman"/>
                        </a:rPr>
                        <a:t>18</a:t>
                      </a:r>
                      <a:endParaRPr sz="1800">
                        <a:latin typeface="Times New Roman"/>
                        <a:cs typeface="Times New Roman"/>
                      </a:endParaRPr>
                    </a:p>
                  </a:txBody>
                  <a:tcPr marL="0" marR="0" marT="107314" marB="0">
                    <a:solidFill>
                      <a:srgbClr val="CAEBDE"/>
                    </a:solidFill>
                  </a:tcPr>
                </a:tc>
                <a:tc>
                  <a:txBody>
                    <a:bodyPr/>
                    <a:lstStyle/>
                    <a:p>
                      <a:pPr marL="116205" algn="ctr">
                        <a:lnSpc>
                          <a:spcPct val="100000"/>
                        </a:lnSpc>
                        <a:spcBef>
                          <a:spcPts val="844"/>
                        </a:spcBef>
                      </a:pPr>
                      <a:r>
                        <a:rPr sz="1800" b="1" dirty="0">
                          <a:latin typeface="Times New Roman"/>
                          <a:cs typeface="Times New Roman"/>
                        </a:rPr>
                        <a:t>5</a:t>
                      </a:r>
                      <a:endParaRPr sz="1800">
                        <a:latin typeface="Times New Roman"/>
                        <a:cs typeface="Times New Roman"/>
                      </a:endParaRPr>
                    </a:p>
                  </a:txBody>
                  <a:tcPr marL="0" marR="0" marT="107314" marB="0">
                    <a:solidFill>
                      <a:srgbClr val="CAEBDE"/>
                    </a:solidFill>
                  </a:tcPr>
                </a:tc>
                <a:extLst>
                  <a:ext uri="{0D108BD9-81ED-4DB2-BD59-A6C34878D82A}">
                    <a16:rowId xmlns:a16="http://schemas.microsoft.com/office/drawing/2014/main" val="10009"/>
                  </a:ext>
                </a:extLst>
              </a:tr>
              <a:tr h="433936">
                <a:tc>
                  <a:txBody>
                    <a:bodyPr/>
                    <a:lstStyle/>
                    <a:p>
                      <a:pPr>
                        <a:lnSpc>
                          <a:spcPct val="100000"/>
                        </a:lnSpc>
                      </a:pPr>
                      <a:endParaRPr sz="1500">
                        <a:latin typeface="Times New Roman"/>
                        <a:cs typeface="Times New Roman"/>
                      </a:endParaRPr>
                    </a:p>
                  </a:txBody>
                  <a:tcPr marL="0" marR="0" marT="0" marB="0"/>
                </a:tc>
                <a:tc>
                  <a:txBody>
                    <a:bodyPr/>
                    <a:lstStyle/>
                    <a:p>
                      <a:pPr marR="5715" algn="ctr">
                        <a:lnSpc>
                          <a:spcPct val="100000"/>
                        </a:lnSpc>
                        <a:spcBef>
                          <a:spcPts val="844"/>
                        </a:spcBef>
                      </a:pPr>
                      <a:r>
                        <a:rPr sz="1800" b="1" dirty="0">
                          <a:latin typeface="Times New Roman"/>
                          <a:cs typeface="Times New Roman"/>
                        </a:rPr>
                        <a:t>144</a:t>
                      </a:r>
                      <a:endParaRPr sz="1800">
                        <a:latin typeface="Times New Roman"/>
                        <a:cs typeface="Times New Roman"/>
                      </a:endParaRPr>
                    </a:p>
                  </a:txBody>
                  <a:tcPr marL="0" marR="0" marT="107314" marB="0"/>
                </a:tc>
                <a:tc>
                  <a:txBody>
                    <a:bodyPr/>
                    <a:lstStyle/>
                    <a:p>
                      <a:pPr marL="114300" algn="ctr">
                        <a:lnSpc>
                          <a:spcPct val="100000"/>
                        </a:lnSpc>
                        <a:spcBef>
                          <a:spcPts val="844"/>
                        </a:spcBef>
                      </a:pPr>
                      <a:r>
                        <a:rPr sz="1800" b="1" dirty="0">
                          <a:latin typeface="Times New Roman"/>
                          <a:cs typeface="Times New Roman"/>
                        </a:rPr>
                        <a:t>42</a:t>
                      </a:r>
                      <a:endParaRPr sz="1800">
                        <a:latin typeface="Times New Roman"/>
                        <a:cs typeface="Times New Roman"/>
                      </a:endParaRPr>
                    </a:p>
                  </a:txBody>
                  <a:tcPr marL="0" marR="0" marT="107314" marB="0"/>
                </a:tc>
                <a:extLst>
                  <a:ext uri="{0D108BD9-81ED-4DB2-BD59-A6C34878D82A}">
                    <a16:rowId xmlns:a16="http://schemas.microsoft.com/office/drawing/2014/main" val="10010"/>
                  </a:ext>
                </a:extLst>
              </a:tr>
            </a:tbl>
          </a:graphicData>
        </a:graphic>
      </p:graphicFrame>
      <p:grpSp>
        <p:nvGrpSpPr>
          <p:cNvPr id="127" name="object 127"/>
          <p:cNvGrpSpPr/>
          <p:nvPr/>
        </p:nvGrpSpPr>
        <p:grpSpPr>
          <a:xfrm>
            <a:off x="2927730" y="685800"/>
            <a:ext cx="8178800" cy="434340"/>
            <a:chOff x="2927730" y="685800"/>
            <a:chExt cx="8178800" cy="434340"/>
          </a:xfrm>
        </p:grpSpPr>
        <p:sp>
          <p:nvSpPr>
            <p:cNvPr id="128" name="object 128"/>
            <p:cNvSpPr/>
            <p:nvPr/>
          </p:nvSpPr>
          <p:spPr>
            <a:xfrm>
              <a:off x="2953131" y="698499"/>
              <a:ext cx="8128000" cy="396240"/>
            </a:xfrm>
            <a:custGeom>
              <a:avLst/>
              <a:gdLst/>
              <a:ahLst/>
              <a:cxnLst/>
              <a:rect l="l" t="t" r="r" b="b"/>
              <a:pathLst>
                <a:path w="8128000" h="396240">
                  <a:moveTo>
                    <a:pt x="8127987" y="0"/>
                  </a:moveTo>
                  <a:lnTo>
                    <a:pt x="8127987" y="0"/>
                  </a:lnTo>
                  <a:lnTo>
                    <a:pt x="0" y="0"/>
                  </a:lnTo>
                  <a:lnTo>
                    <a:pt x="0" y="396240"/>
                  </a:lnTo>
                  <a:lnTo>
                    <a:pt x="8127987" y="396240"/>
                  </a:lnTo>
                  <a:lnTo>
                    <a:pt x="8127987" y="0"/>
                  </a:lnTo>
                  <a:close/>
                </a:path>
              </a:pathLst>
            </a:custGeom>
            <a:solidFill>
              <a:srgbClr val="993300"/>
            </a:solidFill>
          </p:spPr>
          <p:txBody>
            <a:bodyPr wrap="square" lIns="0" tIns="0" rIns="0" bIns="0" rtlCol="0"/>
            <a:lstStyle/>
            <a:p>
              <a:endParaRPr/>
            </a:p>
          </p:txBody>
        </p:sp>
        <p:sp>
          <p:nvSpPr>
            <p:cNvPr id="129" name="object 129"/>
            <p:cNvSpPr/>
            <p:nvPr/>
          </p:nvSpPr>
          <p:spPr>
            <a:xfrm>
              <a:off x="2946780" y="692150"/>
              <a:ext cx="8140700" cy="421640"/>
            </a:xfrm>
            <a:custGeom>
              <a:avLst/>
              <a:gdLst/>
              <a:ahLst/>
              <a:cxnLst/>
              <a:rect l="l" t="t" r="r" b="b"/>
              <a:pathLst>
                <a:path w="8140700" h="421640">
                  <a:moveTo>
                    <a:pt x="819149" y="0"/>
                  </a:moveTo>
                  <a:lnTo>
                    <a:pt x="819149" y="421639"/>
                  </a:lnTo>
                </a:path>
                <a:path w="8140700" h="421640">
                  <a:moveTo>
                    <a:pt x="1631949" y="0"/>
                  </a:moveTo>
                  <a:lnTo>
                    <a:pt x="1631949" y="421639"/>
                  </a:lnTo>
                </a:path>
                <a:path w="8140700" h="421640">
                  <a:moveTo>
                    <a:pt x="2444749" y="0"/>
                  </a:moveTo>
                  <a:lnTo>
                    <a:pt x="2444749" y="421639"/>
                  </a:lnTo>
                </a:path>
                <a:path w="8140700" h="421640">
                  <a:moveTo>
                    <a:pt x="3257550" y="0"/>
                  </a:moveTo>
                  <a:lnTo>
                    <a:pt x="3257550" y="421639"/>
                  </a:lnTo>
                </a:path>
                <a:path w="8140700" h="421640">
                  <a:moveTo>
                    <a:pt x="4070349" y="0"/>
                  </a:moveTo>
                  <a:lnTo>
                    <a:pt x="4070349" y="421639"/>
                  </a:lnTo>
                </a:path>
                <a:path w="8140700" h="421640">
                  <a:moveTo>
                    <a:pt x="4883149" y="0"/>
                  </a:moveTo>
                  <a:lnTo>
                    <a:pt x="4883149" y="421639"/>
                  </a:lnTo>
                </a:path>
                <a:path w="8140700" h="421640">
                  <a:moveTo>
                    <a:pt x="5695949" y="0"/>
                  </a:moveTo>
                  <a:lnTo>
                    <a:pt x="5695949" y="421639"/>
                  </a:lnTo>
                </a:path>
                <a:path w="8140700" h="421640">
                  <a:moveTo>
                    <a:pt x="6508749" y="0"/>
                  </a:moveTo>
                  <a:lnTo>
                    <a:pt x="6508749" y="421639"/>
                  </a:lnTo>
                </a:path>
                <a:path w="8140700" h="421640">
                  <a:moveTo>
                    <a:pt x="7321549" y="0"/>
                  </a:moveTo>
                  <a:lnTo>
                    <a:pt x="7321549" y="421639"/>
                  </a:lnTo>
                </a:path>
                <a:path w="8140700" h="421640">
                  <a:moveTo>
                    <a:pt x="6350" y="0"/>
                  </a:moveTo>
                  <a:lnTo>
                    <a:pt x="6350" y="421639"/>
                  </a:lnTo>
                </a:path>
                <a:path w="8140700" h="421640">
                  <a:moveTo>
                    <a:pt x="8134349" y="0"/>
                  </a:moveTo>
                  <a:lnTo>
                    <a:pt x="8134349" y="421639"/>
                  </a:lnTo>
                </a:path>
                <a:path w="8140700" h="421640">
                  <a:moveTo>
                    <a:pt x="0" y="6350"/>
                  </a:moveTo>
                  <a:lnTo>
                    <a:pt x="8140699" y="6350"/>
                  </a:lnTo>
                </a:path>
              </a:pathLst>
            </a:custGeom>
            <a:ln w="12700">
              <a:solidFill>
                <a:srgbClr val="FFFFFF"/>
              </a:solidFill>
            </a:ln>
          </p:spPr>
          <p:txBody>
            <a:bodyPr wrap="square" lIns="0" tIns="0" rIns="0" bIns="0" rtlCol="0"/>
            <a:lstStyle/>
            <a:p>
              <a:endParaRPr/>
            </a:p>
          </p:txBody>
        </p:sp>
        <p:sp>
          <p:nvSpPr>
            <p:cNvPr id="130" name="object 130"/>
            <p:cNvSpPr/>
            <p:nvPr/>
          </p:nvSpPr>
          <p:spPr>
            <a:xfrm>
              <a:off x="2946780" y="1094739"/>
              <a:ext cx="8140700" cy="0"/>
            </a:xfrm>
            <a:custGeom>
              <a:avLst/>
              <a:gdLst/>
              <a:ahLst/>
              <a:cxnLst/>
              <a:rect l="l" t="t" r="r" b="b"/>
              <a:pathLst>
                <a:path w="8140700">
                  <a:moveTo>
                    <a:pt x="0" y="0"/>
                  </a:moveTo>
                  <a:lnTo>
                    <a:pt x="8140699" y="0"/>
                  </a:lnTo>
                </a:path>
              </a:pathLst>
            </a:custGeom>
            <a:ln w="38100">
              <a:solidFill>
                <a:srgbClr val="FFFFFF"/>
              </a:solidFill>
            </a:ln>
          </p:spPr>
          <p:txBody>
            <a:bodyPr wrap="square" lIns="0" tIns="0" rIns="0" bIns="0" rtlCol="0"/>
            <a:lstStyle/>
            <a:p>
              <a:endParaRPr/>
            </a:p>
          </p:txBody>
        </p:sp>
      </p:grpSp>
      <p:sp>
        <p:nvSpPr>
          <p:cNvPr id="131" name="object 131"/>
          <p:cNvSpPr txBox="1"/>
          <p:nvPr/>
        </p:nvSpPr>
        <p:spPr>
          <a:xfrm>
            <a:off x="3093847" y="714578"/>
            <a:ext cx="532765" cy="331470"/>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FFFFFF"/>
                </a:solidFill>
                <a:latin typeface="Calibri"/>
                <a:cs typeface="Calibri"/>
              </a:rPr>
              <a:t>CPL1</a:t>
            </a:r>
            <a:endParaRPr sz="2000">
              <a:latin typeface="Calibri"/>
              <a:cs typeface="Calibri"/>
            </a:endParaRPr>
          </a:p>
        </p:txBody>
      </p:sp>
      <p:sp>
        <p:nvSpPr>
          <p:cNvPr id="132" name="object 132"/>
          <p:cNvSpPr txBox="1"/>
          <p:nvPr/>
        </p:nvSpPr>
        <p:spPr>
          <a:xfrm>
            <a:off x="3906773" y="560857"/>
            <a:ext cx="6414135" cy="911860"/>
          </a:xfrm>
          <a:prstGeom prst="rect">
            <a:avLst/>
          </a:prstGeom>
        </p:spPr>
        <p:txBody>
          <a:bodyPr vert="horz" wrap="square" lIns="0" tIns="174625" rIns="0" bIns="0" rtlCol="0">
            <a:spAutoFit/>
          </a:bodyPr>
          <a:lstStyle/>
          <a:p>
            <a:pPr marL="12700">
              <a:lnSpc>
                <a:spcPct val="100000"/>
              </a:lnSpc>
              <a:spcBef>
                <a:spcPts val="1375"/>
              </a:spcBef>
              <a:tabLst>
                <a:tab pos="824865" algn="l"/>
                <a:tab pos="1638300" algn="l"/>
                <a:tab pos="2451100" algn="l"/>
                <a:tab pos="3263900" algn="l"/>
                <a:tab pos="4076700" algn="l"/>
                <a:tab pos="4952365" algn="l"/>
                <a:tab pos="5765165" algn="l"/>
              </a:tabLst>
            </a:pPr>
            <a:r>
              <a:rPr sz="3000" b="1" spc="-7" baseline="1388" dirty="0">
                <a:solidFill>
                  <a:srgbClr val="FFFFFF"/>
                </a:solidFill>
                <a:latin typeface="Calibri"/>
                <a:cs typeface="Calibri"/>
              </a:rPr>
              <a:t>CPL2	CPL3	CPL4	CPL5	CPL6	CPL7	</a:t>
            </a:r>
            <a:r>
              <a:rPr sz="2000" b="1" dirty="0">
                <a:solidFill>
                  <a:srgbClr val="FFFFFF"/>
                </a:solidFill>
                <a:latin typeface="Times New Roman"/>
                <a:cs typeface="Times New Roman"/>
              </a:rPr>
              <a:t>…..	…..</a:t>
            </a:r>
            <a:endParaRPr sz="2000">
              <a:latin typeface="Times New Roman"/>
              <a:cs typeface="Times New Roman"/>
            </a:endParaRPr>
          </a:p>
          <a:p>
            <a:pPr marL="369570">
              <a:lnSpc>
                <a:spcPct val="100000"/>
              </a:lnSpc>
              <a:spcBef>
                <a:spcPts val="1140"/>
              </a:spcBef>
            </a:pPr>
            <a:r>
              <a:rPr sz="1800" b="1" spc="-10" dirty="0">
                <a:solidFill>
                  <a:srgbClr val="FFFFFF"/>
                </a:solidFill>
                <a:latin typeface="Calibri"/>
                <a:cs typeface="Calibri"/>
              </a:rPr>
              <a:t>KELOMPOK</a:t>
            </a:r>
            <a:r>
              <a:rPr sz="1800" b="1" spc="25" dirty="0">
                <a:solidFill>
                  <a:srgbClr val="FFFFFF"/>
                </a:solidFill>
                <a:latin typeface="Calibri"/>
                <a:cs typeface="Calibri"/>
              </a:rPr>
              <a:t> </a:t>
            </a:r>
            <a:r>
              <a:rPr sz="1800" b="1" spc="-35" dirty="0">
                <a:solidFill>
                  <a:srgbClr val="FFFFFF"/>
                </a:solidFill>
                <a:latin typeface="Calibri"/>
                <a:cs typeface="Calibri"/>
              </a:rPr>
              <a:t>MATAKULIAH</a:t>
            </a:r>
            <a:r>
              <a:rPr sz="1800" b="1" spc="15" dirty="0">
                <a:solidFill>
                  <a:srgbClr val="FFFFFF"/>
                </a:solidFill>
                <a:latin typeface="Calibri"/>
                <a:cs typeface="Calibri"/>
              </a:rPr>
              <a:t> </a:t>
            </a:r>
            <a:r>
              <a:rPr sz="1800" b="1" spc="-10" dirty="0">
                <a:solidFill>
                  <a:srgbClr val="FFFFFF"/>
                </a:solidFill>
                <a:latin typeface="Calibri"/>
                <a:cs typeface="Calibri"/>
              </a:rPr>
              <a:t>PRODI SARJANA/SARAJANA</a:t>
            </a:r>
            <a:r>
              <a:rPr sz="1800" b="1" spc="-5" dirty="0">
                <a:solidFill>
                  <a:srgbClr val="FFFFFF"/>
                </a:solidFill>
                <a:latin typeface="Calibri"/>
                <a:cs typeface="Calibri"/>
              </a:rPr>
              <a:t> </a:t>
            </a:r>
            <a:r>
              <a:rPr sz="1800" b="1" spc="-25" dirty="0">
                <a:solidFill>
                  <a:srgbClr val="FFFFFF"/>
                </a:solidFill>
                <a:latin typeface="Calibri"/>
                <a:cs typeface="Calibri"/>
              </a:rPr>
              <a:t>TERAPAN</a:t>
            </a:r>
            <a:endParaRPr sz="1800">
              <a:latin typeface="Calibri"/>
              <a:cs typeface="Calibri"/>
            </a:endParaRPr>
          </a:p>
        </p:txBody>
      </p:sp>
      <p:sp>
        <p:nvSpPr>
          <p:cNvPr id="133" name="object 133"/>
          <p:cNvSpPr txBox="1"/>
          <p:nvPr/>
        </p:nvSpPr>
        <p:spPr>
          <a:xfrm>
            <a:off x="10405364" y="714578"/>
            <a:ext cx="540385" cy="331470"/>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FFFFFF"/>
                </a:solidFill>
                <a:latin typeface="Calibri"/>
                <a:cs typeface="Calibri"/>
              </a:rPr>
              <a:t>CPLn</a:t>
            </a:r>
            <a:endParaRPr sz="2000">
              <a:latin typeface="Calibri"/>
              <a:cs typeface="Calibri"/>
            </a:endParaRPr>
          </a:p>
        </p:txBody>
      </p:sp>
      <p:sp>
        <p:nvSpPr>
          <p:cNvPr id="135" name="object 135"/>
          <p:cNvSpPr/>
          <p:nvPr/>
        </p:nvSpPr>
        <p:spPr>
          <a:xfrm>
            <a:off x="3291840" y="964704"/>
            <a:ext cx="4027170" cy="1536700"/>
          </a:xfrm>
          <a:custGeom>
            <a:avLst/>
            <a:gdLst/>
            <a:ahLst/>
            <a:cxnLst/>
            <a:rect l="l" t="t" r="r" b="b"/>
            <a:pathLst>
              <a:path w="4027170" h="1536700">
                <a:moveTo>
                  <a:pt x="4027157" y="82283"/>
                </a:moveTo>
                <a:lnTo>
                  <a:pt x="4008386" y="63995"/>
                </a:lnTo>
                <a:lnTo>
                  <a:pt x="3969245" y="25895"/>
                </a:lnTo>
                <a:lnTo>
                  <a:pt x="3931615" y="64554"/>
                </a:lnTo>
                <a:lnTo>
                  <a:pt x="3820401" y="66167"/>
                </a:lnTo>
                <a:lnTo>
                  <a:pt x="3670795" y="72377"/>
                </a:lnTo>
                <a:lnTo>
                  <a:pt x="3521837" y="82664"/>
                </a:lnTo>
                <a:lnTo>
                  <a:pt x="3373615" y="96774"/>
                </a:lnTo>
                <a:lnTo>
                  <a:pt x="3226803" y="114681"/>
                </a:lnTo>
                <a:lnTo>
                  <a:pt x="3081261" y="136017"/>
                </a:lnTo>
                <a:lnTo>
                  <a:pt x="2937624" y="160896"/>
                </a:lnTo>
                <a:lnTo>
                  <a:pt x="2795892" y="189230"/>
                </a:lnTo>
                <a:lnTo>
                  <a:pt x="2656573" y="220713"/>
                </a:lnTo>
                <a:lnTo>
                  <a:pt x="2519794" y="255397"/>
                </a:lnTo>
                <a:lnTo>
                  <a:pt x="2386063" y="292862"/>
                </a:lnTo>
                <a:lnTo>
                  <a:pt x="2255520" y="333108"/>
                </a:lnTo>
                <a:lnTo>
                  <a:pt x="2128380" y="376047"/>
                </a:lnTo>
                <a:lnTo>
                  <a:pt x="2005063" y="421627"/>
                </a:lnTo>
                <a:lnTo>
                  <a:pt x="1885823" y="469633"/>
                </a:lnTo>
                <a:lnTo>
                  <a:pt x="1771002" y="519811"/>
                </a:lnTo>
                <a:lnTo>
                  <a:pt x="1660779" y="572135"/>
                </a:lnTo>
                <a:lnTo>
                  <a:pt x="1555483" y="626732"/>
                </a:lnTo>
                <a:lnTo>
                  <a:pt x="1455420" y="683006"/>
                </a:lnTo>
                <a:lnTo>
                  <a:pt x="1414386" y="708177"/>
                </a:lnTo>
                <a:lnTo>
                  <a:pt x="1421244" y="701408"/>
                </a:lnTo>
                <a:lnTo>
                  <a:pt x="1455928" y="661276"/>
                </a:lnTo>
                <a:lnTo>
                  <a:pt x="1488681" y="615950"/>
                </a:lnTo>
                <a:lnTo>
                  <a:pt x="1519288" y="565785"/>
                </a:lnTo>
                <a:lnTo>
                  <a:pt x="1547241" y="511556"/>
                </a:lnTo>
                <a:lnTo>
                  <a:pt x="1572374" y="453644"/>
                </a:lnTo>
                <a:lnTo>
                  <a:pt x="1594599" y="392303"/>
                </a:lnTo>
                <a:lnTo>
                  <a:pt x="1613268" y="328549"/>
                </a:lnTo>
                <a:lnTo>
                  <a:pt x="1628381" y="262636"/>
                </a:lnTo>
                <a:lnTo>
                  <a:pt x="1639570" y="194932"/>
                </a:lnTo>
                <a:lnTo>
                  <a:pt x="1646428" y="125844"/>
                </a:lnTo>
                <a:lnTo>
                  <a:pt x="1646834" y="114300"/>
                </a:lnTo>
                <a:lnTo>
                  <a:pt x="1647482" y="95999"/>
                </a:lnTo>
                <a:lnTo>
                  <a:pt x="1686941" y="58928"/>
                </a:lnTo>
                <a:lnTo>
                  <a:pt x="1684667" y="56502"/>
                </a:lnTo>
                <a:lnTo>
                  <a:pt x="1631556" y="0"/>
                </a:lnTo>
                <a:lnTo>
                  <a:pt x="1572641" y="55372"/>
                </a:lnTo>
                <a:lnTo>
                  <a:pt x="1609458" y="94551"/>
                </a:lnTo>
                <a:lnTo>
                  <a:pt x="1608455" y="124460"/>
                </a:lnTo>
                <a:lnTo>
                  <a:pt x="1601711" y="190500"/>
                </a:lnTo>
                <a:lnTo>
                  <a:pt x="1590929" y="255778"/>
                </a:lnTo>
                <a:lnTo>
                  <a:pt x="1576311" y="319519"/>
                </a:lnTo>
                <a:lnTo>
                  <a:pt x="1558150" y="381114"/>
                </a:lnTo>
                <a:lnTo>
                  <a:pt x="1536814" y="440055"/>
                </a:lnTo>
                <a:lnTo>
                  <a:pt x="1512570" y="495795"/>
                </a:lnTo>
                <a:lnTo>
                  <a:pt x="1485633" y="547878"/>
                </a:lnTo>
                <a:lnTo>
                  <a:pt x="1456550" y="595503"/>
                </a:lnTo>
                <a:lnTo>
                  <a:pt x="1425562" y="638289"/>
                </a:lnTo>
                <a:lnTo>
                  <a:pt x="1393050" y="675767"/>
                </a:lnTo>
                <a:lnTo>
                  <a:pt x="1359268" y="707136"/>
                </a:lnTo>
                <a:lnTo>
                  <a:pt x="1324851" y="732269"/>
                </a:lnTo>
                <a:lnTo>
                  <a:pt x="1290066" y="750316"/>
                </a:lnTo>
                <a:lnTo>
                  <a:pt x="1282954" y="752919"/>
                </a:lnTo>
                <a:lnTo>
                  <a:pt x="1282954" y="793343"/>
                </a:lnTo>
                <a:lnTo>
                  <a:pt x="1229855" y="831469"/>
                </a:lnTo>
                <a:lnTo>
                  <a:pt x="1189228" y="862330"/>
                </a:lnTo>
                <a:lnTo>
                  <a:pt x="1150366" y="893432"/>
                </a:lnTo>
                <a:lnTo>
                  <a:pt x="1113028" y="924941"/>
                </a:lnTo>
                <a:lnTo>
                  <a:pt x="1077341" y="956805"/>
                </a:lnTo>
                <a:lnTo>
                  <a:pt x="1043419" y="989063"/>
                </a:lnTo>
                <a:lnTo>
                  <a:pt x="1011174" y="1021461"/>
                </a:lnTo>
                <a:lnTo>
                  <a:pt x="980681" y="1054354"/>
                </a:lnTo>
                <a:lnTo>
                  <a:pt x="952106" y="1087247"/>
                </a:lnTo>
                <a:lnTo>
                  <a:pt x="925322" y="1120508"/>
                </a:lnTo>
                <a:lnTo>
                  <a:pt x="900430" y="1154303"/>
                </a:lnTo>
                <a:lnTo>
                  <a:pt x="894410" y="1163142"/>
                </a:lnTo>
                <a:lnTo>
                  <a:pt x="896366" y="1157478"/>
                </a:lnTo>
                <a:lnTo>
                  <a:pt x="919099" y="1100074"/>
                </a:lnTo>
                <a:lnTo>
                  <a:pt x="944613" y="1046099"/>
                </a:lnTo>
                <a:lnTo>
                  <a:pt x="972680" y="996175"/>
                </a:lnTo>
                <a:lnTo>
                  <a:pt x="1002652" y="950963"/>
                </a:lnTo>
                <a:lnTo>
                  <a:pt x="1034402" y="910717"/>
                </a:lnTo>
                <a:lnTo>
                  <a:pt x="1067435" y="876300"/>
                </a:lnTo>
                <a:lnTo>
                  <a:pt x="1101331" y="847979"/>
                </a:lnTo>
                <a:lnTo>
                  <a:pt x="1135634" y="826376"/>
                </a:lnTo>
                <a:lnTo>
                  <a:pt x="1187183" y="806831"/>
                </a:lnTo>
                <a:lnTo>
                  <a:pt x="1244473" y="801624"/>
                </a:lnTo>
                <a:lnTo>
                  <a:pt x="1265428" y="798055"/>
                </a:lnTo>
                <a:lnTo>
                  <a:pt x="1282954" y="793343"/>
                </a:lnTo>
                <a:lnTo>
                  <a:pt x="1282954" y="752919"/>
                </a:lnTo>
                <a:lnTo>
                  <a:pt x="1272667" y="756666"/>
                </a:lnTo>
                <a:lnTo>
                  <a:pt x="1255382" y="761352"/>
                </a:lnTo>
                <a:lnTo>
                  <a:pt x="1238250" y="764019"/>
                </a:lnTo>
                <a:lnTo>
                  <a:pt x="1202055" y="765937"/>
                </a:lnTo>
                <a:lnTo>
                  <a:pt x="1180973" y="769226"/>
                </a:lnTo>
                <a:lnTo>
                  <a:pt x="1139558" y="782307"/>
                </a:lnTo>
                <a:lnTo>
                  <a:pt x="1099426" y="803275"/>
                </a:lnTo>
                <a:lnTo>
                  <a:pt x="1060818" y="831342"/>
                </a:lnTo>
                <a:lnTo>
                  <a:pt x="1023988" y="865746"/>
                </a:lnTo>
                <a:lnTo>
                  <a:pt x="988949" y="905891"/>
                </a:lnTo>
                <a:lnTo>
                  <a:pt x="956043" y="951230"/>
                </a:lnTo>
                <a:lnTo>
                  <a:pt x="925563" y="1001382"/>
                </a:lnTo>
                <a:lnTo>
                  <a:pt x="897509" y="1055738"/>
                </a:lnTo>
                <a:lnTo>
                  <a:pt x="872236" y="1113650"/>
                </a:lnTo>
                <a:lnTo>
                  <a:pt x="850125" y="1174864"/>
                </a:lnTo>
                <a:lnTo>
                  <a:pt x="831202" y="1238631"/>
                </a:lnTo>
                <a:lnTo>
                  <a:pt x="817562" y="1297762"/>
                </a:lnTo>
                <a:lnTo>
                  <a:pt x="814171" y="1305585"/>
                </a:lnTo>
                <a:lnTo>
                  <a:pt x="800100" y="1239012"/>
                </a:lnTo>
                <a:lnTo>
                  <a:pt x="782574" y="1175245"/>
                </a:lnTo>
                <a:lnTo>
                  <a:pt x="762000" y="1114158"/>
                </a:lnTo>
                <a:lnTo>
                  <a:pt x="738619" y="1056119"/>
                </a:lnTo>
                <a:lnTo>
                  <a:pt x="712597" y="1001903"/>
                </a:lnTo>
                <a:lnTo>
                  <a:pt x="684149" y="951852"/>
                </a:lnTo>
                <a:lnTo>
                  <a:pt x="653656" y="906399"/>
                </a:lnTo>
                <a:lnTo>
                  <a:pt x="621144" y="866267"/>
                </a:lnTo>
                <a:lnTo>
                  <a:pt x="586867" y="831850"/>
                </a:lnTo>
                <a:lnTo>
                  <a:pt x="550913" y="803656"/>
                </a:lnTo>
                <a:lnTo>
                  <a:pt x="513334" y="782574"/>
                </a:lnTo>
                <a:lnTo>
                  <a:pt x="474472" y="769366"/>
                </a:lnTo>
                <a:lnTo>
                  <a:pt x="421259" y="764146"/>
                </a:lnTo>
                <a:lnTo>
                  <a:pt x="405625" y="761492"/>
                </a:lnTo>
                <a:lnTo>
                  <a:pt x="357619" y="742442"/>
                </a:lnTo>
                <a:lnTo>
                  <a:pt x="325755" y="720979"/>
                </a:lnTo>
                <a:lnTo>
                  <a:pt x="294119" y="692645"/>
                </a:lnTo>
                <a:lnTo>
                  <a:pt x="263258" y="658101"/>
                </a:lnTo>
                <a:lnTo>
                  <a:pt x="233680" y="618096"/>
                </a:lnTo>
                <a:lnTo>
                  <a:pt x="205727" y="572757"/>
                </a:lnTo>
                <a:lnTo>
                  <a:pt x="179705" y="522846"/>
                </a:lnTo>
                <a:lnTo>
                  <a:pt x="155943" y="468744"/>
                </a:lnTo>
                <a:lnTo>
                  <a:pt x="134747" y="411213"/>
                </a:lnTo>
                <a:lnTo>
                  <a:pt x="116319" y="350888"/>
                </a:lnTo>
                <a:lnTo>
                  <a:pt x="100952" y="288163"/>
                </a:lnTo>
                <a:lnTo>
                  <a:pt x="89154" y="223507"/>
                </a:lnTo>
                <a:lnTo>
                  <a:pt x="81013" y="157594"/>
                </a:lnTo>
                <a:lnTo>
                  <a:pt x="78028" y="114300"/>
                </a:lnTo>
                <a:lnTo>
                  <a:pt x="77406" y="94576"/>
                </a:lnTo>
                <a:lnTo>
                  <a:pt x="113334" y="56502"/>
                </a:lnTo>
                <a:lnTo>
                  <a:pt x="114300" y="55499"/>
                </a:lnTo>
                <a:lnTo>
                  <a:pt x="55499" y="0"/>
                </a:lnTo>
                <a:lnTo>
                  <a:pt x="0" y="58788"/>
                </a:lnTo>
                <a:lnTo>
                  <a:pt x="39306" y="95897"/>
                </a:lnTo>
                <a:lnTo>
                  <a:pt x="40259" y="125730"/>
                </a:lnTo>
                <a:lnTo>
                  <a:pt x="46736" y="194691"/>
                </a:lnTo>
                <a:lnTo>
                  <a:pt x="57023" y="262255"/>
                </a:lnTo>
                <a:lnTo>
                  <a:pt x="71120" y="328282"/>
                </a:lnTo>
                <a:lnTo>
                  <a:pt x="88506" y="392049"/>
                </a:lnTo>
                <a:lnTo>
                  <a:pt x="108966" y="453136"/>
                </a:lnTo>
                <a:lnTo>
                  <a:pt x="132461" y="511035"/>
                </a:lnTo>
                <a:lnTo>
                  <a:pt x="158356" y="565404"/>
                </a:lnTo>
                <a:lnTo>
                  <a:pt x="186677" y="615302"/>
                </a:lnTo>
                <a:lnTo>
                  <a:pt x="217043" y="660781"/>
                </a:lnTo>
                <a:lnTo>
                  <a:pt x="249428" y="700786"/>
                </a:lnTo>
                <a:lnTo>
                  <a:pt x="283591" y="735203"/>
                </a:lnTo>
                <a:lnTo>
                  <a:pt x="319138" y="763397"/>
                </a:lnTo>
                <a:lnTo>
                  <a:pt x="356476" y="784479"/>
                </a:lnTo>
                <a:lnTo>
                  <a:pt x="394843" y="797941"/>
                </a:lnTo>
                <a:lnTo>
                  <a:pt x="452247" y="803910"/>
                </a:lnTo>
                <a:lnTo>
                  <a:pt x="467741" y="806831"/>
                </a:lnTo>
                <a:lnTo>
                  <a:pt x="514985" y="826135"/>
                </a:lnTo>
                <a:lnTo>
                  <a:pt x="546595" y="847725"/>
                </a:lnTo>
                <a:lnTo>
                  <a:pt x="577964" y="875792"/>
                </a:lnTo>
                <a:lnTo>
                  <a:pt x="608584" y="910196"/>
                </a:lnTo>
                <a:lnTo>
                  <a:pt x="638048" y="950341"/>
                </a:lnTo>
                <a:lnTo>
                  <a:pt x="665861" y="995680"/>
                </a:lnTo>
                <a:lnTo>
                  <a:pt x="691756" y="1045591"/>
                </a:lnTo>
                <a:lnTo>
                  <a:pt x="715632" y="1099566"/>
                </a:lnTo>
                <a:lnTo>
                  <a:pt x="736854" y="1157097"/>
                </a:lnTo>
                <a:lnTo>
                  <a:pt x="755142" y="1217422"/>
                </a:lnTo>
                <a:lnTo>
                  <a:pt x="770369" y="1280160"/>
                </a:lnTo>
                <a:lnTo>
                  <a:pt x="782180" y="1344930"/>
                </a:lnTo>
                <a:lnTo>
                  <a:pt x="786968" y="1380388"/>
                </a:lnTo>
                <a:lnTo>
                  <a:pt x="782764" y="1394294"/>
                </a:lnTo>
                <a:lnTo>
                  <a:pt x="764159" y="1393177"/>
                </a:lnTo>
                <a:lnTo>
                  <a:pt x="766572" y="1398816"/>
                </a:lnTo>
                <a:lnTo>
                  <a:pt x="750824" y="1399667"/>
                </a:lnTo>
                <a:lnTo>
                  <a:pt x="761936" y="1419186"/>
                </a:lnTo>
                <a:lnTo>
                  <a:pt x="738886" y="1416545"/>
                </a:lnTo>
                <a:lnTo>
                  <a:pt x="782574" y="1536573"/>
                </a:lnTo>
                <a:lnTo>
                  <a:pt x="807262" y="1498727"/>
                </a:lnTo>
                <a:lnTo>
                  <a:pt x="814070" y="1510652"/>
                </a:lnTo>
                <a:lnTo>
                  <a:pt x="814324" y="1510068"/>
                </a:lnTo>
                <a:lnTo>
                  <a:pt x="814578" y="1510652"/>
                </a:lnTo>
                <a:lnTo>
                  <a:pt x="868311" y="1417307"/>
                </a:lnTo>
                <a:lnTo>
                  <a:pt x="878319" y="1399908"/>
                </a:lnTo>
                <a:lnTo>
                  <a:pt x="862584" y="1398993"/>
                </a:lnTo>
                <a:lnTo>
                  <a:pt x="864997" y="1393431"/>
                </a:lnTo>
                <a:lnTo>
                  <a:pt x="841044" y="1394739"/>
                </a:lnTo>
                <a:lnTo>
                  <a:pt x="842505" y="1377950"/>
                </a:lnTo>
                <a:lnTo>
                  <a:pt x="847458" y="1345044"/>
                </a:lnTo>
                <a:lnTo>
                  <a:pt x="854824" y="1307452"/>
                </a:lnTo>
                <a:lnTo>
                  <a:pt x="888873" y="1241920"/>
                </a:lnTo>
                <a:lnTo>
                  <a:pt x="909066" y="1209408"/>
                </a:lnTo>
                <a:lnTo>
                  <a:pt x="931024" y="1176896"/>
                </a:lnTo>
                <a:lnTo>
                  <a:pt x="954900" y="1144524"/>
                </a:lnTo>
                <a:lnTo>
                  <a:pt x="980948" y="1112266"/>
                </a:lnTo>
                <a:lnTo>
                  <a:pt x="1008634" y="1080262"/>
                </a:lnTo>
                <a:lnTo>
                  <a:pt x="1038212" y="1048245"/>
                </a:lnTo>
                <a:lnTo>
                  <a:pt x="1069581" y="1016762"/>
                </a:lnTo>
                <a:lnTo>
                  <a:pt x="1102741" y="985266"/>
                </a:lnTo>
                <a:lnTo>
                  <a:pt x="1137526" y="954138"/>
                </a:lnTo>
                <a:lnTo>
                  <a:pt x="1174102" y="923150"/>
                </a:lnTo>
                <a:lnTo>
                  <a:pt x="1212342" y="892556"/>
                </a:lnTo>
                <a:lnTo>
                  <a:pt x="1252220" y="862330"/>
                </a:lnTo>
                <a:lnTo>
                  <a:pt x="1293622" y="832231"/>
                </a:lnTo>
                <a:lnTo>
                  <a:pt x="1336548" y="802627"/>
                </a:lnTo>
                <a:lnTo>
                  <a:pt x="1380858" y="773544"/>
                </a:lnTo>
                <a:lnTo>
                  <a:pt x="1474076" y="716153"/>
                </a:lnTo>
                <a:lnTo>
                  <a:pt x="1573022" y="660514"/>
                </a:lnTo>
                <a:lnTo>
                  <a:pt x="1677149" y="606539"/>
                </a:lnTo>
                <a:lnTo>
                  <a:pt x="1786369" y="554736"/>
                </a:lnTo>
                <a:lnTo>
                  <a:pt x="1900161" y="504939"/>
                </a:lnTo>
                <a:lnTo>
                  <a:pt x="2018284" y="457314"/>
                </a:lnTo>
                <a:lnTo>
                  <a:pt x="2140699" y="412242"/>
                </a:lnTo>
                <a:lnTo>
                  <a:pt x="2266823" y="369557"/>
                </a:lnTo>
                <a:lnTo>
                  <a:pt x="2396350" y="329552"/>
                </a:lnTo>
                <a:lnTo>
                  <a:pt x="2529192" y="292354"/>
                </a:lnTo>
                <a:lnTo>
                  <a:pt x="2664955" y="257937"/>
                </a:lnTo>
                <a:lnTo>
                  <a:pt x="2803258" y="226555"/>
                </a:lnTo>
                <a:lnTo>
                  <a:pt x="2944101" y="198488"/>
                </a:lnTo>
                <a:lnTo>
                  <a:pt x="3086849" y="173736"/>
                </a:lnTo>
                <a:lnTo>
                  <a:pt x="3231388" y="152400"/>
                </a:lnTo>
                <a:lnTo>
                  <a:pt x="3377311" y="134747"/>
                </a:lnTo>
                <a:lnTo>
                  <a:pt x="3524364" y="120650"/>
                </a:lnTo>
                <a:lnTo>
                  <a:pt x="3672459" y="110477"/>
                </a:lnTo>
                <a:lnTo>
                  <a:pt x="3820922" y="104127"/>
                </a:lnTo>
                <a:lnTo>
                  <a:pt x="3932174" y="102616"/>
                </a:lnTo>
                <a:lnTo>
                  <a:pt x="3970769" y="140195"/>
                </a:lnTo>
                <a:lnTo>
                  <a:pt x="4027157" y="82283"/>
                </a:lnTo>
                <a:close/>
              </a:path>
            </a:pathLst>
          </a:custGeom>
          <a:solidFill>
            <a:srgbClr val="FF0000"/>
          </a:solidFill>
        </p:spPr>
        <p:txBody>
          <a:bodyPr wrap="square" lIns="0" tIns="0" rIns="0" bIns="0" rtlCol="0"/>
          <a:lstStyle/>
          <a:p>
            <a:endParaRPr/>
          </a:p>
        </p:txBody>
      </p:sp>
      <p:sp>
        <p:nvSpPr>
          <p:cNvPr id="136" name="object 136"/>
          <p:cNvSpPr/>
          <p:nvPr/>
        </p:nvSpPr>
        <p:spPr>
          <a:xfrm>
            <a:off x="3487673" y="2475738"/>
            <a:ext cx="1237615" cy="654050"/>
          </a:xfrm>
          <a:custGeom>
            <a:avLst/>
            <a:gdLst/>
            <a:ahLst/>
            <a:cxnLst/>
            <a:rect l="l" t="t" r="r" b="b"/>
            <a:pathLst>
              <a:path w="1237614" h="654050">
                <a:moveTo>
                  <a:pt x="0" y="653796"/>
                </a:moveTo>
                <a:lnTo>
                  <a:pt x="1237488" y="653796"/>
                </a:lnTo>
                <a:lnTo>
                  <a:pt x="1237488" y="0"/>
                </a:lnTo>
                <a:lnTo>
                  <a:pt x="0" y="0"/>
                </a:lnTo>
                <a:lnTo>
                  <a:pt x="0" y="653796"/>
                </a:lnTo>
                <a:close/>
              </a:path>
            </a:pathLst>
          </a:custGeom>
          <a:ln w="38100">
            <a:solidFill>
              <a:srgbClr val="FF0000"/>
            </a:solidFill>
          </a:ln>
        </p:spPr>
        <p:txBody>
          <a:bodyPr wrap="square" lIns="0" tIns="0" rIns="0" bIns="0" rtlCol="0"/>
          <a:lstStyle/>
          <a:p>
            <a:endParaRPr/>
          </a:p>
        </p:txBody>
      </p:sp>
      <p:pic>
        <p:nvPicPr>
          <p:cNvPr id="140" name="object 140"/>
          <p:cNvPicPr/>
          <p:nvPr/>
        </p:nvPicPr>
        <p:blipFill>
          <a:blip r:embed="rId16" cstate="print"/>
          <a:stretch>
            <a:fillRect/>
          </a:stretch>
        </p:blipFill>
        <p:spPr>
          <a:xfrm>
            <a:off x="829055" y="112788"/>
            <a:ext cx="1515618" cy="483857"/>
          </a:xfrm>
          <a:prstGeom prst="rect">
            <a:avLst/>
          </a:prstGeom>
        </p:spPr>
      </p:pic>
      <p:pic>
        <p:nvPicPr>
          <p:cNvPr id="141" name="object 141"/>
          <p:cNvPicPr/>
          <p:nvPr/>
        </p:nvPicPr>
        <p:blipFill>
          <a:blip r:embed="rId17" cstate="print"/>
          <a:stretch>
            <a:fillRect/>
          </a:stretch>
        </p:blipFill>
        <p:spPr>
          <a:xfrm>
            <a:off x="821436" y="105143"/>
            <a:ext cx="1498854" cy="467118"/>
          </a:xfrm>
          <a:prstGeom prst="rect">
            <a:avLst/>
          </a:prstGeom>
        </p:spPr>
      </p:pic>
      <p:pic>
        <p:nvPicPr>
          <p:cNvPr id="142" name="object 142"/>
          <p:cNvPicPr/>
          <p:nvPr/>
        </p:nvPicPr>
        <p:blipFill>
          <a:blip r:embed="rId18" cstate="print"/>
          <a:stretch>
            <a:fillRect/>
          </a:stretch>
        </p:blipFill>
        <p:spPr>
          <a:xfrm>
            <a:off x="883805" y="167005"/>
            <a:ext cx="1376921" cy="345694"/>
          </a:xfrm>
          <a:prstGeom prst="rect">
            <a:avLst/>
          </a:prstGeom>
        </p:spPr>
      </p:pic>
      <p:pic>
        <p:nvPicPr>
          <p:cNvPr id="143" name="object 143"/>
          <p:cNvPicPr/>
          <p:nvPr/>
        </p:nvPicPr>
        <p:blipFill>
          <a:blip r:embed="rId19" cstate="print"/>
          <a:stretch>
            <a:fillRect/>
          </a:stretch>
        </p:blipFill>
        <p:spPr>
          <a:xfrm>
            <a:off x="2278380" y="118884"/>
            <a:ext cx="1858517" cy="474713"/>
          </a:xfrm>
          <a:prstGeom prst="rect">
            <a:avLst/>
          </a:prstGeom>
        </p:spPr>
      </p:pic>
      <p:pic>
        <p:nvPicPr>
          <p:cNvPr id="144" name="object 144"/>
          <p:cNvPicPr/>
          <p:nvPr/>
        </p:nvPicPr>
        <p:blipFill>
          <a:blip r:embed="rId20" cstate="print"/>
          <a:stretch>
            <a:fillRect/>
          </a:stretch>
        </p:blipFill>
        <p:spPr>
          <a:xfrm>
            <a:off x="2270760" y="111251"/>
            <a:ext cx="1843277" cy="459486"/>
          </a:xfrm>
          <a:prstGeom prst="rect">
            <a:avLst/>
          </a:prstGeom>
        </p:spPr>
      </p:pic>
      <p:sp>
        <p:nvSpPr>
          <p:cNvPr id="145" name="object 145"/>
          <p:cNvSpPr/>
          <p:nvPr/>
        </p:nvSpPr>
        <p:spPr>
          <a:xfrm>
            <a:off x="2338323" y="178308"/>
            <a:ext cx="1711960" cy="328295"/>
          </a:xfrm>
          <a:custGeom>
            <a:avLst/>
            <a:gdLst/>
            <a:ahLst/>
            <a:cxnLst/>
            <a:rect l="l" t="t" r="r" b="b"/>
            <a:pathLst>
              <a:path w="1711960" h="328295">
                <a:moveTo>
                  <a:pt x="1296542" y="56768"/>
                </a:moveTo>
                <a:lnTo>
                  <a:pt x="1209802" y="56768"/>
                </a:lnTo>
                <a:lnTo>
                  <a:pt x="1209877" y="250701"/>
                </a:lnTo>
                <a:lnTo>
                  <a:pt x="1214627" y="295909"/>
                </a:lnTo>
                <a:lnTo>
                  <a:pt x="1243903" y="324236"/>
                </a:lnTo>
                <a:lnTo>
                  <a:pt x="1268602" y="328041"/>
                </a:lnTo>
                <a:lnTo>
                  <a:pt x="1276726" y="327592"/>
                </a:lnTo>
                <a:lnTo>
                  <a:pt x="1311528" y="309879"/>
                </a:lnTo>
                <a:lnTo>
                  <a:pt x="1312290" y="301878"/>
                </a:lnTo>
                <a:lnTo>
                  <a:pt x="1399159" y="301878"/>
                </a:lnTo>
                <a:lnTo>
                  <a:pt x="1399159" y="274446"/>
                </a:lnTo>
                <a:lnTo>
                  <a:pt x="1300860" y="274446"/>
                </a:lnTo>
                <a:lnTo>
                  <a:pt x="1298702" y="273049"/>
                </a:lnTo>
                <a:lnTo>
                  <a:pt x="1297813" y="270509"/>
                </a:lnTo>
                <a:lnTo>
                  <a:pt x="1297293" y="266983"/>
                </a:lnTo>
                <a:lnTo>
                  <a:pt x="1296892" y="260206"/>
                </a:lnTo>
                <a:lnTo>
                  <a:pt x="1296647" y="250701"/>
                </a:lnTo>
                <a:lnTo>
                  <a:pt x="1296542" y="56768"/>
                </a:lnTo>
                <a:close/>
              </a:path>
              <a:path w="1711960" h="328295">
                <a:moveTo>
                  <a:pt x="1399159" y="301878"/>
                </a:moveTo>
                <a:lnTo>
                  <a:pt x="1312290" y="301878"/>
                </a:lnTo>
                <a:lnTo>
                  <a:pt x="1310893" y="323214"/>
                </a:lnTo>
                <a:lnTo>
                  <a:pt x="1399159" y="323214"/>
                </a:lnTo>
                <a:lnTo>
                  <a:pt x="1399159" y="301878"/>
                </a:lnTo>
                <a:close/>
              </a:path>
              <a:path w="1711960" h="328295">
                <a:moveTo>
                  <a:pt x="1399159" y="56768"/>
                </a:moveTo>
                <a:lnTo>
                  <a:pt x="1312290" y="56768"/>
                </a:lnTo>
                <a:lnTo>
                  <a:pt x="1312180" y="250701"/>
                </a:lnTo>
                <a:lnTo>
                  <a:pt x="1312005" y="259317"/>
                </a:lnTo>
                <a:lnTo>
                  <a:pt x="1311647" y="266471"/>
                </a:lnTo>
                <a:lnTo>
                  <a:pt x="1311147" y="270256"/>
                </a:lnTo>
                <a:lnTo>
                  <a:pt x="1310386" y="273049"/>
                </a:lnTo>
                <a:lnTo>
                  <a:pt x="1307972" y="274446"/>
                </a:lnTo>
                <a:lnTo>
                  <a:pt x="1399159" y="274446"/>
                </a:lnTo>
                <a:lnTo>
                  <a:pt x="1399159" y="56768"/>
                </a:lnTo>
                <a:close/>
              </a:path>
              <a:path w="1711960" h="328295">
                <a:moveTo>
                  <a:pt x="971930" y="56768"/>
                </a:moveTo>
                <a:lnTo>
                  <a:pt x="885189" y="56768"/>
                </a:lnTo>
                <a:lnTo>
                  <a:pt x="885265" y="250701"/>
                </a:lnTo>
                <a:lnTo>
                  <a:pt x="890015" y="295909"/>
                </a:lnTo>
                <a:lnTo>
                  <a:pt x="919291" y="324236"/>
                </a:lnTo>
                <a:lnTo>
                  <a:pt x="943990" y="328041"/>
                </a:lnTo>
                <a:lnTo>
                  <a:pt x="952114" y="327592"/>
                </a:lnTo>
                <a:lnTo>
                  <a:pt x="986916" y="309879"/>
                </a:lnTo>
                <a:lnTo>
                  <a:pt x="987678" y="301878"/>
                </a:lnTo>
                <a:lnTo>
                  <a:pt x="1074546" y="301878"/>
                </a:lnTo>
                <a:lnTo>
                  <a:pt x="1074546" y="274446"/>
                </a:lnTo>
                <a:lnTo>
                  <a:pt x="976248" y="274446"/>
                </a:lnTo>
                <a:lnTo>
                  <a:pt x="974090" y="273049"/>
                </a:lnTo>
                <a:lnTo>
                  <a:pt x="973201" y="270509"/>
                </a:lnTo>
                <a:lnTo>
                  <a:pt x="972681" y="266983"/>
                </a:lnTo>
                <a:lnTo>
                  <a:pt x="972280" y="260206"/>
                </a:lnTo>
                <a:lnTo>
                  <a:pt x="972035" y="250701"/>
                </a:lnTo>
                <a:lnTo>
                  <a:pt x="971930" y="56768"/>
                </a:lnTo>
                <a:close/>
              </a:path>
              <a:path w="1711960" h="328295">
                <a:moveTo>
                  <a:pt x="1074546" y="301878"/>
                </a:moveTo>
                <a:lnTo>
                  <a:pt x="987678" y="301878"/>
                </a:lnTo>
                <a:lnTo>
                  <a:pt x="986281" y="323214"/>
                </a:lnTo>
                <a:lnTo>
                  <a:pt x="1074546" y="323214"/>
                </a:lnTo>
                <a:lnTo>
                  <a:pt x="1074546" y="301878"/>
                </a:lnTo>
                <a:close/>
              </a:path>
              <a:path w="1711960" h="328295">
                <a:moveTo>
                  <a:pt x="1074546" y="56768"/>
                </a:moveTo>
                <a:lnTo>
                  <a:pt x="987678" y="56768"/>
                </a:lnTo>
                <a:lnTo>
                  <a:pt x="987568" y="250701"/>
                </a:lnTo>
                <a:lnTo>
                  <a:pt x="987393" y="259317"/>
                </a:lnTo>
                <a:lnTo>
                  <a:pt x="987036" y="266471"/>
                </a:lnTo>
                <a:lnTo>
                  <a:pt x="986536" y="270256"/>
                </a:lnTo>
                <a:lnTo>
                  <a:pt x="985773" y="273049"/>
                </a:lnTo>
                <a:lnTo>
                  <a:pt x="983360" y="274446"/>
                </a:lnTo>
                <a:lnTo>
                  <a:pt x="1074546" y="274446"/>
                </a:lnTo>
                <a:lnTo>
                  <a:pt x="1074546" y="56768"/>
                </a:lnTo>
                <a:close/>
              </a:path>
              <a:path w="1711960" h="328295">
                <a:moveTo>
                  <a:pt x="667765" y="56768"/>
                </a:moveTo>
                <a:lnTo>
                  <a:pt x="578484" y="56768"/>
                </a:lnTo>
                <a:lnTo>
                  <a:pt x="578484" y="323214"/>
                </a:lnTo>
                <a:lnTo>
                  <a:pt x="667765" y="323214"/>
                </a:lnTo>
                <a:lnTo>
                  <a:pt x="667765" y="56768"/>
                </a:lnTo>
                <a:close/>
              </a:path>
              <a:path w="1711960" h="328295">
                <a:moveTo>
                  <a:pt x="302894" y="56768"/>
                </a:moveTo>
                <a:lnTo>
                  <a:pt x="216153" y="56768"/>
                </a:lnTo>
                <a:lnTo>
                  <a:pt x="216229" y="250701"/>
                </a:lnTo>
                <a:lnTo>
                  <a:pt x="220979" y="295909"/>
                </a:lnTo>
                <a:lnTo>
                  <a:pt x="250255" y="324236"/>
                </a:lnTo>
                <a:lnTo>
                  <a:pt x="274954" y="328041"/>
                </a:lnTo>
                <a:lnTo>
                  <a:pt x="283078" y="327592"/>
                </a:lnTo>
                <a:lnTo>
                  <a:pt x="317880" y="309879"/>
                </a:lnTo>
                <a:lnTo>
                  <a:pt x="318642" y="301878"/>
                </a:lnTo>
                <a:lnTo>
                  <a:pt x="405510" y="301878"/>
                </a:lnTo>
                <a:lnTo>
                  <a:pt x="405510" y="274446"/>
                </a:lnTo>
                <a:lnTo>
                  <a:pt x="307213" y="274446"/>
                </a:lnTo>
                <a:lnTo>
                  <a:pt x="305053" y="273049"/>
                </a:lnTo>
                <a:lnTo>
                  <a:pt x="304164" y="270509"/>
                </a:lnTo>
                <a:lnTo>
                  <a:pt x="303644" y="266983"/>
                </a:lnTo>
                <a:lnTo>
                  <a:pt x="303244" y="260206"/>
                </a:lnTo>
                <a:lnTo>
                  <a:pt x="302999" y="250701"/>
                </a:lnTo>
                <a:lnTo>
                  <a:pt x="302894" y="56768"/>
                </a:lnTo>
                <a:close/>
              </a:path>
              <a:path w="1711960" h="328295">
                <a:moveTo>
                  <a:pt x="405510" y="301878"/>
                </a:moveTo>
                <a:lnTo>
                  <a:pt x="318642" y="301878"/>
                </a:lnTo>
                <a:lnTo>
                  <a:pt x="317246" y="323214"/>
                </a:lnTo>
                <a:lnTo>
                  <a:pt x="405510" y="323214"/>
                </a:lnTo>
                <a:lnTo>
                  <a:pt x="405510" y="301878"/>
                </a:lnTo>
                <a:close/>
              </a:path>
              <a:path w="1711960" h="328295">
                <a:moveTo>
                  <a:pt x="405510" y="56768"/>
                </a:moveTo>
                <a:lnTo>
                  <a:pt x="318642" y="56768"/>
                </a:lnTo>
                <a:lnTo>
                  <a:pt x="318532" y="250701"/>
                </a:lnTo>
                <a:lnTo>
                  <a:pt x="318357" y="259317"/>
                </a:lnTo>
                <a:lnTo>
                  <a:pt x="317999" y="266471"/>
                </a:lnTo>
                <a:lnTo>
                  <a:pt x="317500" y="270256"/>
                </a:lnTo>
                <a:lnTo>
                  <a:pt x="316738" y="273049"/>
                </a:lnTo>
                <a:lnTo>
                  <a:pt x="314451" y="274446"/>
                </a:lnTo>
                <a:lnTo>
                  <a:pt x="405510" y="274446"/>
                </a:lnTo>
                <a:lnTo>
                  <a:pt x="405510" y="56768"/>
                </a:lnTo>
                <a:close/>
              </a:path>
              <a:path w="1711960" h="328295">
                <a:moveTo>
                  <a:pt x="1508633" y="56768"/>
                </a:moveTo>
                <a:lnTo>
                  <a:pt x="1422780" y="56768"/>
                </a:lnTo>
                <a:lnTo>
                  <a:pt x="1422780" y="323214"/>
                </a:lnTo>
                <a:lnTo>
                  <a:pt x="1507236" y="323214"/>
                </a:lnTo>
                <a:lnTo>
                  <a:pt x="1507363" y="118998"/>
                </a:lnTo>
                <a:lnTo>
                  <a:pt x="1507490" y="115950"/>
                </a:lnTo>
                <a:lnTo>
                  <a:pt x="1507743" y="112902"/>
                </a:lnTo>
                <a:lnTo>
                  <a:pt x="1508759" y="110363"/>
                </a:lnTo>
                <a:lnTo>
                  <a:pt x="1510538" y="108584"/>
                </a:lnTo>
                <a:lnTo>
                  <a:pt x="1512189" y="106679"/>
                </a:lnTo>
                <a:lnTo>
                  <a:pt x="1514221" y="105663"/>
                </a:lnTo>
                <a:lnTo>
                  <a:pt x="1710249" y="105663"/>
                </a:lnTo>
                <a:lnTo>
                  <a:pt x="1709255" y="96986"/>
                </a:lnTo>
                <a:lnTo>
                  <a:pt x="1707515" y="88391"/>
                </a:lnTo>
                <a:lnTo>
                  <a:pt x="1704944" y="81279"/>
                </a:lnTo>
                <a:lnTo>
                  <a:pt x="1507236" y="81279"/>
                </a:lnTo>
                <a:lnTo>
                  <a:pt x="1508633" y="56768"/>
                </a:lnTo>
                <a:close/>
              </a:path>
              <a:path w="1711960" h="328295">
                <a:moveTo>
                  <a:pt x="1614804" y="105663"/>
                </a:moveTo>
                <a:lnTo>
                  <a:pt x="1520063" y="105663"/>
                </a:lnTo>
                <a:lnTo>
                  <a:pt x="1522221" y="107695"/>
                </a:lnTo>
                <a:lnTo>
                  <a:pt x="1523238" y="111632"/>
                </a:lnTo>
                <a:lnTo>
                  <a:pt x="1524761" y="323214"/>
                </a:lnTo>
                <a:lnTo>
                  <a:pt x="1609216" y="323214"/>
                </a:lnTo>
                <a:lnTo>
                  <a:pt x="1609335" y="135978"/>
                </a:lnTo>
                <a:lnTo>
                  <a:pt x="1612391" y="107695"/>
                </a:lnTo>
                <a:lnTo>
                  <a:pt x="1614804" y="105663"/>
                </a:lnTo>
                <a:close/>
              </a:path>
              <a:path w="1711960" h="328295">
                <a:moveTo>
                  <a:pt x="1710249" y="105663"/>
                </a:moveTo>
                <a:lnTo>
                  <a:pt x="1621790" y="105663"/>
                </a:lnTo>
                <a:lnTo>
                  <a:pt x="1624076" y="107822"/>
                </a:lnTo>
                <a:lnTo>
                  <a:pt x="1625218" y="112013"/>
                </a:lnTo>
                <a:lnTo>
                  <a:pt x="1626032" y="116724"/>
                </a:lnTo>
                <a:lnTo>
                  <a:pt x="1626576" y="124634"/>
                </a:lnTo>
                <a:lnTo>
                  <a:pt x="1626882" y="135508"/>
                </a:lnTo>
                <a:lnTo>
                  <a:pt x="1626996" y="323214"/>
                </a:lnTo>
                <a:lnTo>
                  <a:pt x="1711452" y="323214"/>
                </a:lnTo>
                <a:lnTo>
                  <a:pt x="1711452" y="135508"/>
                </a:lnTo>
                <a:lnTo>
                  <a:pt x="1711211" y="120556"/>
                </a:lnTo>
                <a:lnTo>
                  <a:pt x="1710481" y="107695"/>
                </a:lnTo>
                <a:lnTo>
                  <a:pt x="1710249" y="105663"/>
                </a:lnTo>
                <a:close/>
              </a:path>
              <a:path w="1711960" h="328295">
                <a:moveTo>
                  <a:pt x="1553717" y="52069"/>
                </a:moveTo>
                <a:lnTo>
                  <a:pt x="1516862" y="64205"/>
                </a:lnTo>
                <a:lnTo>
                  <a:pt x="1507236" y="81279"/>
                </a:lnTo>
                <a:lnTo>
                  <a:pt x="1603628" y="81279"/>
                </a:lnTo>
                <a:lnTo>
                  <a:pt x="1594508" y="68518"/>
                </a:lnTo>
                <a:lnTo>
                  <a:pt x="1583150" y="59388"/>
                </a:lnTo>
                <a:lnTo>
                  <a:pt x="1569553" y="53901"/>
                </a:lnTo>
                <a:lnTo>
                  <a:pt x="1553717" y="52069"/>
                </a:lnTo>
                <a:close/>
              </a:path>
              <a:path w="1711960" h="328295">
                <a:moveTo>
                  <a:pt x="1653540" y="52069"/>
                </a:moveTo>
                <a:lnTo>
                  <a:pt x="1612217" y="69071"/>
                </a:lnTo>
                <a:lnTo>
                  <a:pt x="1603628" y="81279"/>
                </a:lnTo>
                <a:lnTo>
                  <a:pt x="1704944" y="81279"/>
                </a:lnTo>
                <a:lnTo>
                  <a:pt x="1673145" y="54720"/>
                </a:lnTo>
                <a:lnTo>
                  <a:pt x="1653540" y="52069"/>
                </a:lnTo>
                <a:close/>
              </a:path>
              <a:path w="1711960" h="328295">
                <a:moveTo>
                  <a:pt x="517270" y="56768"/>
                </a:moveTo>
                <a:lnTo>
                  <a:pt x="430656" y="56768"/>
                </a:lnTo>
                <a:lnTo>
                  <a:pt x="430656" y="323214"/>
                </a:lnTo>
                <a:lnTo>
                  <a:pt x="517525" y="323214"/>
                </a:lnTo>
                <a:lnTo>
                  <a:pt x="517646" y="200260"/>
                </a:lnTo>
                <a:lnTo>
                  <a:pt x="518017" y="186864"/>
                </a:lnTo>
                <a:lnTo>
                  <a:pt x="543353" y="152320"/>
                </a:lnTo>
                <a:lnTo>
                  <a:pt x="564007" y="151002"/>
                </a:lnTo>
                <a:lnTo>
                  <a:pt x="564007" y="90804"/>
                </a:lnTo>
                <a:lnTo>
                  <a:pt x="514350" y="90804"/>
                </a:lnTo>
                <a:lnTo>
                  <a:pt x="517270" y="56768"/>
                </a:lnTo>
                <a:close/>
              </a:path>
              <a:path w="1711960" h="328295">
                <a:moveTo>
                  <a:pt x="564007" y="52069"/>
                </a:moveTo>
                <a:lnTo>
                  <a:pt x="546121" y="55353"/>
                </a:lnTo>
                <a:lnTo>
                  <a:pt x="531891" y="62912"/>
                </a:lnTo>
                <a:lnTo>
                  <a:pt x="521305" y="74733"/>
                </a:lnTo>
                <a:lnTo>
                  <a:pt x="514350" y="90804"/>
                </a:lnTo>
                <a:lnTo>
                  <a:pt x="564007" y="90804"/>
                </a:lnTo>
                <a:lnTo>
                  <a:pt x="564007" y="52069"/>
                </a:lnTo>
                <a:close/>
              </a:path>
              <a:path w="1711960" h="328295">
                <a:moveTo>
                  <a:pt x="1188846" y="0"/>
                </a:moveTo>
                <a:lnTo>
                  <a:pt x="1099692" y="0"/>
                </a:lnTo>
                <a:lnTo>
                  <a:pt x="1099692" y="323214"/>
                </a:lnTo>
                <a:lnTo>
                  <a:pt x="1188846" y="323214"/>
                </a:lnTo>
                <a:lnTo>
                  <a:pt x="1188846" y="0"/>
                </a:lnTo>
                <a:close/>
              </a:path>
              <a:path w="1711960" h="328295">
                <a:moveTo>
                  <a:pt x="778128" y="0"/>
                </a:moveTo>
                <a:lnTo>
                  <a:pt x="691260" y="0"/>
                </a:lnTo>
                <a:lnTo>
                  <a:pt x="691260" y="323214"/>
                </a:lnTo>
                <a:lnTo>
                  <a:pt x="778128" y="323214"/>
                </a:lnTo>
                <a:lnTo>
                  <a:pt x="778128" y="210692"/>
                </a:lnTo>
                <a:lnTo>
                  <a:pt x="849042" y="210692"/>
                </a:lnTo>
                <a:lnTo>
                  <a:pt x="836929" y="163956"/>
                </a:lnTo>
                <a:lnTo>
                  <a:pt x="846371" y="132333"/>
                </a:lnTo>
                <a:lnTo>
                  <a:pt x="778128" y="132333"/>
                </a:lnTo>
                <a:lnTo>
                  <a:pt x="778128" y="0"/>
                </a:lnTo>
                <a:close/>
              </a:path>
              <a:path w="1711960" h="328295">
                <a:moveTo>
                  <a:pt x="849042" y="210692"/>
                </a:moveTo>
                <a:lnTo>
                  <a:pt x="778128" y="210692"/>
                </a:lnTo>
                <a:lnTo>
                  <a:pt x="795401" y="323214"/>
                </a:lnTo>
                <a:lnTo>
                  <a:pt x="878204" y="323214"/>
                </a:lnTo>
                <a:lnTo>
                  <a:pt x="849042" y="210692"/>
                </a:lnTo>
                <a:close/>
              </a:path>
              <a:path w="1711960" h="328295">
                <a:moveTo>
                  <a:pt x="868933" y="56768"/>
                </a:moveTo>
                <a:lnTo>
                  <a:pt x="795782" y="56768"/>
                </a:lnTo>
                <a:lnTo>
                  <a:pt x="778128" y="132333"/>
                </a:lnTo>
                <a:lnTo>
                  <a:pt x="846371" y="132333"/>
                </a:lnTo>
                <a:lnTo>
                  <a:pt x="868933" y="56768"/>
                </a:lnTo>
                <a:close/>
              </a:path>
              <a:path w="1711960" h="328295">
                <a:moveTo>
                  <a:pt x="667765" y="0"/>
                </a:moveTo>
                <a:lnTo>
                  <a:pt x="578484" y="0"/>
                </a:lnTo>
                <a:lnTo>
                  <a:pt x="578484" y="49020"/>
                </a:lnTo>
                <a:lnTo>
                  <a:pt x="667765" y="49020"/>
                </a:lnTo>
                <a:lnTo>
                  <a:pt x="667765" y="0"/>
                </a:lnTo>
                <a:close/>
              </a:path>
              <a:path w="1711960" h="328295">
                <a:moveTo>
                  <a:pt x="90296" y="0"/>
                </a:moveTo>
                <a:lnTo>
                  <a:pt x="0" y="0"/>
                </a:lnTo>
                <a:lnTo>
                  <a:pt x="0" y="323214"/>
                </a:lnTo>
                <a:lnTo>
                  <a:pt x="90296" y="323214"/>
                </a:lnTo>
                <a:lnTo>
                  <a:pt x="90296" y="188087"/>
                </a:lnTo>
                <a:lnTo>
                  <a:pt x="168994" y="188087"/>
                </a:lnTo>
                <a:lnTo>
                  <a:pt x="156844" y="146430"/>
                </a:lnTo>
                <a:lnTo>
                  <a:pt x="164506" y="122554"/>
                </a:lnTo>
                <a:lnTo>
                  <a:pt x="90296" y="122554"/>
                </a:lnTo>
                <a:lnTo>
                  <a:pt x="90296" y="0"/>
                </a:lnTo>
                <a:close/>
              </a:path>
              <a:path w="1711960" h="328295">
                <a:moveTo>
                  <a:pt x="168994" y="188087"/>
                </a:moveTo>
                <a:lnTo>
                  <a:pt x="90296" y="188087"/>
                </a:lnTo>
                <a:lnTo>
                  <a:pt x="116331" y="323214"/>
                </a:lnTo>
                <a:lnTo>
                  <a:pt x="208406" y="323214"/>
                </a:lnTo>
                <a:lnTo>
                  <a:pt x="168994" y="188087"/>
                </a:lnTo>
                <a:close/>
              </a:path>
              <a:path w="1711960" h="328295">
                <a:moveTo>
                  <a:pt x="203834" y="0"/>
                </a:moveTo>
                <a:lnTo>
                  <a:pt x="119761" y="0"/>
                </a:lnTo>
                <a:lnTo>
                  <a:pt x="90296" y="122554"/>
                </a:lnTo>
                <a:lnTo>
                  <a:pt x="164506" y="122554"/>
                </a:lnTo>
                <a:lnTo>
                  <a:pt x="203834" y="0"/>
                </a:lnTo>
                <a:close/>
              </a:path>
            </a:pathLst>
          </a:custGeom>
          <a:solidFill>
            <a:srgbClr val="392F2A"/>
          </a:solidFill>
        </p:spPr>
        <p:txBody>
          <a:bodyPr wrap="square" lIns="0" tIns="0" rIns="0" bIns="0" rtlCol="0"/>
          <a:lstStyle/>
          <a:p>
            <a:endParaRPr/>
          </a:p>
        </p:txBody>
      </p:sp>
      <p:sp>
        <p:nvSpPr>
          <p:cNvPr id="146" name="object 146"/>
          <p:cNvSpPr/>
          <p:nvPr/>
        </p:nvSpPr>
        <p:spPr>
          <a:xfrm>
            <a:off x="2338323" y="178308"/>
            <a:ext cx="1711960" cy="328295"/>
          </a:xfrm>
          <a:custGeom>
            <a:avLst/>
            <a:gdLst/>
            <a:ahLst/>
            <a:cxnLst/>
            <a:rect l="l" t="t" r="r" b="b"/>
            <a:pathLst>
              <a:path w="1711960" h="328295">
                <a:moveTo>
                  <a:pt x="1209802" y="56768"/>
                </a:moveTo>
                <a:lnTo>
                  <a:pt x="1296542" y="56768"/>
                </a:lnTo>
                <a:lnTo>
                  <a:pt x="1296542" y="236854"/>
                </a:lnTo>
                <a:lnTo>
                  <a:pt x="1296634" y="250167"/>
                </a:lnTo>
                <a:lnTo>
                  <a:pt x="1300860" y="274446"/>
                </a:lnTo>
                <a:lnTo>
                  <a:pt x="1304290" y="274446"/>
                </a:lnTo>
                <a:lnTo>
                  <a:pt x="1307972" y="274446"/>
                </a:lnTo>
                <a:lnTo>
                  <a:pt x="1312290" y="234949"/>
                </a:lnTo>
                <a:lnTo>
                  <a:pt x="1312290" y="56768"/>
                </a:lnTo>
                <a:lnTo>
                  <a:pt x="1399159" y="56768"/>
                </a:lnTo>
                <a:lnTo>
                  <a:pt x="1399159" y="323214"/>
                </a:lnTo>
                <a:lnTo>
                  <a:pt x="1310893" y="323214"/>
                </a:lnTo>
                <a:lnTo>
                  <a:pt x="1312290" y="301878"/>
                </a:lnTo>
                <a:lnTo>
                  <a:pt x="1311528" y="309879"/>
                </a:lnTo>
                <a:lnTo>
                  <a:pt x="1276726" y="327592"/>
                </a:lnTo>
                <a:lnTo>
                  <a:pt x="1268602" y="328041"/>
                </a:lnTo>
                <a:lnTo>
                  <a:pt x="1259575" y="327614"/>
                </a:lnTo>
                <a:lnTo>
                  <a:pt x="1221999" y="308736"/>
                </a:lnTo>
                <a:lnTo>
                  <a:pt x="1210119" y="263461"/>
                </a:lnTo>
                <a:lnTo>
                  <a:pt x="1209802" y="235203"/>
                </a:lnTo>
                <a:lnTo>
                  <a:pt x="1209802" y="56768"/>
                </a:lnTo>
                <a:close/>
              </a:path>
              <a:path w="1711960" h="328295">
                <a:moveTo>
                  <a:pt x="885189" y="56768"/>
                </a:moveTo>
                <a:lnTo>
                  <a:pt x="971930" y="56768"/>
                </a:lnTo>
                <a:lnTo>
                  <a:pt x="971930" y="236854"/>
                </a:lnTo>
                <a:lnTo>
                  <a:pt x="972022" y="250167"/>
                </a:lnTo>
                <a:lnTo>
                  <a:pt x="976248" y="274446"/>
                </a:lnTo>
                <a:lnTo>
                  <a:pt x="979677" y="274446"/>
                </a:lnTo>
                <a:lnTo>
                  <a:pt x="983360" y="274446"/>
                </a:lnTo>
                <a:lnTo>
                  <a:pt x="987678" y="234949"/>
                </a:lnTo>
                <a:lnTo>
                  <a:pt x="987678" y="56768"/>
                </a:lnTo>
                <a:lnTo>
                  <a:pt x="1074546" y="56768"/>
                </a:lnTo>
                <a:lnTo>
                  <a:pt x="1074546" y="323214"/>
                </a:lnTo>
                <a:lnTo>
                  <a:pt x="986281" y="323214"/>
                </a:lnTo>
                <a:lnTo>
                  <a:pt x="987678" y="301878"/>
                </a:lnTo>
                <a:lnTo>
                  <a:pt x="986916" y="309879"/>
                </a:lnTo>
                <a:lnTo>
                  <a:pt x="952114" y="327592"/>
                </a:lnTo>
                <a:lnTo>
                  <a:pt x="943990" y="328041"/>
                </a:lnTo>
                <a:lnTo>
                  <a:pt x="934963" y="327614"/>
                </a:lnTo>
                <a:lnTo>
                  <a:pt x="897387" y="308736"/>
                </a:lnTo>
                <a:lnTo>
                  <a:pt x="885507" y="263461"/>
                </a:lnTo>
                <a:lnTo>
                  <a:pt x="885189" y="235203"/>
                </a:lnTo>
                <a:lnTo>
                  <a:pt x="885189" y="56768"/>
                </a:lnTo>
                <a:close/>
              </a:path>
              <a:path w="1711960" h="328295">
                <a:moveTo>
                  <a:pt x="578484" y="56768"/>
                </a:moveTo>
                <a:lnTo>
                  <a:pt x="667765" y="56768"/>
                </a:lnTo>
                <a:lnTo>
                  <a:pt x="667765" y="323214"/>
                </a:lnTo>
                <a:lnTo>
                  <a:pt x="578484" y="323214"/>
                </a:lnTo>
                <a:lnTo>
                  <a:pt x="578484" y="56768"/>
                </a:lnTo>
                <a:close/>
              </a:path>
              <a:path w="1711960" h="328295">
                <a:moveTo>
                  <a:pt x="216153" y="56768"/>
                </a:moveTo>
                <a:lnTo>
                  <a:pt x="302894" y="56768"/>
                </a:lnTo>
                <a:lnTo>
                  <a:pt x="302894" y="236854"/>
                </a:lnTo>
                <a:lnTo>
                  <a:pt x="302986" y="250167"/>
                </a:lnTo>
                <a:lnTo>
                  <a:pt x="307213" y="274446"/>
                </a:lnTo>
                <a:lnTo>
                  <a:pt x="310642" y="274446"/>
                </a:lnTo>
                <a:lnTo>
                  <a:pt x="314451" y="274446"/>
                </a:lnTo>
                <a:lnTo>
                  <a:pt x="318642" y="234949"/>
                </a:lnTo>
                <a:lnTo>
                  <a:pt x="318642" y="56768"/>
                </a:lnTo>
                <a:lnTo>
                  <a:pt x="405510" y="56768"/>
                </a:lnTo>
                <a:lnTo>
                  <a:pt x="405510" y="323214"/>
                </a:lnTo>
                <a:lnTo>
                  <a:pt x="317246" y="323214"/>
                </a:lnTo>
                <a:lnTo>
                  <a:pt x="318642" y="301878"/>
                </a:lnTo>
                <a:lnTo>
                  <a:pt x="317880" y="309879"/>
                </a:lnTo>
                <a:lnTo>
                  <a:pt x="283078" y="327592"/>
                </a:lnTo>
                <a:lnTo>
                  <a:pt x="274954" y="328041"/>
                </a:lnTo>
                <a:lnTo>
                  <a:pt x="265928" y="327614"/>
                </a:lnTo>
                <a:lnTo>
                  <a:pt x="228351" y="308736"/>
                </a:lnTo>
                <a:lnTo>
                  <a:pt x="216471" y="263461"/>
                </a:lnTo>
                <a:lnTo>
                  <a:pt x="216153" y="235203"/>
                </a:lnTo>
                <a:lnTo>
                  <a:pt x="216153" y="56768"/>
                </a:lnTo>
                <a:close/>
              </a:path>
              <a:path w="1711960" h="328295">
                <a:moveTo>
                  <a:pt x="1553717" y="52069"/>
                </a:moveTo>
                <a:lnTo>
                  <a:pt x="1569553" y="53901"/>
                </a:lnTo>
                <a:lnTo>
                  <a:pt x="1583150" y="59388"/>
                </a:lnTo>
                <a:lnTo>
                  <a:pt x="1594508" y="68518"/>
                </a:lnTo>
                <a:lnTo>
                  <a:pt x="1603628" y="81279"/>
                </a:lnTo>
                <a:lnTo>
                  <a:pt x="1607535" y="74800"/>
                </a:lnTo>
                <a:lnTo>
                  <a:pt x="1645558" y="52547"/>
                </a:lnTo>
                <a:lnTo>
                  <a:pt x="1653540" y="52069"/>
                </a:lnTo>
                <a:lnTo>
                  <a:pt x="1663777" y="52734"/>
                </a:lnTo>
                <a:lnTo>
                  <a:pt x="1700942" y="74358"/>
                </a:lnTo>
                <a:lnTo>
                  <a:pt x="1711211" y="120556"/>
                </a:lnTo>
                <a:lnTo>
                  <a:pt x="1711452" y="135508"/>
                </a:lnTo>
                <a:lnTo>
                  <a:pt x="1711452" y="323214"/>
                </a:lnTo>
                <a:lnTo>
                  <a:pt x="1626996" y="323214"/>
                </a:lnTo>
                <a:lnTo>
                  <a:pt x="1626996" y="150620"/>
                </a:lnTo>
                <a:lnTo>
                  <a:pt x="1626897" y="136052"/>
                </a:lnTo>
                <a:lnTo>
                  <a:pt x="1621790" y="105663"/>
                </a:lnTo>
                <a:lnTo>
                  <a:pt x="1618233" y="105663"/>
                </a:lnTo>
                <a:lnTo>
                  <a:pt x="1614804" y="105663"/>
                </a:lnTo>
                <a:lnTo>
                  <a:pt x="1609216" y="150620"/>
                </a:lnTo>
                <a:lnTo>
                  <a:pt x="1609216" y="323214"/>
                </a:lnTo>
                <a:lnTo>
                  <a:pt x="1524761" y="323214"/>
                </a:lnTo>
                <a:lnTo>
                  <a:pt x="1524761" y="154939"/>
                </a:lnTo>
                <a:lnTo>
                  <a:pt x="1524666" y="138243"/>
                </a:lnTo>
                <a:lnTo>
                  <a:pt x="1520063" y="105663"/>
                </a:lnTo>
                <a:lnTo>
                  <a:pt x="1516506" y="105663"/>
                </a:lnTo>
                <a:lnTo>
                  <a:pt x="1514221" y="105663"/>
                </a:lnTo>
                <a:lnTo>
                  <a:pt x="1512189" y="106679"/>
                </a:lnTo>
                <a:lnTo>
                  <a:pt x="1510538" y="108584"/>
                </a:lnTo>
                <a:lnTo>
                  <a:pt x="1508759" y="110363"/>
                </a:lnTo>
                <a:lnTo>
                  <a:pt x="1507743" y="112902"/>
                </a:lnTo>
                <a:lnTo>
                  <a:pt x="1507490" y="115950"/>
                </a:lnTo>
                <a:lnTo>
                  <a:pt x="1507363" y="118998"/>
                </a:lnTo>
                <a:lnTo>
                  <a:pt x="1507236" y="127000"/>
                </a:lnTo>
                <a:lnTo>
                  <a:pt x="1507236" y="139953"/>
                </a:lnTo>
                <a:lnTo>
                  <a:pt x="1507236" y="323214"/>
                </a:lnTo>
                <a:lnTo>
                  <a:pt x="1422780" y="323214"/>
                </a:lnTo>
                <a:lnTo>
                  <a:pt x="1422780" y="56768"/>
                </a:lnTo>
                <a:lnTo>
                  <a:pt x="1508633" y="56768"/>
                </a:lnTo>
                <a:lnTo>
                  <a:pt x="1507236" y="81279"/>
                </a:lnTo>
                <a:lnTo>
                  <a:pt x="1509000" y="74874"/>
                </a:lnTo>
                <a:lnTo>
                  <a:pt x="1545308" y="52549"/>
                </a:lnTo>
                <a:lnTo>
                  <a:pt x="1553717" y="52069"/>
                </a:lnTo>
                <a:close/>
              </a:path>
              <a:path w="1711960" h="328295">
                <a:moveTo>
                  <a:pt x="564007" y="52069"/>
                </a:moveTo>
                <a:lnTo>
                  <a:pt x="564007" y="151002"/>
                </a:lnTo>
                <a:lnTo>
                  <a:pt x="552697" y="151333"/>
                </a:lnTo>
                <a:lnTo>
                  <a:pt x="543353" y="152320"/>
                </a:lnTo>
                <a:lnTo>
                  <a:pt x="518017" y="186864"/>
                </a:lnTo>
                <a:lnTo>
                  <a:pt x="517525" y="217169"/>
                </a:lnTo>
                <a:lnTo>
                  <a:pt x="517525" y="323214"/>
                </a:lnTo>
                <a:lnTo>
                  <a:pt x="430656" y="323214"/>
                </a:lnTo>
                <a:lnTo>
                  <a:pt x="430656" y="56768"/>
                </a:lnTo>
                <a:lnTo>
                  <a:pt x="517270" y="56768"/>
                </a:lnTo>
                <a:lnTo>
                  <a:pt x="514350" y="90804"/>
                </a:lnTo>
                <a:lnTo>
                  <a:pt x="521305" y="74733"/>
                </a:lnTo>
                <a:lnTo>
                  <a:pt x="531891" y="62912"/>
                </a:lnTo>
                <a:lnTo>
                  <a:pt x="546121" y="55353"/>
                </a:lnTo>
                <a:lnTo>
                  <a:pt x="564007" y="52069"/>
                </a:lnTo>
                <a:close/>
              </a:path>
              <a:path w="1711960" h="328295">
                <a:moveTo>
                  <a:pt x="1099692" y="0"/>
                </a:moveTo>
                <a:lnTo>
                  <a:pt x="1188846" y="0"/>
                </a:lnTo>
                <a:lnTo>
                  <a:pt x="1188846" y="323214"/>
                </a:lnTo>
                <a:lnTo>
                  <a:pt x="1099692" y="323214"/>
                </a:lnTo>
                <a:lnTo>
                  <a:pt x="1099692" y="0"/>
                </a:lnTo>
                <a:close/>
              </a:path>
              <a:path w="1711960" h="328295">
                <a:moveTo>
                  <a:pt x="691260" y="0"/>
                </a:moveTo>
                <a:lnTo>
                  <a:pt x="778128" y="0"/>
                </a:lnTo>
                <a:lnTo>
                  <a:pt x="778128" y="132333"/>
                </a:lnTo>
                <a:lnTo>
                  <a:pt x="795782" y="56768"/>
                </a:lnTo>
                <a:lnTo>
                  <a:pt x="868933" y="56768"/>
                </a:lnTo>
                <a:lnTo>
                  <a:pt x="836929" y="163956"/>
                </a:lnTo>
                <a:lnTo>
                  <a:pt x="878204" y="323214"/>
                </a:lnTo>
                <a:lnTo>
                  <a:pt x="795401" y="323214"/>
                </a:lnTo>
                <a:lnTo>
                  <a:pt x="778128" y="210692"/>
                </a:lnTo>
                <a:lnTo>
                  <a:pt x="778128" y="323214"/>
                </a:lnTo>
                <a:lnTo>
                  <a:pt x="691260" y="323214"/>
                </a:lnTo>
                <a:lnTo>
                  <a:pt x="691260" y="0"/>
                </a:lnTo>
                <a:close/>
              </a:path>
              <a:path w="1711960" h="328295">
                <a:moveTo>
                  <a:pt x="578484" y="0"/>
                </a:moveTo>
                <a:lnTo>
                  <a:pt x="667765" y="0"/>
                </a:lnTo>
                <a:lnTo>
                  <a:pt x="667765" y="49020"/>
                </a:lnTo>
                <a:lnTo>
                  <a:pt x="578484" y="49020"/>
                </a:lnTo>
                <a:lnTo>
                  <a:pt x="578484" y="0"/>
                </a:lnTo>
                <a:close/>
              </a:path>
              <a:path w="1711960" h="328295">
                <a:moveTo>
                  <a:pt x="0" y="0"/>
                </a:moveTo>
                <a:lnTo>
                  <a:pt x="90296" y="0"/>
                </a:lnTo>
                <a:lnTo>
                  <a:pt x="90296" y="122554"/>
                </a:lnTo>
                <a:lnTo>
                  <a:pt x="119761" y="0"/>
                </a:lnTo>
                <a:lnTo>
                  <a:pt x="203834" y="0"/>
                </a:lnTo>
                <a:lnTo>
                  <a:pt x="156844" y="146430"/>
                </a:lnTo>
                <a:lnTo>
                  <a:pt x="208406" y="323214"/>
                </a:lnTo>
                <a:lnTo>
                  <a:pt x="116331" y="323214"/>
                </a:lnTo>
                <a:lnTo>
                  <a:pt x="90296" y="188087"/>
                </a:lnTo>
                <a:lnTo>
                  <a:pt x="90296"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47" name="object 147"/>
          <p:cNvPicPr/>
          <p:nvPr/>
        </p:nvPicPr>
        <p:blipFill>
          <a:blip r:embed="rId21" cstate="print"/>
          <a:stretch>
            <a:fillRect/>
          </a:stretch>
        </p:blipFill>
        <p:spPr>
          <a:xfrm>
            <a:off x="4084320" y="118884"/>
            <a:ext cx="1559814" cy="515861"/>
          </a:xfrm>
          <a:prstGeom prst="rect">
            <a:avLst/>
          </a:prstGeom>
        </p:spPr>
      </p:pic>
      <p:pic>
        <p:nvPicPr>
          <p:cNvPr id="148" name="object 148"/>
          <p:cNvPicPr/>
          <p:nvPr/>
        </p:nvPicPr>
        <p:blipFill>
          <a:blip r:embed="rId22" cstate="print"/>
          <a:stretch>
            <a:fillRect/>
          </a:stretch>
        </p:blipFill>
        <p:spPr>
          <a:xfrm>
            <a:off x="4076700" y="111239"/>
            <a:ext cx="1544574" cy="499122"/>
          </a:xfrm>
          <a:prstGeom prst="rect">
            <a:avLst/>
          </a:prstGeom>
        </p:spPr>
      </p:pic>
      <p:pic>
        <p:nvPicPr>
          <p:cNvPr id="149" name="object 149"/>
          <p:cNvPicPr/>
          <p:nvPr/>
        </p:nvPicPr>
        <p:blipFill>
          <a:blip r:embed="rId23" cstate="print"/>
          <a:stretch>
            <a:fillRect/>
          </a:stretch>
        </p:blipFill>
        <p:spPr>
          <a:xfrm>
            <a:off x="4139692" y="173736"/>
            <a:ext cx="1421891" cy="377062"/>
          </a:xfrm>
          <a:prstGeom prst="rect">
            <a:avLst/>
          </a:prstGeom>
        </p:spPr>
      </p:pic>
      <p:pic>
        <p:nvPicPr>
          <p:cNvPr id="150" name="object 150"/>
          <p:cNvPicPr/>
          <p:nvPr/>
        </p:nvPicPr>
        <p:blipFill>
          <a:blip r:embed="rId24" cstate="print"/>
          <a:stretch>
            <a:fillRect/>
          </a:stretch>
        </p:blipFill>
        <p:spPr>
          <a:xfrm>
            <a:off x="5585460" y="112763"/>
            <a:ext cx="1431798" cy="512838"/>
          </a:xfrm>
          <a:prstGeom prst="rect">
            <a:avLst/>
          </a:prstGeom>
        </p:spPr>
      </p:pic>
      <p:pic>
        <p:nvPicPr>
          <p:cNvPr id="151" name="object 151"/>
          <p:cNvPicPr/>
          <p:nvPr/>
        </p:nvPicPr>
        <p:blipFill>
          <a:blip r:embed="rId25" cstate="print"/>
          <a:stretch>
            <a:fillRect/>
          </a:stretch>
        </p:blipFill>
        <p:spPr>
          <a:xfrm>
            <a:off x="5577840" y="105168"/>
            <a:ext cx="1416558" cy="497573"/>
          </a:xfrm>
          <a:prstGeom prst="rect">
            <a:avLst/>
          </a:prstGeom>
        </p:spPr>
      </p:pic>
      <p:pic>
        <p:nvPicPr>
          <p:cNvPr id="152" name="object 152"/>
          <p:cNvPicPr/>
          <p:nvPr/>
        </p:nvPicPr>
        <p:blipFill>
          <a:blip r:embed="rId26" cstate="print"/>
          <a:stretch>
            <a:fillRect/>
          </a:stretch>
        </p:blipFill>
        <p:spPr>
          <a:xfrm>
            <a:off x="5640196" y="167005"/>
            <a:ext cx="1294510" cy="375284"/>
          </a:xfrm>
          <a:prstGeom prst="rect">
            <a:avLst/>
          </a:prstGeom>
        </p:spPr>
      </p:pic>
      <p:pic>
        <p:nvPicPr>
          <p:cNvPr id="153" name="object 153"/>
          <p:cNvPicPr/>
          <p:nvPr/>
        </p:nvPicPr>
        <p:blipFill>
          <a:blip r:embed="rId27" cstate="print"/>
          <a:stretch>
            <a:fillRect/>
          </a:stretch>
        </p:blipFill>
        <p:spPr>
          <a:xfrm>
            <a:off x="3442715" y="6289546"/>
            <a:ext cx="7680197" cy="566178"/>
          </a:xfrm>
          <a:prstGeom prst="rect">
            <a:avLst/>
          </a:prstGeom>
        </p:spPr>
      </p:pic>
      <p:sp>
        <p:nvSpPr>
          <p:cNvPr id="154" name="object 154"/>
          <p:cNvSpPr txBox="1"/>
          <p:nvPr/>
        </p:nvSpPr>
        <p:spPr>
          <a:xfrm>
            <a:off x="5283200" y="6379565"/>
            <a:ext cx="4002404"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Times New Roman"/>
                <a:cs typeface="Times New Roman"/>
              </a:rPr>
              <a:t>Organisasi</a:t>
            </a:r>
            <a:r>
              <a:rPr sz="2400" b="1" spc="-25" dirty="0">
                <a:solidFill>
                  <a:srgbClr val="FFFFFF"/>
                </a:solidFill>
                <a:latin typeface="Times New Roman"/>
                <a:cs typeface="Times New Roman"/>
              </a:rPr>
              <a:t> </a:t>
            </a:r>
            <a:r>
              <a:rPr sz="2400" b="1" spc="-5" dirty="0">
                <a:solidFill>
                  <a:srgbClr val="FFFFFF"/>
                </a:solidFill>
                <a:latin typeface="Times New Roman"/>
                <a:cs typeface="Times New Roman"/>
              </a:rPr>
              <a:t>Horizontal</a:t>
            </a:r>
            <a:r>
              <a:rPr sz="2400" b="1" spc="-20" dirty="0">
                <a:solidFill>
                  <a:srgbClr val="FFFFFF"/>
                </a:solidFill>
                <a:latin typeface="Times New Roman"/>
                <a:cs typeface="Times New Roman"/>
              </a:rPr>
              <a:t> </a:t>
            </a:r>
            <a:r>
              <a:rPr sz="1800" b="1" spc="-5" dirty="0">
                <a:solidFill>
                  <a:srgbClr val="FFFFFF"/>
                </a:solidFill>
                <a:latin typeface="Times New Roman"/>
                <a:cs typeface="Times New Roman"/>
              </a:rPr>
              <a:t>(keluasan)</a:t>
            </a:r>
            <a:endParaRPr sz="1800">
              <a:latin typeface="Times New Roman"/>
              <a:cs typeface="Times New Roman"/>
            </a:endParaRPr>
          </a:p>
        </p:txBody>
      </p:sp>
      <p:pic>
        <p:nvPicPr>
          <p:cNvPr id="155" name="object 155"/>
          <p:cNvPicPr/>
          <p:nvPr/>
        </p:nvPicPr>
        <p:blipFill>
          <a:blip r:embed="rId28" cstate="print"/>
          <a:stretch>
            <a:fillRect/>
          </a:stretch>
        </p:blipFill>
        <p:spPr>
          <a:xfrm>
            <a:off x="31911" y="1554465"/>
            <a:ext cx="578965" cy="4723663"/>
          </a:xfrm>
          <a:prstGeom prst="rect">
            <a:avLst/>
          </a:prstGeom>
        </p:spPr>
      </p:pic>
      <p:sp>
        <p:nvSpPr>
          <p:cNvPr id="156" name="object 156"/>
          <p:cNvSpPr txBox="1"/>
          <p:nvPr/>
        </p:nvSpPr>
        <p:spPr>
          <a:xfrm>
            <a:off x="121671" y="1968322"/>
            <a:ext cx="419100" cy="3979545"/>
          </a:xfrm>
          <a:prstGeom prst="rect">
            <a:avLst/>
          </a:prstGeom>
        </p:spPr>
        <p:txBody>
          <a:bodyPr vert="vert270" wrap="square" lIns="0" tIns="0" rIns="0" bIns="0" rtlCol="0">
            <a:spAutoFit/>
          </a:bodyPr>
          <a:lstStyle/>
          <a:p>
            <a:pPr marL="12700">
              <a:lnSpc>
                <a:spcPts val="3150"/>
              </a:lnSpc>
            </a:pPr>
            <a:r>
              <a:rPr sz="2800" spc="-10" dirty="0">
                <a:solidFill>
                  <a:srgbClr val="FFFFFF"/>
                </a:solidFill>
                <a:latin typeface="Times New Roman"/>
                <a:cs typeface="Times New Roman"/>
              </a:rPr>
              <a:t>Organisasi</a:t>
            </a:r>
            <a:r>
              <a:rPr sz="2800" spc="-65" dirty="0">
                <a:solidFill>
                  <a:srgbClr val="FFFFFF"/>
                </a:solidFill>
                <a:latin typeface="Times New Roman"/>
                <a:cs typeface="Times New Roman"/>
              </a:rPr>
              <a:t> </a:t>
            </a:r>
            <a:r>
              <a:rPr sz="2800" spc="-45" dirty="0">
                <a:solidFill>
                  <a:srgbClr val="FFFFFF"/>
                </a:solidFill>
                <a:latin typeface="Times New Roman"/>
                <a:cs typeface="Times New Roman"/>
              </a:rPr>
              <a:t>Vertikal</a:t>
            </a:r>
            <a:r>
              <a:rPr sz="2800" spc="-10" dirty="0">
                <a:solidFill>
                  <a:srgbClr val="FFFFFF"/>
                </a:solidFill>
                <a:latin typeface="Times New Roman"/>
                <a:cs typeface="Times New Roman"/>
              </a:rPr>
              <a:t> </a:t>
            </a:r>
            <a:r>
              <a:rPr sz="1800" dirty="0">
                <a:solidFill>
                  <a:srgbClr val="FFFFFF"/>
                </a:solidFill>
                <a:latin typeface="Times New Roman"/>
                <a:cs typeface="Times New Roman"/>
              </a:rPr>
              <a:t>(kedalaman)</a:t>
            </a:r>
            <a:endParaRPr sz="1800">
              <a:latin typeface="Times New Roman"/>
              <a:cs typeface="Times New Roman"/>
            </a:endParaRPr>
          </a:p>
        </p:txBody>
      </p:sp>
      <p:grpSp>
        <p:nvGrpSpPr>
          <p:cNvPr id="157" name="object 157"/>
          <p:cNvGrpSpPr/>
          <p:nvPr/>
        </p:nvGrpSpPr>
        <p:grpSpPr>
          <a:xfrm>
            <a:off x="484631" y="5088635"/>
            <a:ext cx="9509760" cy="1235075"/>
            <a:chOff x="484631" y="5088635"/>
            <a:chExt cx="9509760" cy="1235075"/>
          </a:xfrm>
        </p:grpSpPr>
        <p:pic>
          <p:nvPicPr>
            <p:cNvPr id="158" name="object 158"/>
            <p:cNvPicPr/>
            <p:nvPr/>
          </p:nvPicPr>
          <p:blipFill>
            <a:blip r:embed="rId29" cstate="print"/>
            <a:stretch>
              <a:fillRect/>
            </a:stretch>
          </p:blipFill>
          <p:spPr>
            <a:xfrm>
              <a:off x="547115" y="5088635"/>
              <a:ext cx="9447276" cy="1234452"/>
            </a:xfrm>
            <a:prstGeom prst="rect">
              <a:avLst/>
            </a:prstGeom>
          </p:spPr>
        </p:pic>
        <p:pic>
          <p:nvPicPr>
            <p:cNvPr id="159" name="object 159"/>
            <p:cNvPicPr/>
            <p:nvPr/>
          </p:nvPicPr>
          <p:blipFill>
            <a:blip r:embed="rId30" cstate="print"/>
            <a:stretch>
              <a:fillRect/>
            </a:stretch>
          </p:blipFill>
          <p:spPr>
            <a:xfrm>
              <a:off x="484631" y="5373623"/>
              <a:ext cx="1130808" cy="754380"/>
            </a:xfrm>
            <a:prstGeom prst="rect">
              <a:avLst/>
            </a:prstGeom>
          </p:spPr>
        </p:pic>
        <p:sp>
          <p:nvSpPr>
            <p:cNvPr id="160" name="object 160"/>
            <p:cNvSpPr/>
            <p:nvPr/>
          </p:nvSpPr>
          <p:spPr>
            <a:xfrm>
              <a:off x="635507" y="5157216"/>
              <a:ext cx="9275445" cy="1064260"/>
            </a:xfrm>
            <a:custGeom>
              <a:avLst/>
              <a:gdLst/>
              <a:ahLst/>
              <a:cxnLst/>
              <a:rect l="l" t="t" r="r" b="b"/>
              <a:pathLst>
                <a:path w="9275445" h="1064260">
                  <a:moveTo>
                    <a:pt x="0" y="1063751"/>
                  </a:moveTo>
                  <a:lnTo>
                    <a:pt x="9275064" y="1063751"/>
                  </a:lnTo>
                  <a:lnTo>
                    <a:pt x="9275064" y="0"/>
                  </a:lnTo>
                  <a:lnTo>
                    <a:pt x="0" y="0"/>
                  </a:lnTo>
                  <a:lnTo>
                    <a:pt x="0" y="1063751"/>
                  </a:lnTo>
                  <a:close/>
                </a:path>
              </a:pathLst>
            </a:custGeom>
            <a:ln w="57150">
              <a:solidFill>
                <a:srgbClr val="FF0000"/>
              </a:solidFill>
            </a:ln>
          </p:spPr>
          <p:txBody>
            <a:bodyPr wrap="square" lIns="0" tIns="0" rIns="0" bIns="0" rtlCol="0"/>
            <a:lstStyle/>
            <a:p>
              <a:endParaRPr/>
            </a:p>
          </p:txBody>
        </p:sp>
      </p:grpSp>
      <p:sp>
        <p:nvSpPr>
          <p:cNvPr id="161" name="object 161"/>
          <p:cNvSpPr txBox="1"/>
          <p:nvPr/>
        </p:nvSpPr>
        <p:spPr>
          <a:xfrm>
            <a:off x="714552" y="5474614"/>
            <a:ext cx="60706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MBS</a:t>
            </a:r>
            <a:endParaRPr sz="2400">
              <a:latin typeface="Calibri"/>
              <a:cs typeface="Calibri"/>
            </a:endParaRPr>
          </a:p>
        </p:txBody>
      </p:sp>
      <p:grpSp>
        <p:nvGrpSpPr>
          <p:cNvPr id="162" name="object 162"/>
          <p:cNvGrpSpPr/>
          <p:nvPr/>
        </p:nvGrpSpPr>
        <p:grpSpPr>
          <a:xfrm>
            <a:off x="496823" y="3555491"/>
            <a:ext cx="9497695" cy="1704339"/>
            <a:chOff x="496823" y="3555491"/>
            <a:chExt cx="9497695" cy="1704339"/>
          </a:xfrm>
        </p:grpSpPr>
        <p:pic>
          <p:nvPicPr>
            <p:cNvPr id="163" name="object 163"/>
            <p:cNvPicPr/>
            <p:nvPr/>
          </p:nvPicPr>
          <p:blipFill>
            <a:blip r:embed="rId31" cstate="print"/>
            <a:stretch>
              <a:fillRect/>
            </a:stretch>
          </p:blipFill>
          <p:spPr>
            <a:xfrm>
              <a:off x="559308" y="3555491"/>
              <a:ext cx="9435083" cy="1703831"/>
            </a:xfrm>
            <a:prstGeom prst="rect">
              <a:avLst/>
            </a:prstGeom>
          </p:spPr>
        </p:pic>
        <p:pic>
          <p:nvPicPr>
            <p:cNvPr id="164" name="object 164"/>
            <p:cNvPicPr/>
            <p:nvPr/>
          </p:nvPicPr>
          <p:blipFill>
            <a:blip r:embed="rId32" cstate="print"/>
            <a:stretch>
              <a:fillRect/>
            </a:stretch>
          </p:blipFill>
          <p:spPr>
            <a:xfrm>
              <a:off x="496823" y="4075175"/>
              <a:ext cx="705637" cy="754380"/>
            </a:xfrm>
            <a:prstGeom prst="rect">
              <a:avLst/>
            </a:prstGeom>
          </p:spPr>
        </p:pic>
        <p:sp>
          <p:nvSpPr>
            <p:cNvPr id="165" name="object 165"/>
            <p:cNvSpPr/>
            <p:nvPr/>
          </p:nvSpPr>
          <p:spPr>
            <a:xfrm>
              <a:off x="647699" y="3624071"/>
              <a:ext cx="9263380" cy="1533525"/>
            </a:xfrm>
            <a:custGeom>
              <a:avLst/>
              <a:gdLst/>
              <a:ahLst/>
              <a:cxnLst/>
              <a:rect l="l" t="t" r="r" b="b"/>
              <a:pathLst>
                <a:path w="9263380" h="1533525">
                  <a:moveTo>
                    <a:pt x="0" y="1533144"/>
                  </a:moveTo>
                  <a:lnTo>
                    <a:pt x="9262871" y="1533144"/>
                  </a:lnTo>
                  <a:lnTo>
                    <a:pt x="9262871" y="0"/>
                  </a:lnTo>
                  <a:lnTo>
                    <a:pt x="0" y="0"/>
                  </a:lnTo>
                  <a:lnTo>
                    <a:pt x="0" y="1533144"/>
                  </a:lnTo>
                  <a:close/>
                </a:path>
              </a:pathLst>
            </a:custGeom>
            <a:ln w="57150">
              <a:solidFill>
                <a:srgbClr val="FF0000"/>
              </a:solidFill>
            </a:ln>
          </p:spPr>
          <p:txBody>
            <a:bodyPr wrap="square" lIns="0" tIns="0" rIns="0" bIns="0" rtlCol="0"/>
            <a:lstStyle/>
            <a:p>
              <a:endParaRPr/>
            </a:p>
          </p:txBody>
        </p:sp>
      </p:grpSp>
      <p:sp>
        <p:nvSpPr>
          <p:cNvPr id="166" name="object 166"/>
          <p:cNvSpPr txBox="1"/>
          <p:nvPr/>
        </p:nvSpPr>
        <p:spPr>
          <a:xfrm>
            <a:off x="726135" y="4175582"/>
            <a:ext cx="250190" cy="391795"/>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IS</a:t>
            </a:r>
            <a:endParaRPr sz="2400">
              <a:latin typeface="Calibri"/>
              <a:cs typeface="Calibri"/>
            </a:endParaRPr>
          </a:p>
        </p:txBody>
      </p:sp>
      <p:grpSp>
        <p:nvGrpSpPr>
          <p:cNvPr id="167" name="object 167"/>
          <p:cNvGrpSpPr/>
          <p:nvPr/>
        </p:nvGrpSpPr>
        <p:grpSpPr>
          <a:xfrm>
            <a:off x="496823" y="1839467"/>
            <a:ext cx="9497695" cy="1887220"/>
            <a:chOff x="496823" y="1839467"/>
            <a:chExt cx="9497695" cy="1887220"/>
          </a:xfrm>
        </p:grpSpPr>
        <p:pic>
          <p:nvPicPr>
            <p:cNvPr id="168" name="object 168"/>
            <p:cNvPicPr/>
            <p:nvPr/>
          </p:nvPicPr>
          <p:blipFill>
            <a:blip r:embed="rId33" cstate="print"/>
            <a:stretch>
              <a:fillRect/>
            </a:stretch>
          </p:blipFill>
          <p:spPr>
            <a:xfrm>
              <a:off x="559308" y="1839467"/>
              <a:ext cx="9435083" cy="1886712"/>
            </a:xfrm>
            <a:prstGeom prst="rect">
              <a:avLst/>
            </a:prstGeom>
          </p:spPr>
        </p:pic>
        <p:pic>
          <p:nvPicPr>
            <p:cNvPr id="169" name="object 169"/>
            <p:cNvPicPr/>
            <p:nvPr/>
          </p:nvPicPr>
          <p:blipFill>
            <a:blip r:embed="rId34" cstate="print"/>
            <a:stretch>
              <a:fillRect/>
            </a:stretch>
          </p:blipFill>
          <p:spPr>
            <a:xfrm>
              <a:off x="496823" y="2452116"/>
              <a:ext cx="769632" cy="754380"/>
            </a:xfrm>
            <a:prstGeom prst="rect">
              <a:avLst/>
            </a:prstGeom>
          </p:spPr>
        </p:pic>
        <p:sp>
          <p:nvSpPr>
            <p:cNvPr id="170" name="object 170"/>
            <p:cNvSpPr/>
            <p:nvPr/>
          </p:nvSpPr>
          <p:spPr>
            <a:xfrm>
              <a:off x="647699" y="1908048"/>
              <a:ext cx="9263380" cy="1716405"/>
            </a:xfrm>
            <a:custGeom>
              <a:avLst/>
              <a:gdLst/>
              <a:ahLst/>
              <a:cxnLst/>
              <a:rect l="l" t="t" r="r" b="b"/>
              <a:pathLst>
                <a:path w="9263380" h="1716404">
                  <a:moveTo>
                    <a:pt x="0" y="1716024"/>
                  </a:moveTo>
                  <a:lnTo>
                    <a:pt x="9262871" y="1716024"/>
                  </a:lnTo>
                  <a:lnTo>
                    <a:pt x="9262871" y="0"/>
                  </a:lnTo>
                  <a:lnTo>
                    <a:pt x="0" y="0"/>
                  </a:lnTo>
                  <a:lnTo>
                    <a:pt x="0" y="1716024"/>
                  </a:lnTo>
                  <a:close/>
                </a:path>
              </a:pathLst>
            </a:custGeom>
            <a:ln w="57150">
              <a:solidFill>
                <a:srgbClr val="FF0000"/>
              </a:solidFill>
            </a:ln>
          </p:spPr>
          <p:txBody>
            <a:bodyPr wrap="square" lIns="0" tIns="0" rIns="0" bIns="0" rtlCol="0"/>
            <a:lstStyle/>
            <a:p>
              <a:endParaRPr/>
            </a:p>
          </p:txBody>
        </p:sp>
      </p:grpSp>
      <p:sp>
        <p:nvSpPr>
          <p:cNvPr id="171" name="object 171"/>
          <p:cNvSpPr txBox="1"/>
          <p:nvPr/>
        </p:nvSpPr>
        <p:spPr>
          <a:xfrm>
            <a:off x="726135" y="2551557"/>
            <a:ext cx="31496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SS</a:t>
            </a:r>
            <a:endParaRPr sz="2400">
              <a:latin typeface="Calibri"/>
              <a:cs typeface="Calibri"/>
            </a:endParaRPr>
          </a:p>
        </p:txBody>
      </p:sp>
      <p:grpSp>
        <p:nvGrpSpPr>
          <p:cNvPr id="172" name="object 172"/>
          <p:cNvGrpSpPr/>
          <p:nvPr/>
        </p:nvGrpSpPr>
        <p:grpSpPr>
          <a:xfrm>
            <a:off x="9895331" y="1851660"/>
            <a:ext cx="1805939" cy="4471670"/>
            <a:chOff x="9895331" y="1851660"/>
            <a:chExt cx="1805939" cy="4471670"/>
          </a:xfrm>
        </p:grpSpPr>
        <p:pic>
          <p:nvPicPr>
            <p:cNvPr id="173" name="object 173"/>
            <p:cNvPicPr/>
            <p:nvPr/>
          </p:nvPicPr>
          <p:blipFill>
            <a:blip r:embed="rId35" cstate="print"/>
            <a:stretch>
              <a:fillRect/>
            </a:stretch>
          </p:blipFill>
          <p:spPr>
            <a:xfrm>
              <a:off x="9895331" y="1851660"/>
              <a:ext cx="1744980" cy="4471415"/>
            </a:xfrm>
            <a:prstGeom prst="rect">
              <a:avLst/>
            </a:prstGeom>
          </p:spPr>
        </p:pic>
        <p:pic>
          <p:nvPicPr>
            <p:cNvPr id="174" name="object 174"/>
            <p:cNvPicPr/>
            <p:nvPr/>
          </p:nvPicPr>
          <p:blipFill>
            <a:blip r:embed="rId36" cstate="print"/>
            <a:stretch>
              <a:fillRect/>
            </a:stretch>
          </p:blipFill>
          <p:spPr>
            <a:xfrm>
              <a:off x="10882883" y="3572255"/>
              <a:ext cx="818387" cy="754380"/>
            </a:xfrm>
            <a:prstGeom prst="rect">
              <a:avLst/>
            </a:prstGeom>
          </p:spPr>
        </p:pic>
        <p:sp>
          <p:nvSpPr>
            <p:cNvPr id="175" name="object 175"/>
            <p:cNvSpPr/>
            <p:nvPr/>
          </p:nvSpPr>
          <p:spPr>
            <a:xfrm>
              <a:off x="9983724" y="1920240"/>
              <a:ext cx="1572895" cy="4300855"/>
            </a:xfrm>
            <a:custGeom>
              <a:avLst/>
              <a:gdLst/>
              <a:ahLst/>
              <a:cxnLst/>
              <a:rect l="l" t="t" r="r" b="b"/>
              <a:pathLst>
                <a:path w="1572895" h="4300855">
                  <a:moveTo>
                    <a:pt x="0" y="4300727"/>
                  </a:moveTo>
                  <a:lnTo>
                    <a:pt x="1572768" y="4300727"/>
                  </a:lnTo>
                  <a:lnTo>
                    <a:pt x="1572768" y="0"/>
                  </a:lnTo>
                  <a:lnTo>
                    <a:pt x="0" y="0"/>
                  </a:lnTo>
                  <a:lnTo>
                    <a:pt x="0" y="4300727"/>
                  </a:lnTo>
                  <a:close/>
                </a:path>
              </a:pathLst>
            </a:custGeom>
            <a:ln w="57149">
              <a:solidFill>
                <a:srgbClr val="0000FF"/>
              </a:solidFill>
            </a:ln>
          </p:spPr>
          <p:txBody>
            <a:bodyPr wrap="square" lIns="0" tIns="0" rIns="0" bIns="0" rtlCol="0"/>
            <a:lstStyle/>
            <a:p>
              <a:endParaRPr/>
            </a:p>
          </p:txBody>
        </p:sp>
      </p:grpSp>
      <p:sp>
        <p:nvSpPr>
          <p:cNvPr id="176" name="object 176"/>
          <p:cNvSpPr txBox="1"/>
          <p:nvPr/>
        </p:nvSpPr>
        <p:spPr>
          <a:xfrm>
            <a:off x="11114277" y="3672078"/>
            <a:ext cx="362585" cy="391160"/>
          </a:xfrm>
          <a:prstGeom prst="rect">
            <a:avLst/>
          </a:prstGeom>
        </p:spPr>
        <p:txBody>
          <a:bodyPr vert="horz" wrap="square" lIns="0" tIns="12700" rIns="0" bIns="0" rtlCol="0">
            <a:spAutoFit/>
          </a:bodyPr>
          <a:lstStyle/>
          <a:p>
            <a:pPr marL="12700">
              <a:lnSpc>
                <a:spcPct val="100000"/>
              </a:lnSpc>
              <a:spcBef>
                <a:spcPts val="100"/>
              </a:spcBef>
            </a:pPr>
            <a:r>
              <a:rPr sz="2400" b="1" spc="-10" dirty="0">
                <a:solidFill>
                  <a:srgbClr val="C00000"/>
                </a:solidFill>
                <a:latin typeface="Calibri"/>
                <a:cs typeface="Calibri"/>
              </a:rPr>
              <a:t>GS</a:t>
            </a:r>
            <a:endParaRPr sz="2400">
              <a:latin typeface="Calibri"/>
              <a:cs typeface="Calibr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587753" y="1119555"/>
            <a:ext cx="9493885" cy="1411605"/>
            <a:chOff x="1587753" y="1119555"/>
            <a:chExt cx="9493885" cy="1411605"/>
          </a:xfrm>
        </p:grpSpPr>
        <p:sp>
          <p:nvSpPr>
            <p:cNvPr id="3" name="object 3"/>
            <p:cNvSpPr/>
            <p:nvPr/>
          </p:nvSpPr>
          <p:spPr>
            <a:xfrm>
              <a:off x="1587754" y="1119555"/>
              <a:ext cx="9493885" cy="832485"/>
            </a:xfrm>
            <a:custGeom>
              <a:avLst/>
              <a:gdLst/>
              <a:ahLst/>
              <a:cxnLst/>
              <a:rect l="l" t="t" r="r" b="b"/>
              <a:pathLst>
                <a:path w="9493885" h="832485">
                  <a:moveTo>
                    <a:pt x="696760" y="0"/>
                  </a:moveTo>
                  <a:lnTo>
                    <a:pt x="0" y="0"/>
                  </a:lnTo>
                  <a:lnTo>
                    <a:pt x="0" y="831926"/>
                  </a:lnTo>
                  <a:lnTo>
                    <a:pt x="696760" y="831926"/>
                  </a:lnTo>
                  <a:lnTo>
                    <a:pt x="696760" y="0"/>
                  </a:lnTo>
                  <a:close/>
                </a:path>
                <a:path w="9493885" h="832485">
                  <a:moveTo>
                    <a:pt x="1916112" y="0"/>
                  </a:moveTo>
                  <a:lnTo>
                    <a:pt x="1306499" y="0"/>
                  </a:lnTo>
                  <a:lnTo>
                    <a:pt x="696849" y="0"/>
                  </a:lnTo>
                  <a:lnTo>
                    <a:pt x="696849" y="831926"/>
                  </a:lnTo>
                  <a:lnTo>
                    <a:pt x="1306449" y="831926"/>
                  </a:lnTo>
                  <a:lnTo>
                    <a:pt x="1916112" y="831926"/>
                  </a:lnTo>
                  <a:lnTo>
                    <a:pt x="1916112" y="0"/>
                  </a:lnTo>
                  <a:close/>
                </a:path>
                <a:path w="9493885" h="832485">
                  <a:moveTo>
                    <a:pt x="9493364" y="12"/>
                  </a:moveTo>
                  <a:lnTo>
                    <a:pt x="1916163" y="12"/>
                  </a:lnTo>
                  <a:lnTo>
                    <a:pt x="1916163" y="435698"/>
                  </a:lnTo>
                  <a:lnTo>
                    <a:pt x="1916163" y="831926"/>
                  </a:lnTo>
                  <a:lnTo>
                    <a:pt x="7365606" y="831926"/>
                  </a:lnTo>
                  <a:lnTo>
                    <a:pt x="8347583" y="831926"/>
                  </a:lnTo>
                  <a:lnTo>
                    <a:pt x="9493326" y="831926"/>
                  </a:lnTo>
                  <a:lnTo>
                    <a:pt x="9493326" y="435698"/>
                  </a:lnTo>
                  <a:lnTo>
                    <a:pt x="9493364" y="12"/>
                  </a:lnTo>
                  <a:close/>
                </a:path>
              </a:pathLst>
            </a:custGeom>
            <a:solidFill>
              <a:srgbClr val="009973"/>
            </a:solidFill>
          </p:spPr>
          <p:txBody>
            <a:bodyPr wrap="square" lIns="0" tIns="0" rIns="0" bIns="0" rtlCol="0"/>
            <a:lstStyle/>
            <a:p>
              <a:endParaRPr/>
            </a:p>
          </p:txBody>
        </p:sp>
        <p:sp>
          <p:nvSpPr>
            <p:cNvPr id="4" name="object 4"/>
            <p:cNvSpPr/>
            <p:nvPr/>
          </p:nvSpPr>
          <p:spPr>
            <a:xfrm>
              <a:off x="1587753" y="1951482"/>
              <a:ext cx="697230" cy="579120"/>
            </a:xfrm>
            <a:custGeom>
              <a:avLst/>
              <a:gdLst/>
              <a:ahLst/>
              <a:cxnLst/>
              <a:rect l="l" t="t" r="r" b="b"/>
              <a:pathLst>
                <a:path w="697230" h="579119">
                  <a:moveTo>
                    <a:pt x="696760" y="0"/>
                  </a:moveTo>
                  <a:lnTo>
                    <a:pt x="0" y="0"/>
                  </a:lnTo>
                  <a:lnTo>
                    <a:pt x="0" y="579120"/>
                  </a:lnTo>
                  <a:lnTo>
                    <a:pt x="696760" y="579120"/>
                  </a:lnTo>
                  <a:lnTo>
                    <a:pt x="696760" y="0"/>
                  </a:lnTo>
                  <a:close/>
                </a:path>
              </a:pathLst>
            </a:custGeom>
            <a:solidFill>
              <a:srgbClr val="E7F6EE"/>
            </a:solidFill>
          </p:spPr>
          <p:txBody>
            <a:bodyPr wrap="square" lIns="0" tIns="0" rIns="0" bIns="0" rtlCol="0"/>
            <a:lstStyle/>
            <a:p>
              <a:endParaRPr/>
            </a:p>
          </p:txBody>
        </p:sp>
      </p:grpSp>
      <p:sp>
        <p:nvSpPr>
          <p:cNvPr id="5" name="object 5"/>
          <p:cNvSpPr/>
          <p:nvPr/>
        </p:nvSpPr>
        <p:spPr>
          <a:xfrm>
            <a:off x="2284603" y="1951481"/>
            <a:ext cx="1219835" cy="579755"/>
          </a:xfrm>
          <a:custGeom>
            <a:avLst/>
            <a:gdLst/>
            <a:ahLst/>
            <a:cxnLst/>
            <a:rect l="l" t="t" r="r" b="b"/>
            <a:pathLst>
              <a:path w="1219835" h="579755">
                <a:moveTo>
                  <a:pt x="1219263" y="0"/>
                </a:moveTo>
                <a:lnTo>
                  <a:pt x="609650" y="0"/>
                </a:lnTo>
                <a:lnTo>
                  <a:pt x="0" y="0"/>
                </a:lnTo>
                <a:lnTo>
                  <a:pt x="0" y="579132"/>
                </a:lnTo>
                <a:lnTo>
                  <a:pt x="609600" y="579132"/>
                </a:lnTo>
                <a:lnTo>
                  <a:pt x="1219263" y="579132"/>
                </a:lnTo>
                <a:lnTo>
                  <a:pt x="1219263" y="0"/>
                </a:lnTo>
                <a:close/>
              </a:path>
            </a:pathLst>
          </a:custGeom>
          <a:solidFill>
            <a:srgbClr val="E7F6EE"/>
          </a:solidFill>
        </p:spPr>
        <p:txBody>
          <a:bodyPr wrap="square" lIns="0" tIns="0" rIns="0" bIns="0" rtlCol="0"/>
          <a:lstStyle/>
          <a:p>
            <a:endParaRPr/>
          </a:p>
        </p:txBody>
      </p:sp>
      <p:grpSp>
        <p:nvGrpSpPr>
          <p:cNvPr id="6" name="object 6"/>
          <p:cNvGrpSpPr/>
          <p:nvPr/>
        </p:nvGrpSpPr>
        <p:grpSpPr>
          <a:xfrm>
            <a:off x="4697729" y="1951482"/>
            <a:ext cx="2209800" cy="579120"/>
            <a:chOff x="4697729" y="1951482"/>
            <a:chExt cx="2209800" cy="579120"/>
          </a:xfrm>
        </p:grpSpPr>
        <p:sp>
          <p:nvSpPr>
            <p:cNvPr id="7" name="object 7"/>
            <p:cNvSpPr/>
            <p:nvPr/>
          </p:nvSpPr>
          <p:spPr>
            <a:xfrm>
              <a:off x="4697729" y="1951482"/>
              <a:ext cx="982344" cy="579120"/>
            </a:xfrm>
            <a:custGeom>
              <a:avLst/>
              <a:gdLst/>
              <a:ahLst/>
              <a:cxnLst/>
              <a:rect l="l" t="t" r="r" b="b"/>
              <a:pathLst>
                <a:path w="982345" h="579119">
                  <a:moveTo>
                    <a:pt x="982065" y="0"/>
                  </a:moveTo>
                  <a:lnTo>
                    <a:pt x="0" y="0"/>
                  </a:lnTo>
                  <a:lnTo>
                    <a:pt x="0" y="579120"/>
                  </a:lnTo>
                  <a:lnTo>
                    <a:pt x="982065" y="579120"/>
                  </a:lnTo>
                  <a:lnTo>
                    <a:pt x="982065" y="0"/>
                  </a:lnTo>
                  <a:close/>
                </a:path>
              </a:pathLst>
            </a:custGeom>
            <a:solidFill>
              <a:srgbClr val="E7F6EE"/>
            </a:solidFill>
          </p:spPr>
          <p:txBody>
            <a:bodyPr wrap="square" lIns="0" tIns="0" rIns="0" bIns="0" rtlCol="0"/>
            <a:lstStyle/>
            <a:p>
              <a:endParaRPr/>
            </a:p>
          </p:txBody>
        </p:sp>
        <p:sp>
          <p:nvSpPr>
            <p:cNvPr id="8" name="object 8"/>
            <p:cNvSpPr/>
            <p:nvPr/>
          </p:nvSpPr>
          <p:spPr>
            <a:xfrm>
              <a:off x="5679694" y="1951482"/>
              <a:ext cx="1228090" cy="579120"/>
            </a:xfrm>
            <a:custGeom>
              <a:avLst/>
              <a:gdLst/>
              <a:ahLst/>
              <a:cxnLst/>
              <a:rect l="l" t="t" r="r" b="b"/>
              <a:pathLst>
                <a:path w="1228090" h="579119">
                  <a:moveTo>
                    <a:pt x="1227581" y="0"/>
                  </a:moveTo>
                  <a:lnTo>
                    <a:pt x="0" y="0"/>
                  </a:lnTo>
                  <a:lnTo>
                    <a:pt x="0" y="579120"/>
                  </a:lnTo>
                  <a:lnTo>
                    <a:pt x="1227581" y="579120"/>
                  </a:lnTo>
                  <a:lnTo>
                    <a:pt x="1227581" y="0"/>
                  </a:lnTo>
                  <a:close/>
                </a:path>
              </a:pathLst>
            </a:custGeom>
            <a:solidFill>
              <a:srgbClr val="0000FF"/>
            </a:solidFill>
          </p:spPr>
          <p:txBody>
            <a:bodyPr wrap="square" lIns="0" tIns="0" rIns="0" bIns="0" rtlCol="0"/>
            <a:lstStyle/>
            <a:p>
              <a:endParaRPr/>
            </a:p>
          </p:txBody>
        </p:sp>
      </p:grpSp>
      <p:sp>
        <p:nvSpPr>
          <p:cNvPr id="9" name="object 9"/>
          <p:cNvSpPr/>
          <p:nvPr/>
        </p:nvSpPr>
        <p:spPr>
          <a:xfrm>
            <a:off x="1587753" y="2530601"/>
            <a:ext cx="697230" cy="548640"/>
          </a:xfrm>
          <a:custGeom>
            <a:avLst/>
            <a:gdLst/>
            <a:ahLst/>
            <a:cxnLst/>
            <a:rect l="l" t="t" r="r" b="b"/>
            <a:pathLst>
              <a:path w="697230" h="548639">
                <a:moveTo>
                  <a:pt x="696760" y="0"/>
                </a:moveTo>
                <a:lnTo>
                  <a:pt x="0" y="0"/>
                </a:lnTo>
                <a:lnTo>
                  <a:pt x="0" y="548639"/>
                </a:lnTo>
                <a:lnTo>
                  <a:pt x="696760" y="548639"/>
                </a:lnTo>
                <a:lnTo>
                  <a:pt x="696760" y="0"/>
                </a:lnTo>
                <a:close/>
              </a:path>
            </a:pathLst>
          </a:custGeom>
          <a:solidFill>
            <a:srgbClr val="CAEBDE"/>
          </a:solidFill>
        </p:spPr>
        <p:txBody>
          <a:bodyPr wrap="square" lIns="0" tIns="0" rIns="0" bIns="0" rtlCol="0"/>
          <a:lstStyle/>
          <a:p>
            <a:endParaRPr/>
          </a:p>
        </p:txBody>
      </p:sp>
      <p:grpSp>
        <p:nvGrpSpPr>
          <p:cNvPr id="10" name="object 10"/>
          <p:cNvGrpSpPr/>
          <p:nvPr/>
        </p:nvGrpSpPr>
        <p:grpSpPr>
          <a:xfrm>
            <a:off x="2284602" y="2530601"/>
            <a:ext cx="6668770" cy="548640"/>
            <a:chOff x="2284602" y="2530601"/>
            <a:chExt cx="6668770" cy="548640"/>
          </a:xfrm>
        </p:grpSpPr>
        <p:sp>
          <p:nvSpPr>
            <p:cNvPr id="11" name="object 11"/>
            <p:cNvSpPr/>
            <p:nvPr/>
          </p:nvSpPr>
          <p:spPr>
            <a:xfrm>
              <a:off x="2284603" y="2530601"/>
              <a:ext cx="2413635" cy="548640"/>
            </a:xfrm>
            <a:custGeom>
              <a:avLst/>
              <a:gdLst/>
              <a:ahLst/>
              <a:cxnLst/>
              <a:rect l="l" t="t" r="r" b="b"/>
              <a:pathLst>
                <a:path w="2413635" h="548639">
                  <a:moveTo>
                    <a:pt x="1219263" y="0"/>
                  </a:moveTo>
                  <a:lnTo>
                    <a:pt x="609650" y="0"/>
                  </a:lnTo>
                  <a:lnTo>
                    <a:pt x="0" y="0"/>
                  </a:lnTo>
                  <a:lnTo>
                    <a:pt x="0" y="548640"/>
                  </a:lnTo>
                  <a:lnTo>
                    <a:pt x="609600" y="548640"/>
                  </a:lnTo>
                  <a:lnTo>
                    <a:pt x="1219263" y="548640"/>
                  </a:lnTo>
                  <a:lnTo>
                    <a:pt x="1219263" y="0"/>
                  </a:lnTo>
                  <a:close/>
                </a:path>
                <a:path w="2413635" h="548639">
                  <a:moveTo>
                    <a:pt x="2413114" y="0"/>
                  </a:moveTo>
                  <a:lnTo>
                    <a:pt x="1219314" y="0"/>
                  </a:lnTo>
                  <a:lnTo>
                    <a:pt x="1219314" y="548640"/>
                  </a:lnTo>
                  <a:lnTo>
                    <a:pt x="2413114" y="548640"/>
                  </a:lnTo>
                  <a:lnTo>
                    <a:pt x="2413114" y="0"/>
                  </a:lnTo>
                  <a:close/>
                </a:path>
              </a:pathLst>
            </a:custGeom>
            <a:solidFill>
              <a:srgbClr val="CAEBDE"/>
            </a:solidFill>
          </p:spPr>
          <p:txBody>
            <a:bodyPr wrap="square" lIns="0" tIns="0" rIns="0" bIns="0" rtlCol="0"/>
            <a:lstStyle/>
            <a:p>
              <a:endParaRPr/>
            </a:p>
          </p:txBody>
        </p:sp>
        <p:sp>
          <p:nvSpPr>
            <p:cNvPr id="12" name="object 12"/>
            <p:cNvSpPr/>
            <p:nvPr/>
          </p:nvSpPr>
          <p:spPr>
            <a:xfrm>
              <a:off x="4697717" y="2530601"/>
              <a:ext cx="2209800" cy="548640"/>
            </a:xfrm>
            <a:custGeom>
              <a:avLst/>
              <a:gdLst/>
              <a:ahLst/>
              <a:cxnLst/>
              <a:rect l="l" t="t" r="r" b="b"/>
              <a:pathLst>
                <a:path w="2209800" h="548639">
                  <a:moveTo>
                    <a:pt x="2209558" y="0"/>
                  </a:moveTo>
                  <a:lnTo>
                    <a:pt x="982065" y="0"/>
                  </a:lnTo>
                  <a:lnTo>
                    <a:pt x="0" y="0"/>
                  </a:lnTo>
                  <a:lnTo>
                    <a:pt x="0" y="548640"/>
                  </a:lnTo>
                  <a:lnTo>
                    <a:pt x="981976" y="548640"/>
                  </a:lnTo>
                  <a:lnTo>
                    <a:pt x="2209558" y="548640"/>
                  </a:lnTo>
                  <a:lnTo>
                    <a:pt x="2209558" y="0"/>
                  </a:lnTo>
                  <a:close/>
                </a:path>
              </a:pathLst>
            </a:custGeom>
            <a:solidFill>
              <a:srgbClr val="0000FF"/>
            </a:solidFill>
          </p:spPr>
          <p:txBody>
            <a:bodyPr wrap="square" lIns="0" tIns="0" rIns="0" bIns="0" rtlCol="0"/>
            <a:lstStyle/>
            <a:p>
              <a:endParaRPr/>
            </a:p>
          </p:txBody>
        </p:sp>
        <p:sp>
          <p:nvSpPr>
            <p:cNvPr id="13" name="object 13"/>
            <p:cNvSpPr/>
            <p:nvPr/>
          </p:nvSpPr>
          <p:spPr>
            <a:xfrm>
              <a:off x="6907276" y="2530601"/>
              <a:ext cx="2046605" cy="548640"/>
            </a:xfrm>
            <a:custGeom>
              <a:avLst/>
              <a:gdLst/>
              <a:ahLst/>
              <a:cxnLst/>
              <a:rect l="l" t="t" r="r" b="b"/>
              <a:pathLst>
                <a:path w="2046604" h="548639">
                  <a:moveTo>
                    <a:pt x="1063904" y="0"/>
                  </a:moveTo>
                  <a:lnTo>
                    <a:pt x="0" y="0"/>
                  </a:lnTo>
                  <a:lnTo>
                    <a:pt x="0" y="548640"/>
                  </a:lnTo>
                  <a:lnTo>
                    <a:pt x="1063904" y="548640"/>
                  </a:lnTo>
                  <a:lnTo>
                    <a:pt x="1063904" y="0"/>
                  </a:lnTo>
                  <a:close/>
                </a:path>
                <a:path w="2046604" h="548639">
                  <a:moveTo>
                    <a:pt x="2046058" y="0"/>
                  </a:moveTo>
                  <a:lnTo>
                    <a:pt x="1063993" y="0"/>
                  </a:lnTo>
                  <a:lnTo>
                    <a:pt x="1063993" y="548640"/>
                  </a:lnTo>
                  <a:lnTo>
                    <a:pt x="2046058" y="548640"/>
                  </a:lnTo>
                  <a:lnTo>
                    <a:pt x="2046058" y="0"/>
                  </a:lnTo>
                  <a:close/>
                </a:path>
              </a:pathLst>
            </a:custGeom>
            <a:solidFill>
              <a:srgbClr val="CCEDDF"/>
            </a:solidFill>
          </p:spPr>
          <p:txBody>
            <a:bodyPr wrap="square" lIns="0" tIns="0" rIns="0" bIns="0" rtlCol="0"/>
            <a:lstStyle/>
            <a:p>
              <a:endParaRPr/>
            </a:p>
          </p:txBody>
        </p:sp>
      </p:grpSp>
      <p:sp>
        <p:nvSpPr>
          <p:cNvPr id="14" name="object 14"/>
          <p:cNvSpPr/>
          <p:nvPr/>
        </p:nvSpPr>
        <p:spPr>
          <a:xfrm>
            <a:off x="9935336" y="2530601"/>
            <a:ext cx="1146175" cy="548640"/>
          </a:xfrm>
          <a:custGeom>
            <a:avLst/>
            <a:gdLst/>
            <a:ahLst/>
            <a:cxnLst/>
            <a:rect l="l" t="t" r="r" b="b"/>
            <a:pathLst>
              <a:path w="1146175" h="548639">
                <a:moveTo>
                  <a:pt x="1145743" y="0"/>
                </a:moveTo>
                <a:lnTo>
                  <a:pt x="0" y="0"/>
                </a:lnTo>
                <a:lnTo>
                  <a:pt x="0" y="548639"/>
                </a:lnTo>
                <a:lnTo>
                  <a:pt x="1145743" y="548639"/>
                </a:lnTo>
                <a:lnTo>
                  <a:pt x="1145743" y="0"/>
                </a:lnTo>
                <a:close/>
              </a:path>
            </a:pathLst>
          </a:custGeom>
          <a:solidFill>
            <a:srgbClr val="D2D2F4"/>
          </a:solidFill>
        </p:spPr>
        <p:txBody>
          <a:bodyPr wrap="square" lIns="0" tIns="0" rIns="0" bIns="0" rtlCol="0"/>
          <a:lstStyle/>
          <a:p>
            <a:endParaRPr/>
          </a:p>
        </p:txBody>
      </p:sp>
      <p:sp>
        <p:nvSpPr>
          <p:cNvPr id="15" name="object 15"/>
          <p:cNvSpPr/>
          <p:nvPr/>
        </p:nvSpPr>
        <p:spPr>
          <a:xfrm>
            <a:off x="1587753" y="3079242"/>
            <a:ext cx="697230" cy="548640"/>
          </a:xfrm>
          <a:custGeom>
            <a:avLst/>
            <a:gdLst/>
            <a:ahLst/>
            <a:cxnLst/>
            <a:rect l="l" t="t" r="r" b="b"/>
            <a:pathLst>
              <a:path w="697230" h="548639">
                <a:moveTo>
                  <a:pt x="696760" y="0"/>
                </a:moveTo>
                <a:lnTo>
                  <a:pt x="0" y="0"/>
                </a:lnTo>
                <a:lnTo>
                  <a:pt x="0" y="548640"/>
                </a:lnTo>
                <a:lnTo>
                  <a:pt x="696760" y="548640"/>
                </a:lnTo>
                <a:lnTo>
                  <a:pt x="696760" y="0"/>
                </a:lnTo>
                <a:close/>
              </a:path>
            </a:pathLst>
          </a:custGeom>
          <a:solidFill>
            <a:srgbClr val="E7F6EE"/>
          </a:solidFill>
        </p:spPr>
        <p:txBody>
          <a:bodyPr wrap="square" lIns="0" tIns="0" rIns="0" bIns="0" rtlCol="0"/>
          <a:lstStyle/>
          <a:p>
            <a:endParaRPr/>
          </a:p>
        </p:txBody>
      </p:sp>
      <p:grpSp>
        <p:nvGrpSpPr>
          <p:cNvPr id="16" name="object 16"/>
          <p:cNvGrpSpPr/>
          <p:nvPr/>
        </p:nvGrpSpPr>
        <p:grpSpPr>
          <a:xfrm>
            <a:off x="2284602" y="3079242"/>
            <a:ext cx="5687060" cy="548640"/>
            <a:chOff x="2284602" y="3079242"/>
            <a:chExt cx="5687060" cy="548640"/>
          </a:xfrm>
        </p:grpSpPr>
        <p:sp>
          <p:nvSpPr>
            <p:cNvPr id="17" name="object 17"/>
            <p:cNvSpPr/>
            <p:nvPr/>
          </p:nvSpPr>
          <p:spPr>
            <a:xfrm>
              <a:off x="2284603" y="3079241"/>
              <a:ext cx="2413635" cy="548640"/>
            </a:xfrm>
            <a:custGeom>
              <a:avLst/>
              <a:gdLst/>
              <a:ahLst/>
              <a:cxnLst/>
              <a:rect l="l" t="t" r="r" b="b"/>
              <a:pathLst>
                <a:path w="2413635" h="548639">
                  <a:moveTo>
                    <a:pt x="1219263" y="0"/>
                  </a:moveTo>
                  <a:lnTo>
                    <a:pt x="609650" y="0"/>
                  </a:lnTo>
                  <a:lnTo>
                    <a:pt x="0" y="0"/>
                  </a:lnTo>
                  <a:lnTo>
                    <a:pt x="0" y="548640"/>
                  </a:lnTo>
                  <a:lnTo>
                    <a:pt x="609600" y="548640"/>
                  </a:lnTo>
                  <a:lnTo>
                    <a:pt x="1219263" y="548640"/>
                  </a:lnTo>
                  <a:lnTo>
                    <a:pt x="1219263" y="0"/>
                  </a:lnTo>
                  <a:close/>
                </a:path>
                <a:path w="2413635" h="548639">
                  <a:moveTo>
                    <a:pt x="2413114" y="0"/>
                  </a:moveTo>
                  <a:lnTo>
                    <a:pt x="1219314" y="0"/>
                  </a:lnTo>
                  <a:lnTo>
                    <a:pt x="1219314" y="548640"/>
                  </a:lnTo>
                  <a:lnTo>
                    <a:pt x="2413114" y="548640"/>
                  </a:lnTo>
                  <a:lnTo>
                    <a:pt x="2413114" y="0"/>
                  </a:lnTo>
                  <a:close/>
                </a:path>
              </a:pathLst>
            </a:custGeom>
            <a:solidFill>
              <a:srgbClr val="E7F6EE"/>
            </a:solidFill>
          </p:spPr>
          <p:txBody>
            <a:bodyPr wrap="square" lIns="0" tIns="0" rIns="0" bIns="0" rtlCol="0"/>
            <a:lstStyle/>
            <a:p>
              <a:endParaRPr/>
            </a:p>
          </p:txBody>
        </p:sp>
        <p:sp>
          <p:nvSpPr>
            <p:cNvPr id="18" name="object 18"/>
            <p:cNvSpPr/>
            <p:nvPr/>
          </p:nvSpPr>
          <p:spPr>
            <a:xfrm>
              <a:off x="4697717" y="3079241"/>
              <a:ext cx="2209800" cy="548640"/>
            </a:xfrm>
            <a:custGeom>
              <a:avLst/>
              <a:gdLst/>
              <a:ahLst/>
              <a:cxnLst/>
              <a:rect l="l" t="t" r="r" b="b"/>
              <a:pathLst>
                <a:path w="2209800" h="548639">
                  <a:moveTo>
                    <a:pt x="2209558" y="0"/>
                  </a:moveTo>
                  <a:lnTo>
                    <a:pt x="982065" y="0"/>
                  </a:lnTo>
                  <a:lnTo>
                    <a:pt x="0" y="0"/>
                  </a:lnTo>
                  <a:lnTo>
                    <a:pt x="0" y="548640"/>
                  </a:lnTo>
                  <a:lnTo>
                    <a:pt x="981976" y="548640"/>
                  </a:lnTo>
                  <a:lnTo>
                    <a:pt x="2209558" y="548640"/>
                  </a:lnTo>
                  <a:lnTo>
                    <a:pt x="2209558" y="0"/>
                  </a:lnTo>
                  <a:close/>
                </a:path>
              </a:pathLst>
            </a:custGeom>
            <a:solidFill>
              <a:srgbClr val="0000FF"/>
            </a:solidFill>
          </p:spPr>
          <p:txBody>
            <a:bodyPr wrap="square" lIns="0" tIns="0" rIns="0" bIns="0" rtlCol="0"/>
            <a:lstStyle/>
            <a:p>
              <a:endParaRPr/>
            </a:p>
          </p:txBody>
        </p:sp>
        <p:sp>
          <p:nvSpPr>
            <p:cNvPr id="19" name="object 19"/>
            <p:cNvSpPr/>
            <p:nvPr/>
          </p:nvSpPr>
          <p:spPr>
            <a:xfrm>
              <a:off x="6907275" y="3079242"/>
              <a:ext cx="1064260" cy="548640"/>
            </a:xfrm>
            <a:custGeom>
              <a:avLst/>
              <a:gdLst/>
              <a:ahLst/>
              <a:cxnLst/>
              <a:rect l="l" t="t" r="r" b="b"/>
              <a:pathLst>
                <a:path w="1064259" h="548639">
                  <a:moveTo>
                    <a:pt x="1063904" y="0"/>
                  </a:moveTo>
                  <a:lnTo>
                    <a:pt x="0" y="0"/>
                  </a:lnTo>
                  <a:lnTo>
                    <a:pt x="0" y="548640"/>
                  </a:lnTo>
                  <a:lnTo>
                    <a:pt x="1063904" y="548640"/>
                  </a:lnTo>
                  <a:lnTo>
                    <a:pt x="1063904" y="0"/>
                  </a:lnTo>
                  <a:close/>
                </a:path>
              </a:pathLst>
            </a:custGeom>
            <a:solidFill>
              <a:srgbClr val="CCEDDF"/>
            </a:solidFill>
          </p:spPr>
          <p:txBody>
            <a:bodyPr wrap="square" lIns="0" tIns="0" rIns="0" bIns="0" rtlCol="0"/>
            <a:lstStyle/>
            <a:p>
              <a:endParaRPr/>
            </a:p>
          </p:txBody>
        </p:sp>
      </p:grpSp>
      <p:grpSp>
        <p:nvGrpSpPr>
          <p:cNvPr id="20" name="object 20"/>
          <p:cNvGrpSpPr/>
          <p:nvPr/>
        </p:nvGrpSpPr>
        <p:grpSpPr>
          <a:xfrm>
            <a:off x="8953372" y="3079242"/>
            <a:ext cx="2127885" cy="548640"/>
            <a:chOff x="8953372" y="3079242"/>
            <a:chExt cx="2127885" cy="548640"/>
          </a:xfrm>
        </p:grpSpPr>
        <p:sp>
          <p:nvSpPr>
            <p:cNvPr id="21" name="object 21"/>
            <p:cNvSpPr/>
            <p:nvPr/>
          </p:nvSpPr>
          <p:spPr>
            <a:xfrm>
              <a:off x="8953372" y="3079242"/>
              <a:ext cx="982344" cy="548640"/>
            </a:xfrm>
            <a:custGeom>
              <a:avLst/>
              <a:gdLst/>
              <a:ahLst/>
              <a:cxnLst/>
              <a:rect l="l" t="t" r="r" b="b"/>
              <a:pathLst>
                <a:path w="982345" h="548639">
                  <a:moveTo>
                    <a:pt x="982065" y="0"/>
                  </a:moveTo>
                  <a:lnTo>
                    <a:pt x="0" y="0"/>
                  </a:lnTo>
                  <a:lnTo>
                    <a:pt x="0" y="548640"/>
                  </a:lnTo>
                  <a:lnTo>
                    <a:pt x="982065" y="548640"/>
                  </a:lnTo>
                  <a:lnTo>
                    <a:pt x="982065" y="0"/>
                  </a:lnTo>
                  <a:close/>
                </a:path>
              </a:pathLst>
            </a:custGeom>
            <a:solidFill>
              <a:srgbClr val="FFC000"/>
            </a:solidFill>
          </p:spPr>
          <p:txBody>
            <a:bodyPr wrap="square" lIns="0" tIns="0" rIns="0" bIns="0" rtlCol="0"/>
            <a:lstStyle/>
            <a:p>
              <a:endParaRPr/>
            </a:p>
          </p:txBody>
        </p:sp>
        <p:sp>
          <p:nvSpPr>
            <p:cNvPr id="22" name="object 22"/>
            <p:cNvSpPr/>
            <p:nvPr/>
          </p:nvSpPr>
          <p:spPr>
            <a:xfrm>
              <a:off x="9935336" y="3079242"/>
              <a:ext cx="1146175" cy="548640"/>
            </a:xfrm>
            <a:custGeom>
              <a:avLst/>
              <a:gdLst/>
              <a:ahLst/>
              <a:cxnLst/>
              <a:rect l="l" t="t" r="r" b="b"/>
              <a:pathLst>
                <a:path w="1146175" h="548639">
                  <a:moveTo>
                    <a:pt x="1145743" y="0"/>
                  </a:moveTo>
                  <a:lnTo>
                    <a:pt x="0" y="0"/>
                  </a:lnTo>
                  <a:lnTo>
                    <a:pt x="0" y="548640"/>
                  </a:lnTo>
                  <a:lnTo>
                    <a:pt x="1145743" y="548640"/>
                  </a:lnTo>
                  <a:lnTo>
                    <a:pt x="1145743" y="0"/>
                  </a:lnTo>
                  <a:close/>
                </a:path>
              </a:pathLst>
            </a:custGeom>
            <a:solidFill>
              <a:srgbClr val="D2D2F4"/>
            </a:solidFill>
          </p:spPr>
          <p:txBody>
            <a:bodyPr wrap="square" lIns="0" tIns="0" rIns="0" bIns="0" rtlCol="0"/>
            <a:lstStyle/>
            <a:p>
              <a:endParaRPr/>
            </a:p>
          </p:txBody>
        </p:sp>
      </p:grpSp>
      <p:sp>
        <p:nvSpPr>
          <p:cNvPr id="23" name="object 23"/>
          <p:cNvSpPr/>
          <p:nvPr/>
        </p:nvSpPr>
        <p:spPr>
          <a:xfrm>
            <a:off x="1587753" y="3627882"/>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24" name="object 24"/>
          <p:cNvGrpSpPr/>
          <p:nvPr/>
        </p:nvGrpSpPr>
        <p:grpSpPr>
          <a:xfrm>
            <a:off x="2284602" y="3627882"/>
            <a:ext cx="5687060" cy="518159"/>
            <a:chOff x="2284602" y="3627882"/>
            <a:chExt cx="5687060" cy="518159"/>
          </a:xfrm>
        </p:grpSpPr>
        <p:sp>
          <p:nvSpPr>
            <p:cNvPr id="25" name="object 25"/>
            <p:cNvSpPr/>
            <p:nvPr/>
          </p:nvSpPr>
          <p:spPr>
            <a:xfrm>
              <a:off x="2284603" y="3627894"/>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26" name="object 26"/>
            <p:cNvSpPr/>
            <p:nvPr/>
          </p:nvSpPr>
          <p:spPr>
            <a:xfrm>
              <a:off x="4697717" y="3627894"/>
              <a:ext cx="2209800" cy="518159"/>
            </a:xfrm>
            <a:custGeom>
              <a:avLst/>
              <a:gdLst/>
              <a:ahLst/>
              <a:cxnLst/>
              <a:rect l="l" t="t" r="r" b="b"/>
              <a:pathLst>
                <a:path w="2209800" h="518160">
                  <a:moveTo>
                    <a:pt x="2209558" y="0"/>
                  </a:moveTo>
                  <a:lnTo>
                    <a:pt x="982065" y="0"/>
                  </a:lnTo>
                  <a:lnTo>
                    <a:pt x="0" y="0"/>
                  </a:lnTo>
                  <a:lnTo>
                    <a:pt x="0" y="518160"/>
                  </a:lnTo>
                  <a:lnTo>
                    <a:pt x="981976" y="518160"/>
                  </a:lnTo>
                  <a:lnTo>
                    <a:pt x="2209558" y="518160"/>
                  </a:lnTo>
                  <a:lnTo>
                    <a:pt x="2209558" y="0"/>
                  </a:lnTo>
                  <a:close/>
                </a:path>
              </a:pathLst>
            </a:custGeom>
            <a:solidFill>
              <a:srgbClr val="0000FF"/>
            </a:solidFill>
          </p:spPr>
          <p:txBody>
            <a:bodyPr wrap="square" lIns="0" tIns="0" rIns="0" bIns="0" rtlCol="0"/>
            <a:lstStyle/>
            <a:p>
              <a:endParaRPr/>
            </a:p>
          </p:txBody>
        </p:sp>
        <p:sp>
          <p:nvSpPr>
            <p:cNvPr id="27" name="object 27"/>
            <p:cNvSpPr/>
            <p:nvPr/>
          </p:nvSpPr>
          <p:spPr>
            <a:xfrm>
              <a:off x="6907275" y="3627882"/>
              <a:ext cx="1064260" cy="518159"/>
            </a:xfrm>
            <a:custGeom>
              <a:avLst/>
              <a:gdLst/>
              <a:ahLst/>
              <a:cxnLst/>
              <a:rect l="l" t="t" r="r" b="b"/>
              <a:pathLst>
                <a:path w="1064259" h="518160">
                  <a:moveTo>
                    <a:pt x="1063904" y="0"/>
                  </a:moveTo>
                  <a:lnTo>
                    <a:pt x="0" y="0"/>
                  </a:lnTo>
                  <a:lnTo>
                    <a:pt x="0" y="518160"/>
                  </a:lnTo>
                  <a:lnTo>
                    <a:pt x="1063904" y="518160"/>
                  </a:lnTo>
                  <a:lnTo>
                    <a:pt x="1063904" y="0"/>
                  </a:lnTo>
                  <a:close/>
                </a:path>
              </a:pathLst>
            </a:custGeom>
            <a:solidFill>
              <a:srgbClr val="CAEBDE"/>
            </a:solidFill>
          </p:spPr>
          <p:txBody>
            <a:bodyPr wrap="square" lIns="0" tIns="0" rIns="0" bIns="0" rtlCol="0"/>
            <a:lstStyle/>
            <a:p>
              <a:endParaRPr/>
            </a:p>
          </p:txBody>
        </p:sp>
      </p:grpSp>
      <p:sp>
        <p:nvSpPr>
          <p:cNvPr id="28" name="object 28"/>
          <p:cNvSpPr/>
          <p:nvPr/>
        </p:nvSpPr>
        <p:spPr>
          <a:xfrm>
            <a:off x="8953372" y="3627882"/>
            <a:ext cx="982344" cy="518159"/>
          </a:xfrm>
          <a:custGeom>
            <a:avLst/>
            <a:gdLst/>
            <a:ahLst/>
            <a:cxnLst/>
            <a:rect l="l" t="t" r="r" b="b"/>
            <a:pathLst>
              <a:path w="982345" h="518160">
                <a:moveTo>
                  <a:pt x="982065" y="0"/>
                </a:moveTo>
                <a:lnTo>
                  <a:pt x="0" y="0"/>
                </a:lnTo>
                <a:lnTo>
                  <a:pt x="0" y="518160"/>
                </a:lnTo>
                <a:lnTo>
                  <a:pt x="982065" y="518160"/>
                </a:lnTo>
                <a:lnTo>
                  <a:pt x="982065" y="0"/>
                </a:lnTo>
                <a:close/>
              </a:path>
            </a:pathLst>
          </a:custGeom>
          <a:solidFill>
            <a:srgbClr val="FFC000"/>
          </a:solidFill>
        </p:spPr>
        <p:txBody>
          <a:bodyPr wrap="square" lIns="0" tIns="0" rIns="0" bIns="0" rtlCol="0"/>
          <a:lstStyle/>
          <a:p>
            <a:endParaRPr/>
          </a:p>
        </p:txBody>
      </p:sp>
      <p:sp>
        <p:nvSpPr>
          <p:cNvPr id="29" name="object 29"/>
          <p:cNvSpPr/>
          <p:nvPr/>
        </p:nvSpPr>
        <p:spPr>
          <a:xfrm>
            <a:off x="1587753" y="4146042"/>
            <a:ext cx="697230" cy="518159"/>
          </a:xfrm>
          <a:custGeom>
            <a:avLst/>
            <a:gdLst/>
            <a:ahLst/>
            <a:cxnLst/>
            <a:rect l="l" t="t" r="r" b="b"/>
            <a:pathLst>
              <a:path w="697230" h="518160">
                <a:moveTo>
                  <a:pt x="696760" y="0"/>
                </a:moveTo>
                <a:lnTo>
                  <a:pt x="0" y="0"/>
                </a:lnTo>
                <a:lnTo>
                  <a:pt x="0" y="518159"/>
                </a:lnTo>
                <a:lnTo>
                  <a:pt x="696760" y="518159"/>
                </a:lnTo>
                <a:lnTo>
                  <a:pt x="696760" y="0"/>
                </a:lnTo>
                <a:close/>
              </a:path>
            </a:pathLst>
          </a:custGeom>
          <a:solidFill>
            <a:srgbClr val="E7F6EE"/>
          </a:solidFill>
        </p:spPr>
        <p:txBody>
          <a:bodyPr wrap="square" lIns="0" tIns="0" rIns="0" bIns="0" rtlCol="0"/>
          <a:lstStyle/>
          <a:p>
            <a:endParaRPr/>
          </a:p>
        </p:txBody>
      </p:sp>
      <p:grpSp>
        <p:nvGrpSpPr>
          <p:cNvPr id="30" name="object 30"/>
          <p:cNvGrpSpPr/>
          <p:nvPr/>
        </p:nvGrpSpPr>
        <p:grpSpPr>
          <a:xfrm>
            <a:off x="2284602" y="4146042"/>
            <a:ext cx="5687060" cy="518159"/>
            <a:chOff x="2284602" y="4146042"/>
            <a:chExt cx="5687060" cy="518159"/>
          </a:xfrm>
        </p:grpSpPr>
        <p:sp>
          <p:nvSpPr>
            <p:cNvPr id="31" name="object 31"/>
            <p:cNvSpPr/>
            <p:nvPr/>
          </p:nvSpPr>
          <p:spPr>
            <a:xfrm>
              <a:off x="2284603" y="4146054"/>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E7F6EE"/>
            </a:solidFill>
          </p:spPr>
          <p:txBody>
            <a:bodyPr wrap="square" lIns="0" tIns="0" rIns="0" bIns="0" rtlCol="0"/>
            <a:lstStyle/>
            <a:p>
              <a:endParaRPr/>
            </a:p>
          </p:txBody>
        </p:sp>
        <p:sp>
          <p:nvSpPr>
            <p:cNvPr id="32" name="object 32"/>
            <p:cNvSpPr/>
            <p:nvPr/>
          </p:nvSpPr>
          <p:spPr>
            <a:xfrm>
              <a:off x="4697717" y="4146054"/>
              <a:ext cx="2209800" cy="518159"/>
            </a:xfrm>
            <a:custGeom>
              <a:avLst/>
              <a:gdLst/>
              <a:ahLst/>
              <a:cxnLst/>
              <a:rect l="l" t="t" r="r" b="b"/>
              <a:pathLst>
                <a:path w="2209800" h="518160">
                  <a:moveTo>
                    <a:pt x="2209558" y="0"/>
                  </a:moveTo>
                  <a:lnTo>
                    <a:pt x="982065" y="0"/>
                  </a:lnTo>
                  <a:lnTo>
                    <a:pt x="0" y="0"/>
                  </a:lnTo>
                  <a:lnTo>
                    <a:pt x="0" y="518160"/>
                  </a:lnTo>
                  <a:lnTo>
                    <a:pt x="981976" y="518160"/>
                  </a:lnTo>
                  <a:lnTo>
                    <a:pt x="2209558" y="518160"/>
                  </a:lnTo>
                  <a:lnTo>
                    <a:pt x="2209558" y="0"/>
                  </a:lnTo>
                  <a:close/>
                </a:path>
              </a:pathLst>
            </a:custGeom>
            <a:solidFill>
              <a:srgbClr val="0000FF"/>
            </a:solidFill>
          </p:spPr>
          <p:txBody>
            <a:bodyPr wrap="square" lIns="0" tIns="0" rIns="0" bIns="0" rtlCol="0"/>
            <a:lstStyle/>
            <a:p>
              <a:endParaRPr/>
            </a:p>
          </p:txBody>
        </p:sp>
        <p:sp>
          <p:nvSpPr>
            <p:cNvPr id="33" name="object 33"/>
            <p:cNvSpPr/>
            <p:nvPr/>
          </p:nvSpPr>
          <p:spPr>
            <a:xfrm>
              <a:off x="6907275" y="4146042"/>
              <a:ext cx="1064260" cy="518159"/>
            </a:xfrm>
            <a:custGeom>
              <a:avLst/>
              <a:gdLst/>
              <a:ahLst/>
              <a:cxnLst/>
              <a:rect l="l" t="t" r="r" b="b"/>
              <a:pathLst>
                <a:path w="1064259" h="518160">
                  <a:moveTo>
                    <a:pt x="1063904" y="0"/>
                  </a:moveTo>
                  <a:lnTo>
                    <a:pt x="0" y="0"/>
                  </a:lnTo>
                  <a:lnTo>
                    <a:pt x="0" y="518159"/>
                  </a:lnTo>
                  <a:lnTo>
                    <a:pt x="1063904" y="518159"/>
                  </a:lnTo>
                  <a:lnTo>
                    <a:pt x="1063904" y="0"/>
                  </a:lnTo>
                  <a:close/>
                </a:path>
              </a:pathLst>
            </a:custGeom>
            <a:solidFill>
              <a:srgbClr val="CCEDDF"/>
            </a:solidFill>
          </p:spPr>
          <p:txBody>
            <a:bodyPr wrap="square" lIns="0" tIns="0" rIns="0" bIns="0" rtlCol="0"/>
            <a:lstStyle/>
            <a:p>
              <a:endParaRPr/>
            </a:p>
          </p:txBody>
        </p:sp>
      </p:grpSp>
      <p:grpSp>
        <p:nvGrpSpPr>
          <p:cNvPr id="34" name="object 34"/>
          <p:cNvGrpSpPr/>
          <p:nvPr/>
        </p:nvGrpSpPr>
        <p:grpSpPr>
          <a:xfrm>
            <a:off x="8953372" y="4146042"/>
            <a:ext cx="2127885" cy="518159"/>
            <a:chOff x="8953372" y="4146042"/>
            <a:chExt cx="2127885" cy="518159"/>
          </a:xfrm>
        </p:grpSpPr>
        <p:sp>
          <p:nvSpPr>
            <p:cNvPr id="35" name="object 35"/>
            <p:cNvSpPr/>
            <p:nvPr/>
          </p:nvSpPr>
          <p:spPr>
            <a:xfrm>
              <a:off x="8953372" y="4146042"/>
              <a:ext cx="982344" cy="518159"/>
            </a:xfrm>
            <a:custGeom>
              <a:avLst/>
              <a:gdLst/>
              <a:ahLst/>
              <a:cxnLst/>
              <a:rect l="l" t="t" r="r" b="b"/>
              <a:pathLst>
                <a:path w="982345" h="518160">
                  <a:moveTo>
                    <a:pt x="982065" y="0"/>
                  </a:moveTo>
                  <a:lnTo>
                    <a:pt x="0" y="0"/>
                  </a:lnTo>
                  <a:lnTo>
                    <a:pt x="0" y="518159"/>
                  </a:lnTo>
                  <a:lnTo>
                    <a:pt x="982065" y="518159"/>
                  </a:lnTo>
                  <a:lnTo>
                    <a:pt x="982065" y="0"/>
                  </a:lnTo>
                  <a:close/>
                </a:path>
              </a:pathLst>
            </a:custGeom>
            <a:solidFill>
              <a:srgbClr val="FFC000"/>
            </a:solidFill>
          </p:spPr>
          <p:txBody>
            <a:bodyPr wrap="square" lIns="0" tIns="0" rIns="0" bIns="0" rtlCol="0"/>
            <a:lstStyle/>
            <a:p>
              <a:endParaRPr/>
            </a:p>
          </p:txBody>
        </p:sp>
        <p:sp>
          <p:nvSpPr>
            <p:cNvPr id="36" name="object 36"/>
            <p:cNvSpPr/>
            <p:nvPr/>
          </p:nvSpPr>
          <p:spPr>
            <a:xfrm>
              <a:off x="9935336" y="4146042"/>
              <a:ext cx="1146175" cy="518159"/>
            </a:xfrm>
            <a:custGeom>
              <a:avLst/>
              <a:gdLst/>
              <a:ahLst/>
              <a:cxnLst/>
              <a:rect l="l" t="t" r="r" b="b"/>
              <a:pathLst>
                <a:path w="1146175" h="518160">
                  <a:moveTo>
                    <a:pt x="1145743" y="0"/>
                  </a:moveTo>
                  <a:lnTo>
                    <a:pt x="0" y="0"/>
                  </a:lnTo>
                  <a:lnTo>
                    <a:pt x="0" y="518159"/>
                  </a:lnTo>
                  <a:lnTo>
                    <a:pt x="1145743" y="518159"/>
                  </a:lnTo>
                  <a:lnTo>
                    <a:pt x="1145743" y="0"/>
                  </a:lnTo>
                  <a:close/>
                </a:path>
              </a:pathLst>
            </a:custGeom>
            <a:solidFill>
              <a:srgbClr val="FFFF00"/>
            </a:solidFill>
          </p:spPr>
          <p:txBody>
            <a:bodyPr wrap="square" lIns="0" tIns="0" rIns="0" bIns="0" rtlCol="0"/>
            <a:lstStyle/>
            <a:p>
              <a:endParaRPr/>
            </a:p>
          </p:txBody>
        </p:sp>
      </p:grpSp>
      <p:sp>
        <p:nvSpPr>
          <p:cNvPr id="37" name="object 37"/>
          <p:cNvSpPr/>
          <p:nvPr/>
        </p:nvSpPr>
        <p:spPr>
          <a:xfrm>
            <a:off x="1587753" y="4664202"/>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38" name="object 38"/>
          <p:cNvGrpSpPr/>
          <p:nvPr/>
        </p:nvGrpSpPr>
        <p:grpSpPr>
          <a:xfrm>
            <a:off x="2284602" y="4664202"/>
            <a:ext cx="6668770" cy="518159"/>
            <a:chOff x="2284602" y="4664202"/>
            <a:chExt cx="6668770" cy="518159"/>
          </a:xfrm>
        </p:grpSpPr>
        <p:sp>
          <p:nvSpPr>
            <p:cNvPr id="39" name="object 39"/>
            <p:cNvSpPr/>
            <p:nvPr/>
          </p:nvSpPr>
          <p:spPr>
            <a:xfrm>
              <a:off x="2284603" y="4664202"/>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40" name="object 40"/>
            <p:cNvSpPr/>
            <p:nvPr/>
          </p:nvSpPr>
          <p:spPr>
            <a:xfrm>
              <a:off x="4697717" y="4664202"/>
              <a:ext cx="3274060" cy="518159"/>
            </a:xfrm>
            <a:custGeom>
              <a:avLst/>
              <a:gdLst/>
              <a:ahLst/>
              <a:cxnLst/>
              <a:rect l="l" t="t" r="r" b="b"/>
              <a:pathLst>
                <a:path w="3274059" h="518160">
                  <a:moveTo>
                    <a:pt x="3273463" y="0"/>
                  </a:moveTo>
                  <a:lnTo>
                    <a:pt x="2209558" y="0"/>
                  </a:lnTo>
                  <a:lnTo>
                    <a:pt x="982065" y="0"/>
                  </a:lnTo>
                  <a:lnTo>
                    <a:pt x="0" y="0"/>
                  </a:lnTo>
                  <a:lnTo>
                    <a:pt x="0" y="518160"/>
                  </a:lnTo>
                  <a:lnTo>
                    <a:pt x="981976" y="518160"/>
                  </a:lnTo>
                  <a:lnTo>
                    <a:pt x="2209558" y="518160"/>
                  </a:lnTo>
                  <a:lnTo>
                    <a:pt x="3273463" y="518160"/>
                  </a:lnTo>
                  <a:lnTo>
                    <a:pt x="3273463" y="0"/>
                  </a:lnTo>
                  <a:close/>
                </a:path>
              </a:pathLst>
            </a:custGeom>
            <a:solidFill>
              <a:srgbClr val="0000FF"/>
            </a:solidFill>
          </p:spPr>
          <p:txBody>
            <a:bodyPr wrap="square" lIns="0" tIns="0" rIns="0" bIns="0" rtlCol="0"/>
            <a:lstStyle/>
            <a:p>
              <a:endParaRPr/>
            </a:p>
          </p:txBody>
        </p:sp>
        <p:sp>
          <p:nvSpPr>
            <p:cNvPr id="41" name="object 41"/>
            <p:cNvSpPr/>
            <p:nvPr/>
          </p:nvSpPr>
          <p:spPr>
            <a:xfrm>
              <a:off x="7971281" y="4664202"/>
              <a:ext cx="982344" cy="518159"/>
            </a:xfrm>
            <a:custGeom>
              <a:avLst/>
              <a:gdLst/>
              <a:ahLst/>
              <a:cxnLst/>
              <a:rect l="l" t="t" r="r" b="b"/>
              <a:pathLst>
                <a:path w="982345" h="518160">
                  <a:moveTo>
                    <a:pt x="982065" y="0"/>
                  </a:moveTo>
                  <a:lnTo>
                    <a:pt x="0" y="0"/>
                  </a:lnTo>
                  <a:lnTo>
                    <a:pt x="0" y="518160"/>
                  </a:lnTo>
                  <a:lnTo>
                    <a:pt x="982065" y="518160"/>
                  </a:lnTo>
                  <a:lnTo>
                    <a:pt x="982065" y="0"/>
                  </a:lnTo>
                  <a:close/>
                </a:path>
              </a:pathLst>
            </a:custGeom>
            <a:solidFill>
              <a:srgbClr val="CCEDDF"/>
            </a:solidFill>
          </p:spPr>
          <p:txBody>
            <a:bodyPr wrap="square" lIns="0" tIns="0" rIns="0" bIns="0" rtlCol="0"/>
            <a:lstStyle/>
            <a:p>
              <a:endParaRPr/>
            </a:p>
          </p:txBody>
        </p:sp>
      </p:grpSp>
      <p:sp>
        <p:nvSpPr>
          <p:cNvPr id="42" name="object 42"/>
          <p:cNvSpPr/>
          <p:nvPr/>
        </p:nvSpPr>
        <p:spPr>
          <a:xfrm>
            <a:off x="9935336" y="4664202"/>
            <a:ext cx="1146175" cy="518159"/>
          </a:xfrm>
          <a:custGeom>
            <a:avLst/>
            <a:gdLst/>
            <a:ahLst/>
            <a:cxnLst/>
            <a:rect l="l" t="t" r="r" b="b"/>
            <a:pathLst>
              <a:path w="1146175" h="518160">
                <a:moveTo>
                  <a:pt x="1145743" y="0"/>
                </a:moveTo>
                <a:lnTo>
                  <a:pt x="0" y="0"/>
                </a:lnTo>
                <a:lnTo>
                  <a:pt x="0" y="518160"/>
                </a:lnTo>
                <a:lnTo>
                  <a:pt x="1145743" y="518160"/>
                </a:lnTo>
                <a:lnTo>
                  <a:pt x="1145743" y="0"/>
                </a:lnTo>
                <a:close/>
              </a:path>
            </a:pathLst>
          </a:custGeom>
          <a:solidFill>
            <a:srgbClr val="FFFF00"/>
          </a:solidFill>
        </p:spPr>
        <p:txBody>
          <a:bodyPr wrap="square" lIns="0" tIns="0" rIns="0" bIns="0" rtlCol="0"/>
          <a:lstStyle/>
          <a:p>
            <a:endParaRPr/>
          </a:p>
        </p:txBody>
      </p:sp>
      <p:sp>
        <p:nvSpPr>
          <p:cNvPr id="43" name="object 43"/>
          <p:cNvSpPr/>
          <p:nvPr/>
        </p:nvSpPr>
        <p:spPr>
          <a:xfrm>
            <a:off x="1587753" y="5182399"/>
            <a:ext cx="697230" cy="518159"/>
          </a:xfrm>
          <a:custGeom>
            <a:avLst/>
            <a:gdLst/>
            <a:ahLst/>
            <a:cxnLst/>
            <a:rect l="l" t="t" r="r" b="b"/>
            <a:pathLst>
              <a:path w="697230" h="518160">
                <a:moveTo>
                  <a:pt x="696760" y="0"/>
                </a:moveTo>
                <a:lnTo>
                  <a:pt x="0" y="0"/>
                </a:lnTo>
                <a:lnTo>
                  <a:pt x="0" y="518159"/>
                </a:lnTo>
                <a:lnTo>
                  <a:pt x="696760" y="518159"/>
                </a:lnTo>
                <a:lnTo>
                  <a:pt x="696760" y="0"/>
                </a:lnTo>
                <a:close/>
              </a:path>
            </a:pathLst>
          </a:custGeom>
          <a:solidFill>
            <a:srgbClr val="E7F6EE"/>
          </a:solidFill>
        </p:spPr>
        <p:txBody>
          <a:bodyPr wrap="square" lIns="0" tIns="0" rIns="0" bIns="0" rtlCol="0"/>
          <a:lstStyle/>
          <a:p>
            <a:endParaRPr/>
          </a:p>
        </p:txBody>
      </p:sp>
      <p:grpSp>
        <p:nvGrpSpPr>
          <p:cNvPr id="44" name="object 44"/>
          <p:cNvGrpSpPr/>
          <p:nvPr/>
        </p:nvGrpSpPr>
        <p:grpSpPr>
          <a:xfrm>
            <a:off x="2284602" y="5182399"/>
            <a:ext cx="6668770" cy="518159"/>
            <a:chOff x="2284602" y="5182399"/>
            <a:chExt cx="6668770" cy="518159"/>
          </a:xfrm>
        </p:grpSpPr>
        <p:sp>
          <p:nvSpPr>
            <p:cNvPr id="45" name="object 45"/>
            <p:cNvSpPr/>
            <p:nvPr/>
          </p:nvSpPr>
          <p:spPr>
            <a:xfrm>
              <a:off x="2284603" y="5182399"/>
              <a:ext cx="1219835" cy="518159"/>
            </a:xfrm>
            <a:custGeom>
              <a:avLst/>
              <a:gdLst/>
              <a:ahLst/>
              <a:cxnLst/>
              <a:rect l="l" t="t" r="r" b="b"/>
              <a:pathLst>
                <a:path w="1219835" h="518160">
                  <a:moveTo>
                    <a:pt x="1219263" y="0"/>
                  </a:moveTo>
                  <a:lnTo>
                    <a:pt x="609650" y="0"/>
                  </a:lnTo>
                  <a:lnTo>
                    <a:pt x="0" y="0"/>
                  </a:lnTo>
                  <a:lnTo>
                    <a:pt x="0" y="518160"/>
                  </a:lnTo>
                  <a:lnTo>
                    <a:pt x="609600" y="518160"/>
                  </a:lnTo>
                  <a:lnTo>
                    <a:pt x="1219263" y="518160"/>
                  </a:lnTo>
                  <a:lnTo>
                    <a:pt x="1219263" y="0"/>
                  </a:lnTo>
                  <a:close/>
                </a:path>
              </a:pathLst>
            </a:custGeom>
            <a:solidFill>
              <a:srgbClr val="E7F6EE"/>
            </a:solidFill>
          </p:spPr>
          <p:txBody>
            <a:bodyPr wrap="square" lIns="0" tIns="0" rIns="0" bIns="0" rtlCol="0"/>
            <a:lstStyle/>
            <a:p>
              <a:endParaRPr/>
            </a:p>
          </p:txBody>
        </p:sp>
        <p:sp>
          <p:nvSpPr>
            <p:cNvPr id="46" name="object 46"/>
            <p:cNvSpPr/>
            <p:nvPr/>
          </p:nvSpPr>
          <p:spPr>
            <a:xfrm>
              <a:off x="3503917" y="5182399"/>
              <a:ext cx="4467860" cy="518159"/>
            </a:xfrm>
            <a:custGeom>
              <a:avLst/>
              <a:gdLst/>
              <a:ahLst/>
              <a:cxnLst/>
              <a:rect l="l" t="t" r="r" b="b"/>
              <a:pathLst>
                <a:path w="4467859" h="518160">
                  <a:moveTo>
                    <a:pt x="4467263" y="0"/>
                  </a:moveTo>
                  <a:lnTo>
                    <a:pt x="4467263" y="0"/>
                  </a:lnTo>
                  <a:lnTo>
                    <a:pt x="0" y="0"/>
                  </a:lnTo>
                  <a:lnTo>
                    <a:pt x="0" y="518160"/>
                  </a:lnTo>
                  <a:lnTo>
                    <a:pt x="4467263" y="518160"/>
                  </a:lnTo>
                  <a:lnTo>
                    <a:pt x="4467263" y="0"/>
                  </a:lnTo>
                  <a:close/>
                </a:path>
              </a:pathLst>
            </a:custGeom>
            <a:solidFill>
              <a:srgbClr val="0000FF"/>
            </a:solidFill>
          </p:spPr>
          <p:txBody>
            <a:bodyPr wrap="square" lIns="0" tIns="0" rIns="0" bIns="0" rtlCol="0"/>
            <a:lstStyle/>
            <a:p>
              <a:endParaRPr/>
            </a:p>
          </p:txBody>
        </p:sp>
        <p:sp>
          <p:nvSpPr>
            <p:cNvPr id="47" name="object 47"/>
            <p:cNvSpPr/>
            <p:nvPr/>
          </p:nvSpPr>
          <p:spPr>
            <a:xfrm>
              <a:off x="7971281" y="5182399"/>
              <a:ext cx="982344" cy="518159"/>
            </a:xfrm>
            <a:custGeom>
              <a:avLst/>
              <a:gdLst/>
              <a:ahLst/>
              <a:cxnLst/>
              <a:rect l="l" t="t" r="r" b="b"/>
              <a:pathLst>
                <a:path w="982345" h="518160">
                  <a:moveTo>
                    <a:pt x="982065" y="0"/>
                  </a:moveTo>
                  <a:lnTo>
                    <a:pt x="0" y="0"/>
                  </a:lnTo>
                  <a:lnTo>
                    <a:pt x="0" y="518159"/>
                  </a:lnTo>
                  <a:lnTo>
                    <a:pt x="982065" y="518159"/>
                  </a:lnTo>
                  <a:lnTo>
                    <a:pt x="982065" y="0"/>
                  </a:lnTo>
                  <a:close/>
                </a:path>
              </a:pathLst>
            </a:custGeom>
            <a:solidFill>
              <a:srgbClr val="CCEDDF"/>
            </a:solidFill>
          </p:spPr>
          <p:txBody>
            <a:bodyPr wrap="square" lIns="0" tIns="0" rIns="0" bIns="0" rtlCol="0"/>
            <a:lstStyle/>
            <a:p>
              <a:endParaRPr/>
            </a:p>
          </p:txBody>
        </p:sp>
      </p:grpSp>
      <p:sp>
        <p:nvSpPr>
          <p:cNvPr id="48" name="object 48"/>
          <p:cNvSpPr/>
          <p:nvPr/>
        </p:nvSpPr>
        <p:spPr>
          <a:xfrm>
            <a:off x="9935336" y="5182399"/>
            <a:ext cx="1146175" cy="518159"/>
          </a:xfrm>
          <a:custGeom>
            <a:avLst/>
            <a:gdLst/>
            <a:ahLst/>
            <a:cxnLst/>
            <a:rect l="l" t="t" r="r" b="b"/>
            <a:pathLst>
              <a:path w="1146175" h="518160">
                <a:moveTo>
                  <a:pt x="1145743" y="0"/>
                </a:moveTo>
                <a:lnTo>
                  <a:pt x="0" y="0"/>
                </a:lnTo>
                <a:lnTo>
                  <a:pt x="0" y="518159"/>
                </a:lnTo>
                <a:lnTo>
                  <a:pt x="1145743" y="518159"/>
                </a:lnTo>
                <a:lnTo>
                  <a:pt x="1145743" y="0"/>
                </a:lnTo>
                <a:close/>
              </a:path>
            </a:pathLst>
          </a:custGeom>
          <a:solidFill>
            <a:srgbClr val="FFFF00"/>
          </a:solidFill>
        </p:spPr>
        <p:txBody>
          <a:bodyPr wrap="square" lIns="0" tIns="0" rIns="0" bIns="0" rtlCol="0"/>
          <a:lstStyle/>
          <a:p>
            <a:endParaRPr/>
          </a:p>
        </p:txBody>
      </p:sp>
      <p:sp>
        <p:nvSpPr>
          <p:cNvPr id="49" name="object 49"/>
          <p:cNvSpPr/>
          <p:nvPr/>
        </p:nvSpPr>
        <p:spPr>
          <a:xfrm>
            <a:off x="1587753" y="5700559"/>
            <a:ext cx="697230" cy="518159"/>
          </a:xfrm>
          <a:custGeom>
            <a:avLst/>
            <a:gdLst/>
            <a:ahLst/>
            <a:cxnLst/>
            <a:rect l="l" t="t" r="r" b="b"/>
            <a:pathLst>
              <a:path w="697230" h="518160">
                <a:moveTo>
                  <a:pt x="696760" y="0"/>
                </a:moveTo>
                <a:lnTo>
                  <a:pt x="0" y="0"/>
                </a:lnTo>
                <a:lnTo>
                  <a:pt x="0" y="518160"/>
                </a:lnTo>
                <a:lnTo>
                  <a:pt x="696760" y="518160"/>
                </a:lnTo>
                <a:lnTo>
                  <a:pt x="696760" y="0"/>
                </a:lnTo>
                <a:close/>
              </a:path>
            </a:pathLst>
          </a:custGeom>
          <a:solidFill>
            <a:srgbClr val="CAEBDE"/>
          </a:solidFill>
        </p:spPr>
        <p:txBody>
          <a:bodyPr wrap="square" lIns="0" tIns="0" rIns="0" bIns="0" rtlCol="0"/>
          <a:lstStyle/>
          <a:p>
            <a:endParaRPr/>
          </a:p>
        </p:txBody>
      </p:sp>
      <p:grpSp>
        <p:nvGrpSpPr>
          <p:cNvPr id="50" name="object 50"/>
          <p:cNvGrpSpPr/>
          <p:nvPr/>
        </p:nvGrpSpPr>
        <p:grpSpPr>
          <a:xfrm>
            <a:off x="2284602" y="5700559"/>
            <a:ext cx="5687060" cy="518159"/>
            <a:chOff x="2284602" y="5700559"/>
            <a:chExt cx="5687060" cy="518159"/>
          </a:xfrm>
        </p:grpSpPr>
        <p:sp>
          <p:nvSpPr>
            <p:cNvPr id="51" name="object 51"/>
            <p:cNvSpPr/>
            <p:nvPr/>
          </p:nvSpPr>
          <p:spPr>
            <a:xfrm>
              <a:off x="2284603" y="5700559"/>
              <a:ext cx="2413635" cy="518159"/>
            </a:xfrm>
            <a:custGeom>
              <a:avLst/>
              <a:gdLst/>
              <a:ahLst/>
              <a:cxnLst/>
              <a:rect l="l" t="t" r="r" b="b"/>
              <a:pathLst>
                <a:path w="2413635" h="518160">
                  <a:moveTo>
                    <a:pt x="1219263" y="0"/>
                  </a:moveTo>
                  <a:lnTo>
                    <a:pt x="609650" y="0"/>
                  </a:lnTo>
                  <a:lnTo>
                    <a:pt x="0" y="0"/>
                  </a:lnTo>
                  <a:lnTo>
                    <a:pt x="0" y="518160"/>
                  </a:lnTo>
                  <a:lnTo>
                    <a:pt x="609600" y="518160"/>
                  </a:lnTo>
                  <a:lnTo>
                    <a:pt x="1219263" y="518160"/>
                  </a:lnTo>
                  <a:lnTo>
                    <a:pt x="1219263" y="0"/>
                  </a:lnTo>
                  <a:close/>
                </a:path>
                <a:path w="2413635" h="518160">
                  <a:moveTo>
                    <a:pt x="2413114" y="0"/>
                  </a:moveTo>
                  <a:lnTo>
                    <a:pt x="1219314" y="0"/>
                  </a:lnTo>
                  <a:lnTo>
                    <a:pt x="1219314" y="518160"/>
                  </a:lnTo>
                  <a:lnTo>
                    <a:pt x="2413114" y="518160"/>
                  </a:lnTo>
                  <a:lnTo>
                    <a:pt x="2413114" y="0"/>
                  </a:lnTo>
                  <a:close/>
                </a:path>
              </a:pathLst>
            </a:custGeom>
            <a:solidFill>
              <a:srgbClr val="CAEBDE"/>
            </a:solidFill>
          </p:spPr>
          <p:txBody>
            <a:bodyPr wrap="square" lIns="0" tIns="0" rIns="0" bIns="0" rtlCol="0"/>
            <a:lstStyle/>
            <a:p>
              <a:endParaRPr/>
            </a:p>
          </p:txBody>
        </p:sp>
        <p:sp>
          <p:nvSpPr>
            <p:cNvPr id="52" name="object 52"/>
            <p:cNvSpPr/>
            <p:nvPr/>
          </p:nvSpPr>
          <p:spPr>
            <a:xfrm>
              <a:off x="4697717" y="5700559"/>
              <a:ext cx="3274060" cy="518159"/>
            </a:xfrm>
            <a:custGeom>
              <a:avLst/>
              <a:gdLst/>
              <a:ahLst/>
              <a:cxnLst/>
              <a:rect l="l" t="t" r="r" b="b"/>
              <a:pathLst>
                <a:path w="3274059" h="518160">
                  <a:moveTo>
                    <a:pt x="3273463" y="0"/>
                  </a:moveTo>
                  <a:lnTo>
                    <a:pt x="2209558" y="0"/>
                  </a:lnTo>
                  <a:lnTo>
                    <a:pt x="982065" y="0"/>
                  </a:lnTo>
                  <a:lnTo>
                    <a:pt x="0" y="0"/>
                  </a:lnTo>
                  <a:lnTo>
                    <a:pt x="0" y="518160"/>
                  </a:lnTo>
                  <a:lnTo>
                    <a:pt x="981976" y="518160"/>
                  </a:lnTo>
                  <a:lnTo>
                    <a:pt x="2209558" y="518160"/>
                  </a:lnTo>
                  <a:lnTo>
                    <a:pt x="3273463" y="518160"/>
                  </a:lnTo>
                  <a:lnTo>
                    <a:pt x="3273463" y="0"/>
                  </a:lnTo>
                  <a:close/>
                </a:path>
              </a:pathLst>
            </a:custGeom>
            <a:solidFill>
              <a:srgbClr val="0000FF"/>
            </a:solidFill>
          </p:spPr>
          <p:txBody>
            <a:bodyPr wrap="square" lIns="0" tIns="0" rIns="0" bIns="0" rtlCol="0"/>
            <a:lstStyle/>
            <a:p>
              <a:endParaRPr/>
            </a:p>
          </p:txBody>
        </p:sp>
      </p:grpSp>
      <p:sp>
        <p:nvSpPr>
          <p:cNvPr id="53" name="object 53"/>
          <p:cNvSpPr/>
          <p:nvPr/>
        </p:nvSpPr>
        <p:spPr>
          <a:xfrm>
            <a:off x="9935336" y="5700559"/>
            <a:ext cx="1146175" cy="518159"/>
          </a:xfrm>
          <a:custGeom>
            <a:avLst/>
            <a:gdLst/>
            <a:ahLst/>
            <a:cxnLst/>
            <a:rect l="l" t="t" r="r" b="b"/>
            <a:pathLst>
              <a:path w="1146175" h="518160">
                <a:moveTo>
                  <a:pt x="1145743" y="0"/>
                </a:moveTo>
                <a:lnTo>
                  <a:pt x="0" y="0"/>
                </a:lnTo>
                <a:lnTo>
                  <a:pt x="0" y="518160"/>
                </a:lnTo>
                <a:lnTo>
                  <a:pt x="1145743" y="518160"/>
                </a:lnTo>
                <a:lnTo>
                  <a:pt x="1145743" y="0"/>
                </a:lnTo>
                <a:close/>
              </a:path>
            </a:pathLst>
          </a:custGeom>
          <a:solidFill>
            <a:srgbClr val="FFFF00"/>
          </a:solidFill>
        </p:spPr>
        <p:txBody>
          <a:bodyPr wrap="square" lIns="0" tIns="0" rIns="0" bIns="0" rtlCol="0"/>
          <a:lstStyle/>
          <a:p>
            <a:endParaRPr/>
          </a:p>
        </p:txBody>
      </p:sp>
      <p:sp>
        <p:nvSpPr>
          <p:cNvPr id="54" name="object 54"/>
          <p:cNvSpPr/>
          <p:nvPr/>
        </p:nvSpPr>
        <p:spPr>
          <a:xfrm>
            <a:off x="2284602"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5" name="object 55"/>
          <p:cNvSpPr/>
          <p:nvPr/>
        </p:nvSpPr>
        <p:spPr>
          <a:xfrm>
            <a:off x="2894202"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6" name="object 56"/>
          <p:cNvSpPr/>
          <p:nvPr/>
        </p:nvSpPr>
        <p:spPr>
          <a:xfrm>
            <a:off x="3503929" y="1105280"/>
            <a:ext cx="0" cy="5494020"/>
          </a:xfrm>
          <a:custGeom>
            <a:avLst/>
            <a:gdLst/>
            <a:ahLst/>
            <a:cxnLst/>
            <a:rect l="l" t="t" r="r" b="b"/>
            <a:pathLst>
              <a:path h="5494020">
                <a:moveTo>
                  <a:pt x="0" y="0"/>
                </a:moveTo>
                <a:lnTo>
                  <a:pt x="0" y="5493486"/>
                </a:lnTo>
              </a:path>
            </a:pathLst>
          </a:custGeom>
          <a:ln w="28575">
            <a:solidFill>
              <a:srgbClr val="000000"/>
            </a:solidFill>
          </a:ln>
        </p:spPr>
        <p:txBody>
          <a:bodyPr wrap="square" lIns="0" tIns="0" rIns="0" bIns="0" rtlCol="0"/>
          <a:lstStyle/>
          <a:p>
            <a:endParaRPr/>
          </a:p>
        </p:txBody>
      </p:sp>
      <p:sp>
        <p:nvSpPr>
          <p:cNvPr id="57" name="object 57"/>
          <p:cNvSpPr/>
          <p:nvPr/>
        </p:nvSpPr>
        <p:spPr>
          <a:xfrm>
            <a:off x="4697729"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58" name="object 58"/>
          <p:cNvSpPr/>
          <p:nvPr/>
        </p:nvSpPr>
        <p:spPr>
          <a:xfrm>
            <a:off x="5679694"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59" name="object 59"/>
          <p:cNvSpPr/>
          <p:nvPr/>
        </p:nvSpPr>
        <p:spPr>
          <a:xfrm>
            <a:off x="6907276"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60" name="object 60"/>
          <p:cNvSpPr/>
          <p:nvPr/>
        </p:nvSpPr>
        <p:spPr>
          <a:xfrm>
            <a:off x="7971281" y="1932432"/>
            <a:ext cx="0" cy="4666615"/>
          </a:xfrm>
          <a:custGeom>
            <a:avLst/>
            <a:gdLst/>
            <a:ahLst/>
            <a:cxnLst/>
            <a:rect l="l" t="t" r="r" b="b"/>
            <a:pathLst>
              <a:path h="4666615">
                <a:moveTo>
                  <a:pt x="0" y="0"/>
                </a:moveTo>
                <a:lnTo>
                  <a:pt x="0" y="4666335"/>
                </a:lnTo>
              </a:path>
            </a:pathLst>
          </a:custGeom>
          <a:ln w="28575">
            <a:solidFill>
              <a:srgbClr val="000000"/>
            </a:solidFill>
          </a:ln>
        </p:spPr>
        <p:txBody>
          <a:bodyPr wrap="square" lIns="0" tIns="0" rIns="0" bIns="0" rtlCol="0"/>
          <a:lstStyle/>
          <a:p>
            <a:endParaRPr/>
          </a:p>
        </p:txBody>
      </p:sp>
      <p:sp>
        <p:nvSpPr>
          <p:cNvPr id="61" name="object 61"/>
          <p:cNvSpPr/>
          <p:nvPr/>
        </p:nvSpPr>
        <p:spPr>
          <a:xfrm>
            <a:off x="8953372" y="1541017"/>
            <a:ext cx="0" cy="5057775"/>
          </a:xfrm>
          <a:custGeom>
            <a:avLst/>
            <a:gdLst/>
            <a:ahLst/>
            <a:cxnLst/>
            <a:rect l="l" t="t" r="r" b="b"/>
            <a:pathLst>
              <a:path h="5057775">
                <a:moveTo>
                  <a:pt x="0" y="0"/>
                </a:moveTo>
                <a:lnTo>
                  <a:pt x="0" y="5057749"/>
                </a:lnTo>
              </a:path>
            </a:pathLst>
          </a:custGeom>
          <a:ln w="28575">
            <a:solidFill>
              <a:srgbClr val="000000"/>
            </a:solidFill>
          </a:ln>
        </p:spPr>
        <p:txBody>
          <a:bodyPr wrap="square" lIns="0" tIns="0" rIns="0" bIns="0" rtlCol="0"/>
          <a:lstStyle/>
          <a:p>
            <a:endParaRPr/>
          </a:p>
        </p:txBody>
      </p:sp>
      <p:grpSp>
        <p:nvGrpSpPr>
          <p:cNvPr id="62" name="object 62"/>
          <p:cNvGrpSpPr/>
          <p:nvPr/>
        </p:nvGrpSpPr>
        <p:grpSpPr>
          <a:xfrm>
            <a:off x="1554480" y="1090993"/>
            <a:ext cx="9559925" cy="5522595"/>
            <a:chOff x="1554480" y="1090993"/>
            <a:chExt cx="9559925" cy="5522595"/>
          </a:xfrm>
        </p:grpSpPr>
        <p:sp>
          <p:nvSpPr>
            <p:cNvPr id="63" name="object 63"/>
            <p:cNvSpPr/>
            <p:nvPr/>
          </p:nvSpPr>
          <p:spPr>
            <a:xfrm>
              <a:off x="3489578" y="1541018"/>
              <a:ext cx="7606030" cy="5057775"/>
            </a:xfrm>
            <a:custGeom>
              <a:avLst/>
              <a:gdLst/>
              <a:ahLst/>
              <a:cxnLst/>
              <a:rect l="l" t="t" r="r" b="b"/>
              <a:pathLst>
                <a:path w="7606030" h="5057775">
                  <a:moveTo>
                    <a:pt x="6445758" y="0"/>
                  </a:moveTo>
                  <a:lnTo>
                    <a:pt x="6445758" y="5057749"/>
                  </a:lnTo>
                </a:path>
                <a:path w="7606030" h="5057775">
                  <a:moveTo>
                    <a:pt x="0" y="14224"/>
                  </a:moveTo>
                  <a:lnTo>
                    <a:pt x="7605775" y="14224"/>
                  </a:lnTo>
                </a:path>
              </a:pathLst>
            </a:custGeom>
            <a:ln w="28575">
              <a:solidFill>
                <a:srgbClr val="000000"/>
              </a:solidFill>
            </a:ln>
          </p:spPr>
          <p:txBody>
            <a:bodyPr wrap="square" lIns="0" tIns="0" rIns="0" bIns="0" rtlCol="0"/>
            <a:lstStyle/>
            <a:p>
              <a:endParaRPr/>
            </a:p>
          </p:txBody>
        </p:sp>
        <p:sp>
          <p:nvSpPr>
            <p:cNvPr id="64" name="object 64"/>
            <p:cNvSpPr/>
            <p:nvPr/>
          </p:nvSpPr>
          <p:spPr>
            <a:xfrm>
              <a:off x="1573530" y="1951481"/>
              <a:ext cx="9521825" cy="0"/>
            </a:xfrm>
            <a:custGeom>
              <a:avLst/>
              <a:gdLst/>
              <a:ahLst/>
              <a:cxnLst/>
              <a:rect l="l" t="t" r="r" b="b"/>
              <a:pathLst>
                <a:path w="9521825">
                  <a:moveTo>
                    <a:pt x="0" y="0"/>
                  </a:moveTo>
                  <a:lnTo>
                    <a:pt x="9521824" y="0"/>
                  </a:lnTo>
                </a:path>
              </a:pathLst>
            </a:custGeom>
            <a:ln w="38100">
              <a:solidFill>
                <a:srgbClr val="000000"/>
              </a:solidFill>
            </a:ln>
          </p:spPr>
          <p:txBody>
            <a:bodyPr wrap="square" lIns="0" tIns="0" rIns="0" bIns="0" rtlCol="0"/>
            <a:lstStyle/>
            <a:p>
              <a:endParaRPr/>
            </a:p>
          </p:txBody>
        </p:sp>
        <p:sp>
          <p:nvSpPr>
            <p:cNvPr id="65" name="object 65"/>
            <p:cNvSpPr/>
            <p:nvPr/>
          </p:nvSpPr>
          <p:spPr>
            <a:xfrm>
              <a:off x="1573530" y="1105280"/>
              <a:ext cx="9521825" cy="5494020"/>
            </a:xfrm>
            <a:custGeom>
              <a:avLst/>
              <a:gdLst/>
              <a:ahLst/>
              <a:cxnLst/>
              <a:rect l="l" t="t" r="r" b="b"/>
              <a:pathLst>
                <a:path w="9521825" h="5494020">
                  <a:moveTo>
                    <a:pt x="0" y="1425321"/>
                  </a:moveTo>
                  <a:lnTo>
                    <a:pt x="9521824" y="1425321"/>
                  </a:lnTo>
                </a:path>
                <a:path w="9521825" h="5494020">
                  <a:moveTo>
                    <a:pt x="0" y="1973960"/>
                  </a:moveTo>
                  <a:lnTo>
                    <a:pt x="9521824" y="1973960"/>
                  </a:lnTo>
                </a:path>
                <a:path w="9521825" h="5494020">
                  <a:moveTo>
                    <a:pt x="0" y="2522601"/>
                  </a:moveTo>
                  <a:lnTo>
                    <a:pt x="9521824" y="2522601"/>
                  </a:lnTo>
                </a:path>
                <a:path w="9521825" h="5494020">
                  <a:moveTo>
                    <a:pt x="0" y="3040761"/>
                  </a:moveTo>
                  <a:lnTo>
                    <a:pt x="9521824" y="3040761"/>
                  </a:lnTo>
                </a:path>
                <a:path w="9521825" h="5494020">
                  <a:moveTo>
                    <a:pt x="0" y="3558921"/>
                  </a:moveTo>
                  <a:lnTo>
                    <a:pt x="9521824" y="3558921"/>
                  </a:lnTo>
                </a:path>
                <a:path w="9521825" h="5494020">
                  <a:moveTo>
                    <a:pt x="0" y="4077081"/>
                  </a:moveTo>
                  <a:lnTo>
                    <a:pt x="9521824" y="4077081"/>
                  </a:lnTo>
                </a:path>
                <a:path w="9521825" h="5494020">
                  <a:moveTo>
                    <a:pt x="0" y="4595278"/>
                  </a:moveTo>
                  <a:lnTo>
                    <a:pt x="9521824" y="4595278"/>
                  </a:lnTo>
                </a:path>
                <a:path w="9521825" h="5494020">
                  <a:moveTo>
                    <a:pt x="0" y="5113438"/>
                  </a:moveTo>
                  <a:lnTo>
                    <a:pt x="9521824" y="5113438"/>
                  </a:lnTo>
                </a:path>
                <a:path w="9521825" h="5494020">
                  <a:moveTo>
                    <a:pt x="14223" y="0"/>
                  </a:moveTo>
                  <a:lnTo>
                    <a:pt x="14223" y="5493486"/>
                  </a:lnTo>
                </a:path>
                <a:path w="9521825" h="5494020">
                  <a:moveTo>
                    <a:pt x="9507600" y="0"/>
                  </a:moveTo>
                  <a:lnTo>
                    <a:pt x="9507600" y="5493486"/>
                  </a:lnTo>
                </a:path>
                <a:path w="9521825" h="5494020">
                  <a:moveTo>
                    <a:pt x="0" y="14351"/>
                  </a:moveTo>
                  <a:lnTo>
                    <a:pt x="9521824" y="14351"/>
                  </a:lnTo>
                </a:path>
                <a:path w="9521825" h="5494020">
                  <a:moveTo>
                    <a:pt x="0" y="5479199"/>
                  </a:moveTo>
                  <a:lnTo>
                    <a:pt x="9521824" y="5479199"/>
                  </a:lnTo>
                </a:path>
              </a:pathLst>
            </a:custGeom>
            <a:ln w="28575">
              <a:solidFill>
                <a:srgbClr val="000000"/>
              </a:solidFill>
            </a:ln>
          </p:spPr>
          <p:txBody>
            <a:bodyPr wrap="square" lIns="0" tIns="0" rIns="0" bIns="0" rtlCol="0"/>
            <a:lstStyle/>
            <a:p>
              <a:endParaRPr/>
            </a:p>
          </p:txBody>
        </p:sp>
        <p:pic>
          <p:nvPicPr>
            <p:cNvPr id="66" name="object 66"/>
            <p:cNvPicPr/>
            <p:nvPr/>
          </p:nvPicPr>
          <p:blipFill>
            <a:blip r:embed="rId2" cstate="print"/>
            <a:stretch>
              <a:fillRect/>
            </a:stretch>
          </p:blipFill>
          <p:spPr>
            <a:xfrm>
              <a:off x="1606295" y="1321320"/>
              <a:ext cx="677417" cy="511289"/>
            </a:xfrm>
            <a:prstGeom prst="rect">
              <a:avLst/>
            </a:prstGeom>
          </p:spPr>
        </p:pic>
        <p:pic>
          <p:nvPicPr>
            <p:cNvPr id="67" name="object 67"/>
            <p:cNvPicPr/>
            <p:nvPr/>
          </p:nvPicPr>
          <p:blipFill>
            <a:blip r:embed="rId3" cstate="print"/>
            <a:stretch>
              <a:fillRect/>
            </a:stretch>
          </p:blipFill>
          <p:spPr>
            <a:xfrm>
              <a:off x="2299715" y="1321320"/>
              <a:ext cx="596645" cy="511289"/>
            </a:xfrm>
            <a:prstGeom prst="rect">
              <a:avLst/>
            </a:prstGeom>
          </p:spPr>
        </p:pic>
        <p:pic>
          <p:nvPicPr>
            <p:cNvPr id="68" name="object 68"/>
            <p:cNvPicPr/>
            <p:nvPr/>
          </p:nvPicPr>
          <p:blipFill>
            <a:blip r:embed="rId4" cstate="print"/>
            <a:stretch>
              <a:fillRect/>
            </a:stretch>
          </p:blipFill>
          <p:spPr>
            <a:xfrm>
              <a:off x="2930651" y="1225295"/>
              <a:ext cx="553973" cy="454914"/>
            </a:xfrm>
            <a:prstGeom prst="rect">
              <a:avLst/>
            </a:prstGeom>
          </p:spPr>
        </p:pic>
      </p:grpSp>
      <p:sp>
        <p:nvSpPr>
          <p:cNvPr id="69" name="object 69"/>
          <p:cNvSpPr txBox="1"/>
          <p:nvPr/>
        </p:nvSpPr>
        <p:spPr>
          <a:xfrm>
            <a:off x="3045713" y="1267206"/>
            <a:ext cx="307340" cy="269240"/>
          </a:xfrm>
          <a:prstGeom prst="rect">
            <a:avLst/>
          </a:prstGeom>
        </p:spPr>
        <p:txBody>
          <a:bodyPr vert="horz" wrap="square" lIns="0" tIns="12065" rIns="0" bIns="0" rtlCol="0">
            <a:spAutoFit/>
          </a:bodyPr>
          <a:lstStyle/>
          <a:p>
            <a:pPr marL="12700">
              <a:lnSpc>
                <a:spcPct val="100000"/>
              </a:lnSpc>
              <a:spcBef>
                <a:spcPts val="95"/>
              </a:spcBef>
            </a:pPr>
            <a:r>
              <a:rPr sz="1600" b="1" spc="-10" dirty="0">
                <a:solidFill>
                  <a:srgbClr val="FFFFFF"/>
                </a:solidFill>
                <a:latin typeface="Calibri"/>
                <a:cs typeface="Calibri"/>
              </a:rPr>
              <a:t>Jlm</a:t>
            </a:r>
            <a:endParaRPr sz="1600">
              <a:latin typeface="Calibri"/>
              <a:cs typeface="Calibri"/>
            </a:endParaRPr>
          </a:p>
        </p:txBody>
      </p:sp>
      <p:grpSp>
        <p:nvGrpSpPr>
          <p:cNvPr id="70" name="object 70"/>
          <p:cNvGrpSpPr/>
          <p:nvPr/>
        </p:nvGrpSpPr>
        <p:grpSpPr>
          <a:xfrm>
            <a:off x="2927603" y="1123200"/>
            <a:ext cx="8081009" cy="927735"/>
            <a:chOff x="2927603" y="1123200"/>
            <a:chExt cx="8081009" cy="927735"/>
          </a:xfrm>
        </p:grpSpPr>
        <p:pic>
          <p:nvPicPr>
            <p:cNvPr id="71" name="object 71"/>
            <p:cNvPicPr/>
            <p:nvPr/>
          </p:nvPicPr>
          <p:blipFill>
            <a:blip r:embed="rId5" cstate="print"/>
            <a:stretch>
              <a:fillRect/>
            </a:stretch>
          </p:blipFill>
          <p:spPr>
            <a:xfrm>
              <a:off x="2927603" y="1469135"/>
              <a:ext cx="560070" cy="454914"/>
            </a:xfrm>
            <a:prstGeom prst="rect">
              <a:avLst/>
            </a:prstGeom>
          </p:spPr>
        </p:pic>
        <p:pic>
          <p:nvPicPr>
            <p:cNvPr id="72" name="object 72"/>
            <p:cNvPicPr/>
            <p:nvPr/>
          </p:nvPicPr>
          <p:blipFill>
            <a:blip r:embed="rId6" cstate="print"/>
            <a:stretch>
              <a:fillRect/>
            </a:stretch>
          </p:blipFill>
          <p:spPr>
            <a:xfrm>
              <a:off x="4131564" y="1123200"/>
              <a:ext cx="1387601" cy="511289"/>
            </a:xfrm>
            <a:prstGeom prst="rect">
              <a:avLst/>
            </a:prstGeom>
          </p:spPr>
        </p:pic>
        <p:pic>
          <p:nvPicPr>
            <p:cNvPr id="73" name="object 73"/>
            <p:cNvPicPr/>
            <p:nvPr/>
          </p:nvPicPr>
          <p:blipFill>
            <a:blip r:embed="rId7" cstate="print"/>
            <a:stretch>
              <a:fillRect/>
            </a:stretch>
          </p:blipFill>
          <p:spPr>
            <a:xfrm>
              <a:off x="5268467" y="1123200"/>
              <a:ext cx="5202174" cy="511289"/>
            </a:xfrm>
            <a:prstGeom prst="rect">
              <a:avLst/>
            </a:prstGeom>
          </p:spPr>
        </p:pic>
        <p:pic>
          <p:nvPicPr>
            <p:cNvPr id="74" name="object 74"/>
            <p:cNvPicPr/>
            <p:nvPr/>
          </p:nvPicPr>
          <p:blipFill>
            <a:blip r:embed="rId8" cstate="print"/>
            <a:stretch>
              <a:fillRect/>
            </a:stretch>
          </p:blipFill>
          <p:spPr>
            <a:xfrm>
              <a:off x="5611367" y="1539252"/>
              <a:ext cx="630174" cy="511289"/>
            </a:xfrm>
            <a:prstGeom prst="rect">
              <a:avLst/>
            </a:prstGeom>
          </p:spPr>
        </p:pic>
        <p:pic>
          <p:nvPicPr>
            <p:cNvPr id="75" name="object 75"/>
            <p:cNvPicPr/>
            <p:nvPr/>
          </p:nvPicPr>
          <p:blipFill>
            <a:blip r:embed="rId9" cstate="print"/>
            <a:stretch>
              <a:fillRect/>
            </a:stretch>
          </p:blipFill>
          <p:spPr>
            <a:xfrm>
              <a:off x="5935979" y="1539252"/>
              <a:ext cx="375678" cy="511289"/>
            </a:xfrm>
            <a:prstGeom prst="rect">
              <a:avLst/>
            </a:prstGeom>
          </p:spPr>
        </p:pic>
        <p:pic>
          <p:nvPicPr>
            <p:cNvPr id="76" name="object 76"/>
            <p:cNvPicPr/>
            <p:nvPr/>
          </p:nvPicPr>
          <p:blipFill>
            <a:blip r:embed="rId10" cstate="print"/>
            <a:stretch>
              <a:fillRect/>
            </a:stretch>
          </p:blipFill>
          <p:spPr>
            <a:xfrm>
              <a:off x="6006083" y="1539252"/>
              <a:ext cx="855726" cy="511289"/>
            </a:xfrm>
            <a:prstGeom prst="rect">
              <a:avLst/>
            </a:prstGeom>
          </p:spPr>
        </p:pic>
        <p:pic>
          <p:nvPicPr>
            <p:cNvPr id="77" name="object 77"/>
            <p:cNvPicPr/>
            <p:nvPr/>
          </p:nvPicPr>
          <p:blipFill>
            <a:blip r:embed="rId11" cstate="print"/>
            <a:stretch>
              <a:fillRect/>
            </a:stretch>
          </p:blipFill>
          <p:spPr>
            <a:xfrm>
              <a:off x="8955023" y="1539252"/>
              <a:ext cx="630174" cy="511289"/>
            </a:xfrm>
            <a:prstGeom prst="rect">
              <a:avLst/>
            </a:prstGeom>
          </p:spPr>
        </p:pic>
        <p:pic>
          <p:nvPicPr>
            <p:cNvPr id="78" name="object 78"/>
            <p:cNvPicPr/>
            <p:nvPr/>
          </p:nvPicPr>
          <p:blipFill>
            <a:blip r:embed="rId12" cstate="print"/>
            <a:stretch>
              <a:fillRect/>
            </a:stretch>
          </p:blipFill>
          <p:spPr>
            <a:xfrm>
              <a:off x="9279635" y="1539252"/>
              <a:ext cx="375678" cy="511289"/>
            </a:xfrm>
            <a:prstGeom prst="rect">
              <a:avLst/>
            </a:prstGeom>
          </p:spPr>
        </p:pic>
        <p:pic>
          <p:nvPicPr>
            <p:cNvPr id="79" name="object 79"/>
            <p:cNvPicPr/>
            <p:nvPr/>
          </p:nvPicPr>
          <p:blipFill>
            <a:blip r:embed="rId13" cstate="print"/>
            <a:stretch>
              <a:fillRect/>
            </a:stretch>
          </p:blipFill>
          <p:spPr>
            <a:xfrm>
              <a:off x="9349740" y="1539252"/>
              <a:ext cx="540258" cy="511289"/>
            </a:xfrm>
            <a:prstGeom prst="rect">
              <a:avLst/>
            </a:prstGeom>
          </p:spPr>
        </p:pic>
        <p:pic>
          <p:nvPicPr>
            <p:cNvPr id="80" name="object 80"/>
            <p:cNvPicPr/>
            <p:nvPr/>
          </p:nvPicPr>
          <p:blipFill>
            <a:blip r:embed="rId14" cstate="print"/>
            <a:stretch>
              <a:fillRect/>
            </a:stretch>
          </p:blipFill>
          <p:spPr>
            <a:xfrm>
              <a:off x="9584435" y="1539252"/>
              <a:ext cx="366534" cy="511289"/>
            </a:xfrm>
            <a:prstGeom prst="rect">
              <a:avLst/>
            </a:prstGeom>
          </p:spPr>
        </p:pic>
        <p:pic>
          <p:nvPicPr>
            <p:cNvPr id="81" name="object 81"/>
            <p:cNvPicPr/>
            <p:nvPr/>
          </p:nvPicPr>
          <p:blipFill>
            <a:blip r:embed="rId15" cstate="print"/>
            <a:stretch>
              <a:fillRect/>
            </a:stretch>
          </p:blipFill>
          <p:spPr>
            <a:xfrm>
              <a:off x="10024872" y="1539252"/>
              <a:ext cx="983742" cy="511289"/>
            </a:xfrm>
            <a:prstGeom prst="rect">
              <a:avLst/>
            </a:prstGeom>
          </p:spPr>
        </p:pic>
      </p:grpSp>
      <p:sp>
        <p:nvSpPr>
          <p:cNvPr id="82" name="object 82"/>
          <p:cNvSpPr txBox="1"/>
          <p:nvPr/>
        </p:nvSpPr>
        <p:spPr>
          <a:xfrm>
            <a:off x="5743447" y="1588770"/>
            <a:ext cx="5117465" cy="299720"/>
          </a:xfrm>
          <a:prstGeom prst="rect">
            <a:avLst/>
          </a:prstGeom>
        </p:spPr>
        <p:txBody>
          <a:bodyPr vert="horz" wrap="square" lIns="0" tIns="12700" rIns="0" bIns="0" rtlCol="0">
            <a:spAutoFit/>
          </a:bodyPr>
          <a:lstStyle/>
          <a:p>
            <a:pPr marL="12700">
              <a:lnSpc>
                <a:spcPct val="100000"/>
              </a:lnSpc>
              <a:spcBef>
                <a:spcPts val="100"/>
              </a:spcBef>
              <a:tabLst>
                <a:tab pos="3355975" algn="l"/>
                <a:tab pos="4426585" algn="l"/>
              </a:tabLst>
            </a:pPr>
            <a:r>
              <a:rPr sz="1800" b="1" spc="-5" dirty="0">
                <a:solidFill>
                  <a:srgbClr val="FFFFFF"/>
                </a:solidFill>
                <a:latin typeface="Calibri"/>
                <a:cs typeface="Calibri"/>
              </a:rPr>
              <a:t>MK</a:t>
            </a:r>
            <a:r>
              <a:rPr sz="1800" b="1" dirty="0">
                <a:solidFill>
                  <a:srgbClr val="FFFFFF"/>
                </a:solidFill>
                <a:latin typeface="Calibri"/>
                <a:cs typeface="Calibri"/>
              </a:rPr>
              <a:t>-</a:t>
            </a:r>
            <a:r>
              <a:rPr sz="1800" b="1" spc="-60" dirty="0">
                <a:solidFill>
                  <a:srgbClr val="FFFFFF"/>
                </a:solidFill>
                <a:latin typeface="Calibri"/>
                <a:cs typeface="Calibri"/>
              </a:rPr>
              <a:t>W</a:t>
            </a:r>
            <a:r>
              <a:rPr sz="1800" b="1" dirty="0">
                <a:solidFill>
                  <a:srgbClr val="FFFFFF"/>
                </a:solidFill>
                <a:latin typeface="Calibri"/>
                <a:cs typeface="Calibri"/>
              </a:rPr>
              <a:t>ajib	M</a:t>
            </a:r>
            <a:r>
              <a:rPr sz="1800" b="1" spc="-5" dirty="0">
                <a:solidFill>
                  <a:srgbClr val="FFFFFF"/>
                </a:solidFill>
                <a:latin typeface="Calibri"/>
                <a:cs typeface="Calibri"/>
              </a:rPr>
              <a:t>K</a:t>
            </a:r>
            <a:r>
              <a:rPr sz="1800" b="1" dirty="0">
                <a:solidFill>
                  <a:srgbClr val="FFFFFF"/>
                </a:solidFill>
                <a:latin typeface="Calibri"/>
                <a:cs typeface="Calibri"/>
              </a:rPr>
              <a:t>-</a:t>
            </a:r>
            <a:r>
              <a:rPr sz="1800" b="1" spc="-5" dirty="0">
                <a:solidFill>
                  <a:srgbClr val="FFFFFF"/>
                </a:solidFill>
                <a:latin typeface="Calibri"/>
                <a:cs typeface="Calibri"/>
              </a:rPr>
              <a:t>Pi</a:t>
            </a:r>
            <a:r>
              <a:rPr sz="1800" b="1" spc="5" dirty="0">
                <a:solidFill>
                  <a:srgbClr val="FFFFFF"/>
                </a:solidFill>
                <a:latin typeface="Calibri"/>
                <a:cs typeface="Calibri"/>
              </a:rPr>
              <a:t>l</a:t>
            </a:r>
            <a:r>
              <a:rPr sz="1800" b="1" dirty="0">
                <a:solidFill>
                  <a:srgbClr val="FFFFFF"/>
                </a:solidFill>
                <a:latin typeface="Calibri"/>
                <a:cs typeface="Calibri"/>
              </a:rPr>
              <a:t>.	M</a:t>
            </a:r>
            <a:r>
              <a:rPr sz="1800" b="1" spc="-30" dirty="0">
                <a:solidFill>
                  <a:srgbClr val="FFFFFF"/>
                </a:solidFill>
                <a:latin typeface="Calibri"/>
                <a:cs typeface="Calibri"/>
              </a:rPr>
              <a:t>K</a:t>
            </a:r>
            <a:r>
              <a:rPr sz="1800" b="1" spc="-5" dirty="0">
                <a:solidFill>
                  <a:srgbClr val="FFFFFF"/>
                </a:solidFill>
                <a:latin typeface="Calibri"/>
                <a:cs typeface="Calibri"/>
              </a:rPr>
              <a:t>WU</a:t>
            </a:r>
            <a:endParaRPr sz="1800">
              <a:latin typeface="Calibri"/>
              <a:cs typeface="Calibri"/>
            </a:endParaRPr>
          </a:p>
        </p:txBody>
      </p:sp>
      <p:sp>
        <p:nvSpPr>
          <p:cNvPr id="83" name="object 83"/>
          <p:cNvSpPr txBox="1"/>
          <p:nvPr/>
        </p:nvSpPr>
        <p:spPr>
          <a:xfrm>
            <a:off x="4966461" y="1972818"/>
            <a:ext cx="433705" cy="239395"/>
          </a:xfrm>
          <a:prstGeom prst="rect">
            <a:avLst/>
          </a:prstGeom>
        </p:spPr>
        <p:txBody>
          <a:bodyPr vert="horz" wrap="square" lIns="0" tIns="12700" rIns="0" bIns="0" rtlCol="0">
            <a:spAutoFit/>
          </a:bodyPr>
          <a:lstStyle/>
          <a:p>
            <a:pPr marL="12700">
              <a:lnSpc>
                <a:spcPct val="100000"/>
              </a:lnSpc>
              <a:spcBef>
                <a:spcPts val="100"/>
              </a:spcBef>
            </a:pPr>
            <a:r>
              <a:rPr sz="1400" spc="-60" dirty="0">
                <a:latin typeface="Calibri"/>
                <a:cs typeface="Calibri"/>
              </a:rPr>
              <a:t>MK8a</a:t>
            </a:r>
            <a:endParaRPr sz="1400">
              <a:latin typeface="Calibri"/>
              <a:cs typeface="Calibri"/>
            </a:endParaRPr>
          </a:p>
        </p:txBody>
      </p:sp>
      <p:sp>
        <p:nvSpPr>
          <p:cNvPr id="84" name="object 84"/>
          <p:cNvSpPr txBox="1"/>
          <p:nvPr/>
        </p:nvSpPr>
        <p:spPr>
          <a:xfrm>
            <a:off x="4967985" y="2186177"/>
            <a:ext cx="441959" cy="239395"/>
          </a:xfrm>
          <a:prstGeom prst="rect">
            <a:avLst/>
          </a:prstGeom>
        </p:spPr>
        <p:txBody>
          <a:bodyPr vert="horz" wrap="square" lIns="0" tIns="12700" rIns="0" bIns="0" rtlCol="0">
            <a:spAutoFit/>
          </a:bodyPr>
          <a:lstStyle/>
          <a:p>
            <a:pPr marL="12700">
              <a:lnSpc>
                <a:spcPct val="100000"/>
              </a:lnSpc>
              <a:spcBef>
                <a:spcPts val="100"/>
              </a:spcBef>
            </a:pPr>
            <a:r>
              <a:rPr sz="1400" spc="-10" dirty="0">
                <a:latin typeface="Calibri"/>
                <a:cs typeface="Calibri"/>
              </a:rPr>
              <a:t>(2sks)</a:t>
            </a:r>
            <a:endParaRPr sz="1400">
              <a:latin typeface="Calibri"/>
              <a:cs typeface="Calibri"/>
            </a:endParaRPr>
          </a:p>
        </p:txBody>
      </p:sp>
      <p:sp>
        <p:nvSpPr>
          <p:cNvPr id="85" name="object 85"/>
          <p:cNvSpPr txBox="1"/>
          <p:nvPr/>
        </p:nvSpPr>
        <p:spPr>
          <a:xfrm>
            <a:off x="5823330" y="1969770"/>
            <a:ext cx="939800" cy="299720"/>
          </a:xfrm>
          <a:prstGeom prst="rect">
            <a:avLst/>
          </a:prstGeom>
        </p:spPr>
        <p:txBody>
          <a:bodyPr vert="horz" wrap="square" lIns="0" tIns="12700" rIns="0" bIns="0" rtlCol="0">
            <a:spAutoFit/>
          </a:bodyPr>
          <a:lstStyle/>
          <a:p>
            <a:pPr marL="12700">
              <a:lnSpc>
                <a:spcPct val="100000"/>
              </a:lnSpc>
              <a:spcBef>
                <a:spcPts val="100"/>
              </a:spcBef>
            </a:pPr>
            <a:r>
              <a:rPr sz="1800" spc="-145" dirty="0">
                <a:solidFill>
                  <a:srgbClr val="FFFFFF"/>
                </a:solidFill>
                <a:latin typeface="Calibri"/>
                <a:cs typeface="Calibri"/>
              </a:rPr>
              <a:t>T</a:t>
            </a:r>
            <a:r>
              <a:rPr sz="1800" dirty="0">
                <a:solidFill>
                  <a:srgbClr val="FFFFFF"/>
                </a:solidFill>
                <a:latin typeface="Calibri"/>
                <a:cs typeface="Calibri"/>
              </a:rPr>
              <a:t>A/</a:t>
            </a:r>
            <a:r>
              <a:rPr sz="1800" spc="-5" dirty="0">
                <a:solidFill>
                  <a:srgbClr val="FFFFFF"/>
                </a:solidFill>
                <a:latin typeface="Calibri"/>
                <a:cs typeface="Calibri"/>
              </a:rPr>
              <a:t>Sk</a:t>
            </a:r>
            <a:r>
              <a:rPr sz="1800" spc="-10" dirty="0">
                <a:solidFill>
                  <a:srgbClr val="FFFFFF"/>
                </a:solidFill>
                <a:latin typeface="Calibri"/>
                <a:cs typeface="Calibri"/>
              </a:rPr>
              <a:t>r</a:t>
            </a:r>
            <a:r>
              <a:rPr sz="1800" spc="-5" dirty="0">
                <a:solidFill>
                  <a:srgbClr val="FFFFFF"/>
                </a:solidFill>
                <a:latin typeface="Calibri"/>
                <a:cs typeface="Calibri"/>
              </a:rPr>
              <a:t>i</a:t>
            </a:r>
            <a:r>
              <a:rPr sz="1800" spc="-10" dirty="0">
                <a:solidFill>
                  <a:srgbClr val="FFFFFF"/>
                </a:solidFill>
                <a:latin typeface="Calibri"/>
                <a:cs typeface="Calibri"/>
              </a:rPr>
              <a:t>p</a:t>
            </a:r>
            <a:r>
              <a:rPr sz="1800" spc="-5" dirty="0">
                <a:solidFill>
                  <a:srgbClr val="FFFFFF"/>
                </a:solidFill>
                <a:latin typeface="Calibri"/>
                <a:cs typeface="Calibri"/>
              </a:rPr>
              <a:t>s</a:t>
            </a:r>
            <a:r>
              <a:rPr sz="1800" dirty="0">
                <a:solidFill>
                  <a:srgbClr val="FFFFFF"/>
                </a:solidFill>
                <a:latin typeface="Calibri"/>
                <a:cs typeface="Calibri"/>
              </a:rPr>
              <a:t>i</a:t>
            </a:r>
            <a:endParaRPr sz="1800">
              <a:latin typeface="Calibri"/>
              <a:cs typeface="Calibri"/>
            </a:endParaRPr>
          </a:p>
        </p:txBody>
      </p:sp>
      <p:sp>
        <p:nvSpPr>
          <p:cNvPr id="86" name="object 86"/>
          <p:cNvSpPr txBox="1"/>
          <p:nvPr/>
        </p:nvSpPr>
        <p:spPr>
          <a:xfrm>
            <a:off x="6073266" y="2247138"/>
            <a:ext cx="441959" cy="239395"/>
          </a:xfrm>
          <a:prstGeom prst="rect">
            <a:avLst/>
          </a:prstGeom>
        </p:spPr>
        <p:txBody>
          <a:bodyPr vert="horz" wrap="square" lIns="0" tIns="12700" rIns="0" bIns="0" rtlCol="0">
            <a:spAutoFit/>
          </a:bodyPr>
          <a:lstStyle/>
          <a:p>
            <a:pPr marL="12700">
              <a:lnSpc>
                <a:spcPct val="100000"/>
              </a:lnSpc>
              <a:spcBef>
                <a:spcPts val="100"/>
              </a:spcBef>
            </a:pPr>
            <a:r>
              <a:rPr sz="1400" spc="-10" dirty="0">
                <a:solidFill>
                  <a:srgbClr val="FFFFFF"/>
                </a:solidFill>
                <a:latin typeface="Calibri"/>
                <a:cs typeface="Calibri"/>
              </a:rPr>
              <a:t>(6sks)</a:t>
            </a:r>
            <a:endParaRPr sz="1400">
              <a:latin typeface="Calibri"/>
              <a:cs typeface="Calibri"/>
            </a:endParaRPr>
          </a:p>
        </p:txBody>
      </p:sp>
      <p:sp>
        <p:nvSpPr>
          <p:cNvPr id="87" name="object 87"/>
          <p:cNvSpPr txBox="1"/>
          <p:nvPr/>
        </p:nvSpPr>
        <p:spPr>
          <a:xfrm>
            <a:off x="10218546" y="2551938"/>
            <a:ext cx="582295" cy="453390"/>
          </a:xfrm>
          <a:prstGeom prst="rect">
            <a:avLst/>
          </a:prstGeom>
        </p:spPr>
        <p:txBody>
          <a:bodyPr vert="horz" wrap="square" lIns="0" tIns="12700" rIns="0" bIns="0" rtlCol="0">
            <a:spAutoFit/>
          </a:bodyPr>
          <a:lstStyle/>
          <a:p>
            <a:pPr marL="82550" marR="5080" indent="-70485">
              <a:lnSpc>
                <a:spcPct val="100000"/>
              </a:lnSpc>
              <a:spcBef>
                <a:spcPts val="100"/>
              </a:spcBef>
            </a:pPr>
            <a:r>
              <a:rPr sz="1400" dirty="0">
                <a:latin typeface="Calibri"/>
                <a:cs typeface="Calibri"/>
              </a:rPr>
              <a:t>MK7wu  </a:t>
            </a:r>
            <a:r>
              <a:rPr sz="1400" spc="-10" dirty="0">
                <a:latin typeface="Calibri"/>
                <a:cs typeface="Calibri"/>
              </a:rPr>
              <a:t>(2sks)</a:t>
            </a:r>
            <a:endParaRPr sz="1400">
              <a:latin typeface="Calibri"/>
              <a:cs typeface="Calibri"/>
            </a:endParaRPr>
          </a:p>
        </p:txBody>
      </p:sp>
      <p:sp>
        <p:nvSpPr>
          <p:cNvPr id="88" name="object 88"/>
          <p:cNvSpPr txBox="1"/>
          <p:nvPr/>
        </p:nvSpPr>
        <p:spPr>
          <a:xfrm>
            <a:off x="3880865" y="3314192"/>
            <a:ext cx="3780790" cy="239395"/>
          </a:xfrm>
          <a:prstGeom prst="rect">
            <a:avLst/>
          </a:prstGeom>
        </p:spPr>
        <p:txBody>
          <a:bodyPr vert="horz" wrap="square" lIns="0" tIns="12700" rIns="0" bIns="0" rtlCol="0">
            <a:spAutoFit/>
          </a:bodyPr>
          <a:lstStyle/>
          <a:p>
            <a:pPr marL="12700">
              <a:lnSpc>
                <a:spcPct val="100000"/>
              </a:lnSpc>
              <a:spcBef>
                <a:spcPts val="100"/>
              </a:spcBef>
              <a:tabLst>
                <a:tab pos="1099185" algn="l"/>
                <a:tab pos="2204720" algn="l"/>
                <a:tab pos="3350895" algn="l"/>
              </a:tabLst>
            </a:pPr>
            <a:r>
              <a:rPr sz="1400" spc="-5" dirty="0">
                <a:latin typeface="Calibri"/>
                <a:cs typeface="Calibri"/>
              </a:rPr>
              <a:t>(4sks)	</a:t>
            </a:r>
            <a:r>
              <a:rPr sz="1400" spc="-5" dirty="0">
                <a:solidFill>
                  <a:srgbClr val="FFFFFF"/>
                </a:solidFill>
                <a:latin typeface="Calibri"/>
                <a:cs typeface="Calibri"/>
              </a:rPr>
              <a:t>(4sks)	(4sks)	</a:t>
            </a:r>
            <a:r>
              <a:rPr sz="1400" spc="-10" dirty="0">
                <a:latin typeface="Calibri"/>
                <a:cs typeface="Calibri"/>
              </a:rPr>
              <a:t>(2sks)</a:t>
            </a:r>
            <a:endParaRPr sz="1400">
              <a:latin typeface="Calibri"/>
              <a:cs typeface="Calibri"/>
            </a:endParaRPr>
          </a:p>
        </p:txBody>
      </p:sp>
      <p:sp>
        <p:nvSpPr>
          <p:cNvPr id="89" name="object 89"/>
          <p:cNvSpPr txBox="1"/>
          <p:nvPr/>
        </p:nvSpPr>
        <p:spPr>
          <a:xfrm>
            <a:off x="8241918" y="3344672"/>
            <a:ext cx="441959" cy="239395"/>
          </a:xfrm>
          <a:prstGeom prst="rect">
            <a:avLst/>
          </a:prstGeom>
        </p:spPr>
        <p:txBody>
          <a:bodyPr vert="horz" wrap="square" lIns="0" tIns="12700" rIns="0" bIns="0" rtlCol="0">
            <a:spAutoFit/>
          </a:bodyPr>
          <a:lstStyle/>
          <a:p>
            <a:pPr marL="12700">
              <a:lnSpc>
                <a:spcPct val="100000"/>
              </a:lnSpc>
              <a:spcBef>
                <a:spcPts val="100"/>
              </a:spcBef>
            </a:pPr>
            <a:r>
              <a:rPr sz="1400" spc="-10" dirty="0">
                <a:latin typeface="Calibri"/>
                <a:cs typeface="Calibri"/>
              </a:rPr>
              <a:t>(2sks)</a:t>
            </a:r>
            <a:endParaRPr sz="1400">
              <a:latin typeface="Calibri"/>
              <a:cs typeface="Calibri"/>
            </a:endParaRPr>
          </a:p>
        </p:txBody>
      </p:sp>
      <p:sp>
        <p:nvSpPr>
          <p:cNvPr id="90" name="object 90"/>
          <p:cNvSpPr txBox="1"/>
          <p:nvPr/>
        </p:nvSpPr>
        <p:spPr>
          <a:xfrm>
            <a:off x="9173971" y="3100831"/>
            <a:ext cx="542925" cy="452755"/>
          </a:xfrm>
          <a:prstGeom prst="rect">
            <a:avLst/>
          </a:prstGeom>
        </p:spPr>
        <p:txBody>
          <a:bodyPr vert="horz" wrap="square" lIns="0" tIns="12700" rIns="0" bIns="0" rtlCol="0">
            <a:spAutoFit/>
          </a:bodyPr>
          <a:lstStyle/>
          <a:p>
            <a:pPr marL="62865" marR="5080" indent="-50800">
              <a:lnSpc>
                <a:spcPct val="100000"/>
              </a:lnSpc>
              <a:spcBef>
                <a:spcPts val="100"/>
              </a:spcBef>
            </a:pPr>
            <a:r>
              <a:rPr sz="1400" dirty="0">
                <a:latin typeface="Calibri"/>
                <a:cs typeface="Calibri"/>
              </a:rPr>
              <a:t>MK6</a:t>
            </a:r>
            <a:r>
              <a:rPr sz="1400" spc="-10" dirty="0">
                <a:latin typeface="Calibri"/>
                <a:cs typeface="Calibri"/>
              </a:rPr>
              <a:t>u</a:t>
            </a:r>
            <a:r>
              <a:rPr sz="1400" dirty="0">
                <a:latin typeface="Calibri"/>
                <a:cs typeface="Calibri"/>
              </a:rPr>
              <a:t>e  </a:t>
            </a:r>
            <a:r>
              <a:rPr sz="1400" spc="-10" dirty="0">
                <a:latin typeface="Calibri"/>
                <a:cs typeface="Calibri"/>
              </a:rPr>
              <a:t>(2sks)</a:t>
            </a:r>
            <a:endParaRPr sz="1400">
              <a:latin typeface="Calibri"/>
              <a:cs typeface="Calibri"/>
            </a:endParaRPr>
          </a:p>
        </p:txBody>
      </p:sp>
      <p:sp>
        <p:nvSpPr>
          <p:cNvPr id="91" name="object 91"/>
          <p:cNvSpPr txBox="1"/>
          <p:nvPr/>
        </p:nvSpPr>
        <p:spPr>
          <a:xfrm>
            <a:off x="10218546" y="3100831"/>
            <a:ext cx="582295" cy="452755"/>
          </a:xfrm>
          <a:prstGeom prst="rect">
            <a:avLst/>
          </a:prstGeom>
        </p:spPr>
        <p:txBody>
          <a:bodyPr vert="horz" wrap="square" lIns="0" tIns="12700" rIns="0" bIns="0" rtlCol="0">
            <a:spAutoFit/>
          </a:bodyPr>
          <a:lstStyle/>
          <a:p>
            <a:pPr marL="82550" marR="5080" indent="-70485">
              <a:lnSpc>
                <a:spcPct val="100000"/>
              </a:lnSpc>
              <a:spcBef>
                <a:spcPts val="100"/>
              </a:spcBef>
            </a:pPr>
            <a:r>
              <a:rPr sz="1400" dirty="0">
                <a:latin typeface="Calibri"/>
                <a:cs typeface="Calibri"/>
              </a:rPr>
              <a:t>MK6wu  </a:t>
            </a:r>
            <a:r>
              <a:rPr sz="1400" spc="-10" dirty="0">
                <a:latin typeface="Calibri"/>
                <a:cs typeface="Calibri"/>
              </a:rPr>
              <a:t>(2sks)</a:t>
            </a:r>
            <a:endParaRPr sz="1400">
              <a:latin typeface="Calibri"/>
              <a:cs typeface="Calibri"/>
            </a:endParaRPr>
          </a:p>
        </p:txBody>
      </p:sp>
      <p:sp>
        <p:nvSpPr>
          <p:cNvPr id="92" name="object 92"/>
          <p:cNvSpPr txBox="1"/>
          <p:nvPr/>
        </p:nvSpPr>
        <p:spPr>
          <a:xfrm>
            <a:off x="9173971" y="3649472"/>
            <a:ext cx="542925" cy="452755"/>
          </a:xfrm>
          <a:prstGeom prst="rect">
            <a:avLst/>
          </a:prstGeom>
        </p:spPr>
        <p:txBody>
          <a:bodyPr vert="horz" wrap="square" lIns="0" tIns="12700" rIns="0" bIns="0" rtlCol="0">
            <a:spAutoFit/>
          </a:bodyPr>
          <a:lstStyle/>
          <a:p>
            <a:pPr marL="62865" marR="5080" indent="-50800">
              <a:lnSpc>
                <a:spcPct val="100000"/>
              </a:lnSpc>
              <a:spcBef>
                <a:spcPts val="100"/>
              </a:spcBef>
            </a:pPr>
            <a:r>
              <a:rPr sz="1400" dirty="0">
                <a:latin typeface="Calibri"/>
                <a:cs typeface="Calibri"/>
              </a:rPr>
              <a:t>MK5</a:t>
            </a:r>
            <a:r>
              <a:rPr sz="1400" spc="-10" dirty="0">
                <a:latin typeface="Calibri"/>
                <a:cs typeface="Calibri"/>
              </a:rPr>
              <a:t>u</a:t>
            </a:r>
            <a:r>
              <a:rPr sz="1400" dirty="0">
                <a:latin typeface="Calibri"/>
                <a:cs typeface="Calibri"/>
              </a:rPr>
              <a:t>e  </a:t>
            </a:r>
            <a:r>
              <a:rPr sz="1400" spc="-10" dirty="0">
                <a:latin typeface="Calibri"/>
                <a:cs typeface="Calibri"/>
              </a:rPr>
              <a:t>(4sks)</a:t>
            </a:r>
            <a:endParaRPr sz="1400">
              <a:latin typeface="Calibri"/>
              <a:cs typeface="Calibri"/>
            </a:endParaRPr>
          </a:p>
        </p:txBody>
      </p:sp>
      <p:sp>
        <p:nvSpPr>
          <p:cNvPr id="93" name="object 93"/>
          <p:cNvSpPr txBox="1"/>
          <p:nvPr/>
        </p:nvSpPr>
        <p:spPr>
          <a:xfrm>
            <a:off x="3832097" y="4167327"/>
            <a:ext cx="1631950" cy="240029"/>
          </a:xfrm>
          <a:prstGeom prst="rect">
            <a:avLst/>
          </a:prstGeom>
        </p:spPr>
        <p:txBody>
          <a:bodyPr vert="horz" wrap="square" lIns="0" tIns="13335" rIns="0" bIns="0" rtlCol="0">
            <a:spAutoFit/>
          </a:bodyPr>
          <a:lstStyle/>
          <a:p>
            <a:pPr marL="12700">
              <a:lnSpc>
                <a:spcPct val="100000"/>
              </a:lnSpc>
              <a:spcBef>
                <a:spcPts val="105"/>
              </a:spcBef>
              <a:tabLst>
                <a:tab pos="1096645" algn="l"/>
              </a:tabLst>
            </a:pPr>
            <a:r>
              <a:rPr sz="1400" dirty="0">
                <a:latin typeface="Calibri"/>
                <a:cs typeface="Calibri"/>
              </a:rPr>
              <a:t>MK</a:t>
            </a:r>
            <a:r>
              <a:rPr sz="1400" spc="-10" dirty="0">
                <a:latin typeface="Calibri"/>
                <a:cs typeface="Calibri"/>
              </a:rPr>
              <a:t>4u</a:t>
            </a:r>
            <a:r>
              <a:rPr sz="1400" dirty="0">
                <a:latin typeface="Calibri"/>
                <a:cs typeface="Calibri"/>
              </a:rPr>
              <a:t>a	</a:t>
            </a:r>
            <a:r>
              <a:rPr sz="1400" dirty="0">
                <a:solidFill>
                  <a:srgbClr val="FFFFFF"/>
                </a:solidFill>
                <a:latin typeface="Calibri"/>
                <a:cs typeface="Calibri"/>
              </a:rPr>
              <a:t>MK</a:t>
            </a:r>
            <a:r>
              <a:rPr sz="1400" spc="-10" dirty="0">
                <a:solidFill>
                  <a:srgbClr val="FFFFFF"/>
                </a:solidFill>
                <a:latin typeface="Calibri"/>
                <a:cs typeface="Calibri"/>
              </a:rPr>
              <a:t>4u</a:t>
            </a:r>
            <a:r>
              <a:rPr sz="1400" dirty="0">
                <a:solidFill>
                  <a:srgbClr val="FFFFFF"/>
                </a:solidFill>
                <a:latin typeface="Calibri"/>
                <a:cs typeface="Calibri"/>
              </a:rPr>
              <a:t>b</a:t>
            </a:r>
            <a:endParaRPr sz="1400">
              <a:latin typeface="Calibri"/>
              <a:cs typeface="Calibri"/>
            </a:endParaRPr>
          </a:p>
        </p:txBody>
      </p:sp>
      <p:sp>
        <p:nvSpPr>
          <p:cNvPr id="94" name="object 94"/>
          <p:cNvSpPr txBox="1"/>
          <p:nvPr/>
        </p:nvSpPr>
        <p:spPr>
          <a:xfrm>
            <a:off x="6029070" y="4167327"/>
            <a:ext cx="1671955" cy="240029"/>
          </a:xfrm>
          <a:prstGeom prst="rect">
            <a:avLst/>
          </a:prstGeom>
        </p:spPr>
        <p:txBody>
          <a:bodyPr vert="horz" wrap="square" lIns="0" tIns="13335" rIns="0" bIns="0" rtlCol="0">
            <a:spAutoFit/>
          </a:bodyPr>
          <a:lstStyle/>
          <a:p>
            <a:pPr marL="12700">
              <a:lnSpc>
                <a:spcPct val="100000"/>
              </a:lnSpc>
              <a:spcBef>
                <a:spcPts val="105"/>
              </a:spcBef>
              <a:tabLst>
                <a:tab pos="1149350" algn="l"/>
              </a:tabLst>
            </a:pPr>
            <a:r>
              <a:rPr sz="1400" spc="-5" dirty="0">
                <a:solidFill>
                  <a:srgbClr val="FFFFFF"/>
                </a:solidFill>
                <a:latin typeface="Calibri"/>
                <a:cs typeface="Calibri"/>
              </a:rPr>
              <a:t>MK4uc	</a:t>
            </a:r>
            <a:r>
              <a:rPr sz="1400" spc="-90" dirty="0">
                <a:latin typeface="Calibri"/>
                <a:cs typeface="Calibri"/>
              </a:rPr>
              <a:t>MK4ud</a:t>
            </a:r>
            <a:endParaRPr sz="1400">
              <a:latin typeface="Calibri"/>
              <a:cs typeface="Calibri"/>
            </a:endParaRPr>
          </a:p>
        </p:txBody>
      </p:sp>
      <p:sp>
        <p:nvSpPr>
          <p:cNvPr id="95" name="object 95"/>
          <p:cNvSpPr txBox="1"/>
          <p:nvPr/>
        </p:nvSpPr>
        <p:spPr>
          <a:xfrm>
            <a:off x="3880865" y="4381246"/>
            <a:ext cx="3780790" cy="239395"/>
          </a:xfrm>
          <a:prstGeom prst="rect">
            <a:avLst/>
          </a:prstGeom>
        </p:spPr>
        <p:txBody>
          <a:bodyPr vert="horz" wrap="square" lIns="0" tIns="12700" rIns="0" bIns="0" rtlCol="0">
            <a:spAutoFit/>
          </a:bodyPr>
          <a:lstStyle/>
          <a:p>
            <a:pPr marL="12700">
              <a:lnSpc>
                <a:spcPct val="100000"/>
              </a:lnSpc>
              <a:spcBef>
                <a:spcPts val="100"/>
              </a:spcBef>
              <a:tabLst>
                <a:tab pos="1099185" algn="l"/>
                <a:tab pos="2204720" algn="l"/>
                <a:tab pos="3350895" algn="l"/>
              </a:tabLst>
            </a:pPr>
            <a:r>
              <a:rPr sz="1400" spc="-5" dirty="0">
                <a:latin typeface="Calibri"/>
                <a:cs typeface="Calibri"/>
              </a:rPr>
              <a:t>(3sks)	</a:t>
            </a:r>
            <a:r>
              <a:rPr sz="1400" spc="-5" dirty="0">
                <a:solidFill>
                  <a:srgbClr val="FFFFFF"/>
                </a:solidFill>
                <a:latin typeface="Calibri"/>
                <a:cs typeface="Calibri"/>
              </a:rPr>
              <a:t>(3sks)	(5sks)	</a:t>
            </a:r>
            <a:r>
              <a:rPr sz="1400" spc="-10" dirty="0">
                <a:latin typeface="Calibri"/>
                <a:cs typeface="Calibri"/>
              </a:rPr>
              <a:t>(3sks)</a:t>
            </a:r>
            <a:endParaRPr sz="1400">
              <a:latin typeface="Calibri"/>
              <a:cs typeface="Calibri"/>
            </a:endParaRPr>
          </a:p>
        </p:txBody>
      </p:sp>
      <p:sp>
        <p:nvSpPr>
          <p:cNvPr id="96" name="object 96"/>
          <p:cNvSpPr txBox="1"/>
          <p:nvPr/>
        </p:nvSpPr>
        <p:spPr>
          <a:xfrm>
            <a:off x="9173971" y="4167327"/>
            <a:ext cx="542925" cy="453390"/>
          </a:xfrm>
          <a:prstGeom prst="rect">
            <a:avLst/>
          </a:prstGeom>
        </p:spPr>
        <p:txBody>
          <a:bodyPr vert="horz" wrap="square" lIns="0" tIns="13335" rIns="0" bIns="0" rtlCol="0">
            <a:spAutoFit/>
          </a:bodyPr>
          <a:lstStyle/>
          <a:p>
            <a:pPr marL="12700">
              <a:lnSpc>
                <a:spcPct val="100000"/>
              </a:lnSpc>
              <a:spcBef>
                <a:spcPts val="105"/>
              </a:spcBef>
            </a:pPr>
            <a:r>
              <a:rPr sz="1400" dirty="0">
                <a:latin typeface="Calibri"/>
                <a:cs typeface="Calibri"/>
              </a:rPr>
              <a:t>MK</a:t>
            </a:r>
            <a:r>
              <a:rPr sz="1400" spc="-10" dirty="0">
                <a:latin typeface="Calibri"/>
                <a:cs typeface="Calibri"/>
              </a:rPr>
              <a:t>4u</a:t>
            </a:r>
            <a:r>
              <a:rPr sz="1400" dirty="0">
                <a:latin typeface="Calibri"/>
                <a:cs typeface="Calibri"/>
              </a:rPr>
              <a:t>e</a:t>
            </a:r>
            <a:endParaRPr sz="1400">
              <a:latin typeface="Calibri"/>
              <a:cs typeface="Calibri"/>
            </a:endParaRPr>
          </a:p>
          <a:p>
            <a:pPr marL="62865">
              <a:lnSpc>
                <a:spcPct val="100000"/>
              </a:lnSpc>
            </a:pPr>
            <a:r>
              <a:rPr sz="1400" spc="-10" dirty="0">
                <a:latin typeface="Calibri"/>
                <a:cs typeface="Calibri"/>
              </a:rPr>
              <a:t>(4sks)</a:t>
            </a:r>
            <a:endParaRPr sz="1400">
              <a:latin typeface="Calibri"/>
              <a:cs typeface="Calibri"/>
            </a:endParaRPr>
          </a:p>
        </p:txBody>
      </p:sp>
      <p:sp>
        <p:nvSpPr>
          <p:cNvPr id="97" name="object 97"/>
          <p:cNvSpPr txBox="1"/>
          <p:nvPr/>
        </p:nvSpPr>
        <p:spPr>
          <a:xfrm>
            <a:off x="10089006" y="4292854"/>
            <a:ext cx="84137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Calibri"/>
                <a:cs typeface="Calibri"/>
              </a:rPr>
              <a:t>Agama</a:t>
            </a:r>
            <a:r>
              <a:rPr sz="1200" spc="-55" dirty="0">
                <a:latin typeface="Calibri"/>
                <a:cs typeface="Calibri"/>
              </a:rPr>
              <a:t> </a:t>
            </a:r>
            <a:r>
              <a:rPr sz="1200" spc="-10" dirty="0">
                <a:latin typeface="Calibri"/>
                <a:cs typeface="Calibri"/>
              </a:rPr>
              <a:t>(2sks)</a:t>
            </a:r>
            <a:endParaRPr sz="1200">
              <a:latin typeface="Calibri"/>
              <a:cs typeface="Calibri"/>
            </a:endParaRPr>
          </a:p>
        </p:txBody>
      </p:sp>
      <p:sp>
        <p:nvSpPr>
          <p:cNvPr id="98" name="object 98"/>
          <p:cNvSpPr txBox="1"/>
          <p:nvPr/>
        </p:nvSpPr>
        <p:spPr>
          <a:xfrm>
            <a:off x="10046334" y="4719573"/>
            <a:ext cx="925830" cy="391160"/>
          </a:xfrm>
          <a:prstGeom prst="rect">
            <a:avLst/>
          </a:prstGeom>
        </p:spPr>
        <p:txBody>
          <a:bodyPr vert="horz" wrap="square" lIns="0" tIns="12700" rIns="0" bIns="0" rtlCol="0">
            <a:spAutoFit/>
          </a:bodyPr>
          <a:lstStyle/>
          <a:p>
            <a:pPr marL="285115" marR="5080" indent="-273050">
              <a:lnSpc>
                <a:spcPct val="100000"/>
              </a:lnSpc>
              <a:spcBef>
                <a:spcPts val="100"/>
              </a:spcBef>
            </a:pPr>
            <a:r>
              <a:rPr sz="1200" spc="-5" dirty="0">
                <a:latin typeface="Calibri"/>
                <a:cs typeface="Calibri"/>
              </a:rPr>
              <a:t>B</a:t>
            </a:r>
            <a:r>
              <a:rPr sz="1200" dirty="0">
                <a:latin typeface="Calibri"/>
                <a:cs typeface="Calibri"/>
              </a:rPr>
              <a:t>h</a:t>
            </a:r>
            <a:r>
              <a:rPr sz="1200" spc="-5" dirty="0">
                <a:latin typeface="Calibri"/>
                <a:cs typeface="Calibri"/>
              </a:rPr>
              <a:t>s</a:t>
            </a:r>
            <a:r>
              <a:rPr sz="1200" dirty="0">
                <a:latin typeface="Calibri"/>
                <a:cs typeface="Calibri"/>
              </a:rPr>
              <a:t>.</a:t>
            </a:r>
            <a:r>
              <a:rPr sz="1200" spc="-5" dirty="0">
                <a:latin typeface="Calibri"/>
                <a:cs typeface="Calibri"/>
              </a:rPr>
              <a:t> </a:t>
            </a:r>
            <a:r>
              <a:rPr sz="1200" dirty="0">
                <a:latin typeface="Calibri"/>
                <a:cs typeface="Calibri"/>
              </a:rPr>
              <a:t>Ind</a:t>
            </a:r>
            <a:r>
              <a:rPr sz="1200" spc="-5" dirty="0">
                <a:latin typeface="Calibri"/>
                <a:cs typeface="Calibri"/>
              </a:rPr>
              <a:t>o</a:t>
            </a:r>
            <a:r>
              <a:rPr sz="1200" spc="5" dirty="0">
                <a:latin typeface="Calibri"/>
                <a:cs typeface="Calibri"/>
              </a:rPr>
              <a:t>n</a:t>
            </a:r>
            <a:r>
              <a:rPr sz="1200" dirty="0">
                <a:latin typeface="Calibri"/>
                <a:cs typeface="Calibri"/>
              </a:rPr>
              <a:t>esia  </a:t>
            </a:r>
            <a:r>
              <a:rPr sz="1200" spc="-10" dirty="0">
                <a:latin typeface="Calibri"/>
                <a:cs typeface="Calibri"/>
              </a:rPr>
              <a:t>(2sks)</a:t>
            </a:r>
            <a:endParaRPr sz="1200">
              <a:latin typeface="Calibri"/>
              <a:cs typeface="Calibri"/>
            </a:endParaRPr>
          </a:p>
        </p:txBody>
      </p:sp>
      <p:sp>
        <p:nvSpPr>
          <p:cNvPr id="99" name="object 99"/>
          <p:cNvSpPr txBox="1"/>
          <p:nvPr/>
        </p:nvSpPr>
        <p:spPr>
          <a:xfrm>
            <a:off x="3832097" y="5204205"/>
            <a:ext cx="539115" cy="453390"/>
          </a:xfrm>
          <a:prstGeom prst="rect">
            <a:avLst/>
          </a:prstGeom>
        </p:spPr>
        <p:txBody>
          <a:bodyPr vert="horz" wrap="square" lIns="0" tIns="12700" rIns="0" bIns="0" rtlCol="0">
            <a:spAutoFit/>
          </a:bodyPr>
          <a:lstStyle/>
          <a:p>
            <a:pPr marL="60960" marR="5080" indent="-48895">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a  </a:t>
            </a:r>
            <a:r>
              <a:rPr sz="1400" spc="-10" dirty="0">
                <a:solidFill>
                  <a:srgbClr val="FFFFFF"/>
                </a:solidFill>
                <a:latin typeface="Calibri"/>
                <a:cs typeface="Calibri"/>
              </a:rPr>
              <a:t>(4sks)</a:t>
            </a:r>
            <a:endParaRPr sz="1400">
              <a:latin typeface="Calibri"/>
              <a:cs typeface="Calibri"/>
            </a:endParaRPr>
          </a:p>
        </p:txBody>
      </p:sp>
      <p:sp>
        <p:nvSpPr>
          <p:cNvPr id="100" name="object 100"/>
          <p:cNvSpPr txBox="1"/>
          <p:nvPr/>
        </p:nvSpPr>
        <p:spPr>
          <a:xfrm>
            <a:off x="4916170" y="5204205"/>
            <a:ext cx="547370" cy="453390"/>
          </a:xfrm>
          <a:prstGeom prst="rect">
            <a:avLst/>
          </a:prstGeom>
        </p:spPr>
        <p:txBody>
          <a:bodyPr vert="horz" wrap="square" lIns="0" tIns="12700" rIns="0" bIns="0" rtlCol="0">
            <a:spAutoFit/>
          </a:bodyPr>
          <a:lstStyle/>
          <a:p>
            <a:pPr marL="64135" marR="5080" indent="-52069">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b  </a:t>
            </a:r>
            <a:r>
              <a:rPr sz="1400" spc="-10" dirty="0">
                <a:solidFill>
                  <a:srgbClr val="FFFFFF"/>
                </a:solidFill>
                <a:latin typeface="Calibri"/>
                <a:cs typeface="Calibri"/>
              </a:rPr>
              <a:t>(4sks)</a:t>
            </a:r>
            <a:endParaRPr sz="1400">
              <a:latin typeface="Calibri"/>
              <a:cs typeface="Calibri"/>
            </a:endParaRPr>
          </a:p>
        </p:txBody>
      </p:sp>
      <p:sp>
        <p:nvSpPr>
          <p:cNvPr id="101" name="object 101"/>
          <p:cNvSpPr txBox="1"/>
          <p:nvPr/>
        </p:nvSpPr>
        <p:spPr>
          <a:xfrm>
            <a:off x="6029070" y="5204205"/>
            <a:ext cx="529590" cy="453390"/>
          </a:xfrm>
          <a:prstGeom prst="rect">
            <a:avLst/>
          </a:prstGeom>
        </p:spPr>
        <p:txBody>
          <a:bodyPr vert="horz" wrap="square" lIns="0" tIns="12700" rIns="0" bIns="0" rtlCol="0">
            <a:spAutoFit/>
          </a:bodyPr>
          <a:lstStyle/>
          <a:p>
            <a:pPr marL="56515" marR="5080" indent="-44450">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c  </a:t>
            </a:r>
            <a:r>
              <a:rPr sz="1400" spc="-10" dirty="0">
                <a:solidFill>
                  <a:srgbClr val="FFFFFF"/>
                </a:solidFill>
                <a:latin typeface="Calibri"/>
                <a:cs typeface="Calibri"/>
              </a:rPr>
              <a:t>(4sks)</a:t>
            </a:r>
            <a:endParaRPr sz="1400">
              <a:latin typeface="Calibri"/>
              <a:cs typeface="Calibri"/>
            </a:endParaRPr>
          </a:p>
        </p:txBody>
      </p:sp>
      <p:sp>
        <p:nvSpPr>
          <p:cNvPr id="102" name="object 102"/>
          <p:cNvSpPr txBox="1"/>
          <p:nvPr/>
        </p:nvSpPr>
        <p:spPr>
          <a:xfrm>
            <a:off x="7166228" y="5204205"/>
            <a:ext cx="547370" cy="453390"/>
          </a:xfrm>
          <a:prstGeom prst="rect">
            <a:avLst/>
          </a:prstGeom>
        </p:spPr>
        <p:txBody>
          <a:bodyPr vert="horz" wrap="square" lIns="0" tIns="12700" rIns="0" bIns="0" rtlCol="0">
            <a:spAutoFit/>
          </a:bodyPr>
          <a:lstStyle/>
          <a:p>
            <a:pPr marL="66040" marR="5080" indent="-53340">
              <a:lnSpc>
                <a:spcPct val="100000"/>
              </a:lnSpc>
              <a:spcBef>
                <a:spcPts val="100"/>
              </a:spcBef>
            </a:pPr>
            <a:r>
              <a:rPr sz="1400" dirty="0">
                <a:solidFill>
                  <a:srgbClr val="FFFFFF"/>
                </a:solidFill>
                <a:latin typeface="Calibri"/>
                <a:cs typeface="Calibri"/>
              </a:rPr>
              <a:t>MK2</a:t>
            </a:r>
            <a:r>
              <a:rPr sz="1400" spc="-10" dirty="0">
                <a:solidFill>
                  <a:srgbClr val="FFFFFF"/>
                </a:solidFill>
                <a:latin typeface="Calibri"/>
                <a:cs typeface="Calibri"/>
              </a:rPr>
              <a:t>u</a:t>
            </a:r>
            <a:r>
              <a:rPr sz="1400" dirty="0">
                <a:solidFill>
                  <a:srgbClr val="FFFFFF"/>
                </a:solidFill>
                <a:latin typeface="Calibri"/>
                <a:cs typeface="Calibri"/>
              </a:rPr>
              <a:t>d  </a:t>
            </a:r>
            <a:r>
              <a:rPr sz="1400" spc="-10" dirty="0">
                <a:solidFill>
                  <a:srgbClr val="FFFFFF"/>
                </a:solidFill>
                <a:latin typeface="Calibri"/>
                <a:cs typeface="Calibri"/>
              </a:rPr>
              <a:t>(2sks)</a:t>
            </a:r>
            <a:endParaRPr sz="1400">
              <a:latin typeface="Calibri"/>
              <a:cs typeface="Calibri"/>
            </a:endParaRPr>
          </a:p>
        </p:txBody>
      </p:sp>
      <p:sp>
        <p:nvSpPr>
          <p:cNvPr id="103" name="object 103"/>
          <p:cNvSpPr txBox="1"/>
          <p:nvPr/>
        </p:nvSpPr>
        <p:spPr>
          <a:xfrm>
            <a:off x="8228203" y="5207253"/>
            <a:ext cx="469900" cy="391160"/>
          </a:xfrm>
          <a:prstGeom prst="rect">
            <a:avLst/>
          </a:prstGeom>
        </p:spPr>
        <p:txBody>
          <a:bodyPr vert="horz" wrap="square" lIns="0" tIns="12700" rIns="0" bIns="0" rtlCol="0">
            <a:spAutoFit/>
          </a:bodyPr>
          <a:lstStyle/>
          <a:p>
            <a:pPr marL="56515" marR="5080" indent="-44450">
              <a:lnSpc>
                <a:spcPct val="100000"/>
              </a:lnSpc>
              <a:spcBef>
                <a:spcPts val="100"/>
              </a:spcBef>
            </a:pPr>
            <a:r>
              <a:rPr sz="1200" dirty="0">
                <a:latin typeface="Calibri"/>
                <a:cs typeface="Calibri"/>
              </a:rPr>
              <a:t>MK2ue  </a:t>
            </a:r>
            <a:r>
              <a:rPr sz="1200" spc="-10" dirty="0">
                <a:latin typeface="Calibri"/>
                <a:cs typeface="Calibri"/>
              </a:rPr>
              <a:t>(2sks)</a:t>
            </a:r>
            <a:endParaRPr sz="1200">
              <a:latin typeface="Calibri"/>
              <a:cs typeface="Calibri"/>
            </a:endParaRPr>
          </a:p>
        </p:txBody>
      </p:sp>
      <p:sp>
        <p:nvSpPr>
          <p:cNvPr id="104" name="object 104"/>
          <p:cNvSpPr txBox="1"/>
          <p:nvPr/>
        </p:nvSpPr>
        <p:spPr>
          <a:xfrm>
            <a:off x="10021951" y="5237733"/>
            <a:ext cx="973455" cy="391160"/>
          </a:xfrm>
          <a:prstGeom prst="rect">
            <a:avLst/>
          </a:prstGeom>
        </p:spPr>
        <p:txBody>
          <a:bodyPr vert="horz" wrap="square" lIns="0" tIns="12700" rIns="0" bIns="0" rtlCol="0">
            <a:spAutoFit/>
          </a:bodyPr>
          <a:lstStyle/>
          <a:p>
            <a:pPr marL="215265" marR="5080" indent="-203200">
              <a:lnSpc>
                <a:spcPct val="100000"/>
              </a:lnSpc>
              <a:spcBef>
                <a:spcPts val="100"/>
              </a:spcBef>
            </a:pPr>
            <a:r>
              <a:rPr sz="1200" spc="-25" dirty="0">
                <a:latin typeface="Calibri"/>
                <a:cs typeface="Calibri"/>
              </a:rPr>
              <a:t>K</a:t>
            </a:r>
            <a:r>
              <a:rPr sz="1200" dirty="0">
                <a:latin typeface="Calibri"/>
                <a:cs typeface="Calibri"/>
              </a:rPr>
              <a:t>e</a:t>
            </a:r>
            <a:r>
              <a:rPr sz="1200" spc="-20" dirty="0">
                <a:latin typeface="Calibri"/>
                <a:cs typeface="Calibri"/>
              </a:rPr>
              <a:t>w</a:t>
            </a:r>
            <a:r>
              <a:rPr sz="1200" dirty="0">
                <a:latin typeface="Calibri"/>
                <a:cs typeface="Calibri"/>
              </a:rPr>
              <a:t>a</a:t>
            </a:r>
            <a:r>
              <a:rPr sz="1200" spc="-10" dirty="0">
                <a:latin typeface="Calibri"/>
                <a:cs typeface="Calibri"/>
              </a:rPr>
              <a:t>r</a:t>
            </a:r>
            <a:r>
              <a:rPr sz="1200" spc="-25" dirty="0">
                <a:latin typeface="Calibri"/>
                <a:cs typeface="Calibri"/>
              </a:rPr>
              <a:t>g</a:t>
            </a:r>
            <a:r>
              <a:rPr sz="1200" dirty="0">
                <a:latin typeface="Calibri"/>
                <a:cs typeface="Calibri"/>
              </a:rPr>
              <a:t>a</a:t>
            </a:r>
            <a:r>
              <a:rPr sz="1200" spc="5" dirty="0">
                <a:latin typeface="Calibri"/>
                <a:cs typeface="Calibri"/>
              </a:rPr>
              <a:t>n</a:t>
            </a:r>
            <a:r>
              <a:rPr sz="1200" dirty="0">
                <a:latin typeface="Calibri"/>
                <a:cs typeface="Calibri"/>
              </a:rPr>
              <a:t>e</a:t>
            </a:r>
            <a:r>
              <a:rPr sz="1200" spc="-25" dirty="0">
                <a:latin typeface="Calibri"/>
                <a:cs typeface="Calibri"/>
              </a:rPr>
              <a:t>g</a:t>
            </a:r>
            <a:r>
              <a:rPr sz="1200" dirty="0">
                <a:latin typeface="Calibri"/>
                <a:cs typeface="Calibri"/>
              </a:rPr>
              <a:t>a</a:t>
            </a:r>
            <a:r>
              <a:rPr sz="1200" spc="-25" dirty="0">
                <a:latin typeface="Calibri"/>
                <a:cs typeface="Calibri"/>
              </a:rPr>
              <a:t>r</a:t>
            </a:r>
            <a:r>
              <a:rPr sz="1200" dirty="0">
                <a:latin typeface="Calibri"/>
                <a:cs typeface="Calibri"/>
              </a:rPr>
              <a:t>a  an</a:t>
            </a:r>
            <a:r>
              <a:rPr sz="1200" spc="-20" dirty="0">
                <a:latin typeface="Calibri"/>
                <a:cs typeface="Calibri"/>
              </a:rPr>
              <a:t> </a:t>
            </a:r>
            <a:r>
              <a:rPr sz="1200" spc="-10" dirty="0">
                <a:latin typeface="Calibri"/>
                <a:cs typeface="Calibri"/>
              </a:rPr>
              <a:t>(2sks)</a:t>
            </a:r>
            <a:endParaRPr sz="1200">
              <a:latin typeface="Calibri"/>
              <a:cs typeface="Calibri"/>
            </a:endParaRPr>
          </a:p>
        </p:txBody>
      </p:sp>
      <p:sp>
        <p:nvSpPr>
          <p:cNvPr id="105" name="object 105"/>
          <p:cNvSpPr txBox="1"/>
          <p:nvPr/>
        </p:nvSpPr>
        <p:spPr>
          <a:xfrm>
            <a:off x="3880865" y="5936081"/>
            <a:ext cx="3780790" cy="239395"/>
          </a:xfrm>
          <a:prstGeom prst="rect">
            <a:avLst/>
          </a:prstGeom>
        </p:spPr>
        <p:txBody>
          <a:bodyPr vert="horz" wrap="square" lIns="0" tIns="12700" rIns="0" bIns="0" rtlCol="0">
            <a:spAutoFit/>
          </a:bodyPr>
          <a:lstStyle/>
          <a:p>
            <a:pPr marL="12700">
              <a:lnSpc>
                <a:spcPct val="100000"/>
              </a:lnSpc>
              <a:spcBef>
                <a:spcPts val="100"/>
              </a:spcBef>
              <a:tabLst>
                <a:tab pos="1099185" algn="l"/>
                <a:tab pos="2204720" algn="l"/>
                <a:tab pos="3350895" algn="l"/>
              </a:tabLst>
            </a:pPr>
            <a:r>
              <a:rPr sz="1400" spc="-5" dirty="0">
                <a:latin typeface="Calibri"/>
                <a:cs typeface="Calibri"/>
              </a:rPr>
              <a:t>(4sks)	</a:t>
            </a:r>
            <a:r>
              <a:rPr sz="1400" spc="-5" dirty="0">
                <a:solidFill>
                  <a:srgbClr val="FFFFFF"/>
                </a:solidFill>
                <a:latin typeface="Calibri"/>
                <a:cs typeface="Calibri"/>
              </a:rPr>
              <a:t>(4sks)	(4sks)	</a:t>
            </a:r>
            <a:r>
              <a:rPr sz="1400" spc="-10" dirty="0">
                <a:solidFill>
                  <a:srgbClr val="FFFFFF"/>
                </a:solidFill>
                <a:latin typeface="Calibri"/>
                <a:cs typeface="Calibri"/>
              </a:rPr>
              <a:t>(4sks)</a:t>
            </a:r>
            <a:endParaRPr sz="1400">
              <a:latin typeface="Calibri"/>
              <a:cs typeface="Calibri"/>
            </a:endParaRPr>
          </a:p>
        </p:txBody>
      </p:sp>
      <p:sp>
        <p:nvSpPr>
          <p:cNvPr id="106" name="object 106"/>
          <p:cNvSpPr txBox="1"/>
          <p:nvPr/>
        </p:nvSpPr>
        <p:spPr>
          <a:xfrm>
            <a:off x="10212451" y="5755640"/>
            <a:ext cx="594360" cy="391795"/>
          </a:xfrm>
          <a:prstGeom prst="rect">
            <a:avLst/>
          </a:prstGeom>
        </p:spPr>
        <p:txBody>
          <a:bodyPr vert="horz" wrap="square" lIns="0" tIns="12700" rIns="0" bIns="0" rtlCol="0">
            <a:spAutoFit/>
          </a:bodyPr>
          <a:lstStyle/>
          <a:p>
            <a:pPr algn="ctr">
              <a:lnSpc>
                <a:spcPct val="100000"/>
              </a:lnSpc>
              <a:spcBef>
                <a:spcPts val="100"/>
              </a:spcBef>
            </a:pPr>
            <a:r>
              <a:rPr sz="1200" spc="-5" dirty="0">
                <a:latin typeface="Calibri"/>
                <a:cs typeface="Calibri"/>
              </a:rPr>
              <a:t>Pancasila</a:t>
            </a:r>
            <a:endParaRPr sz="1200">
              <a:latin typeface="Calibri"/>
              <a:cs typeface="Calibri"/>
            </a:endParaRPr>
          </a:p>
          <a:p>
            <a:pPr algn="ctr">
              <a:lnSpc>
                <a:spcPct val="100000"/>
              </a:lnSpc>
              <a:spcBef>
                <a:spcPts val="5"/>
              </a:spcBef>
            </a:pPr>
            <a:r>
              <a:rPr sz="1200" spc="-10" dirty="0">
                <a:latin typeface="Calibri"/>
                <a:cs typeface="Calibri"/>
              </a:rPr>
              <a:t>(2sks}</a:t>
            </a:r>
            <a:endParaRPr sz="1200">
              <a:latin typeface="Calibri"/>
              <a:cs typeface="Calibri"/>
            </a:endParaRPr>
          </a:p>
        </p:txBody>
      </p:sp>
      <p:graphicFrame>
        <p:nvGraphicFramePr>
          <p:cNvPr id="107" name="object 107"/>
          <p:cNvGraphicFramePr>
            <a:graphicFrameLocks noGrp="1"/>
          </p:cNvGraphicFramePr>
          <p:nvPr/>
        </p:nvGraphicFramePr>
        <p:xfrm>
          <a:off x="1689480" y="1542668"/>
          <a:ext cx="1684655" cy="5041808"/>
        </p:xfrm>
        <a:graphic>
          <a:graphicData uri="http://schemas.openxmlformats.org/drawingml/2006/table">
            <a:tbl>
              <a:tblPr firstRow="1" bandRow="1">
                <a:tableStyleId>{2D5ABB26-0587-4C30-8999-92F81FD0307C}</a:tableStyleId>
              </a:tblPr>
              <a:tblGrid>
                <a:gridCol w="594995">
                  <a:extLst>
                    <a:ext uri="{9D8B030D-6E8A-4147-A177-3AD203B41FA5}">
                      <a16:colId xmlns:a16="http://schemas.microsoft.com/office/drawing/2014/main" val="20000"/>
                    </a:ext>
                  </a:extLst>
                </a:gridCol>
                <a:gridCol w="623570">
                  <a:extLst>
                    <a:ext uri="{9D8B030D-6E8A-4147-A177-3AD203B41FA5}">
                      <a16:colId xmlns:a16="http://schemas.microsoft.com/office/drawing/2014/main" val="20001"/>
                    </a:ext>
                  </a:extLst>
                </a:gridCol>
                <a:gridCol w="466090">
                  <a:extLst>
                    <a:ext uri="{9D8B030D-6E8A-4147-A177-3AD203B41FA5}">
                      <a16:colId xmlns:a16="http://schemas.microsoft.com/office/drawing/2014/main" val="20002"/>
                    </a:ext>
                  </a:extLst>
                </a:gridCol>
              </a:tblGrid>
              <a:tr h="336804">
                <a:tc>
                  <a:txBody>
                    <a:bodyPr/>
                    <a:lstStyle/>
                    <a:p>
                      <a:pPr marL="60325">
                        <a:lnSpc>
                          <a:spcPts val="905"/>
                        </a:lnSpc>
                      </a:pPr>
                      <a:r>
                        <a:rPr sz="1800" b="1" spc="-5" dirty="0">
                          <a:solidFill>
                            <a:srgbClr val="FFFFFF"/>
                          </a:solidFill>
                          <a:latin typeface="Calibri"/>
                          <a:cs typeface="Calibri"/>
                        </a:rPr>
                        <a:t>Smt</a:t>
                      </a:r>
                      <a:endParaRPr sz="1800">
                        <a:latin typeface="Calibri"/>
                        <a:cs typeface="Calibri"/>
                      </a:endParaRPr>
                    </a:p>
                  </a:txBody>
                  <a:tcPr marL="0" marR="0" marT="0" marB="0">
                    <a:solidFill>
                      <a:srgbClr val="009973"/>
                    </a:solidFill>
                  </a:tcPr>
                </a:tc>
                <a:tc>
                  <a:txBody>
                    <a:bodyPr/>
                    <a:lstStyle/>
                    <a:p>
                      <a:pPr marR="5715" algn="ctr">
                        <a:lnSpc>
                          <a:spcPts val="905"/>
                        </a:lnSpc>
                      </a:pPr>
                      <a:r>
                        <a:rPr sz="1800" b="1" spc="-5" dirty="0">
                          <a:solidFill>
                            <a:srgbClr val="FFFFFF"/>
                          </a:solidFill>
                          <a:latin typeface="Calibri"/>
                          <a:cs typeface="Calibri"/>
                        </a:rPr>
                        <a:t>sks</a:t>
                      </a:r>
                      <a:endParaRPr sz="1800">
                        <a:latin typeface="Calibri"/>
                        <a:cs typeface="Calibri"/>
                      </a:endParaRPr>
                    </a:p>
                  </a:txBody>
                  <a:tcPr marL="0" marR="0" marT="0" marB="0">
                    <a:solidFill>
                      <a:srgbClr val="009973"/>
                    </a:solidFill>
                  </a:tcPr>
                </a:tc>
                <a:tc>
                  <a:txBody>
                    <a:bodyPr/>
                    <a:lstStyle/>
                    <a:p>
                      <a:pPr marL="114935" algn="ctr">
                        <a:lnSpc>
                          <a:spcPts val="1764"/>
                        </a:lnSpc>
                      </a:pPr>
                      <a:r>
                        <a:rPr sz="1600" b="1" spc="-10" dirty="0">
                          <a:solidFill>
                            <a:srgbClr val="FFFFFF"/>
                          </a:solidFill>
                          <a:latin typeface="Calibri"/>
                          <a:cs typeface="Calibri"/>
                        </a:rPr>
                        <a:t>MK</a:t>
                      </a:r>
                      <a:endParaRPr sz="1600">
                        <a:latin typeface="Calibri"/>
                        <a:cs typeface="Calibri"/>
                      </a:endParaRPr>
                    </a:p>
                  </a:txBody>
                  <a:tcPr marL="0" marR="0" marT="0" marB="0">
                    <a:solidFill>
                      <a:srgbClr val="009973"/>
                    </a:solidFill>
                  </a:tcPr>
                </a:tc>
                <a:extLst>
                  <a:ext uri="{0D108BD9-81ED-4DB2-BD59-A6C34878D82A}">
                    <a16:rowId xmlns:a16="http://schemas.microsoft.com/office/drawing/2014/main" val="10000"/>
                  </a:ext>
                </a:extLst>
              </a:tr>
              <a:tr h="91059">
                <a:tc>
                  <a:txBody>
                    <a:bodyPr/>
                    <a:lstStyle/>
                    <a:p>
                      <a:pPr>
                        <a:lnSpc>
                          <a:spcPct val="100000"/>
                        </a:lnSpc>
                      </a:pPr>
                      <a:endParaRPr sz="400">
                        <a:latin typeface="Times New Roman"/>
                        <a:cs typeface="Times New Roman"/>
                      </a:endParaRPr>
                    </a:p>
                  </a:txBody>
                  <a:tcPr marL="0" marR="0" marT="0" marB="0"/>
                </a:tc>
                <a:tc>
                  <a:txBody>
                    <a:bodyPr/>
                    <a:lstStyle/>
                    <a:p>
                      <a:pPr>
                        <a:lnSpc>
                          <a:spcPct val="100000"/>
                        </a:lnSpc>
                      </a:pPr>
                      <a:endParaRPr sz="400">
                        <a:latin typeface="Times New Roman"/>
                        <a:cs typeface="Times New Roman"/>
                      </a:endParaRPr>
                    </a:p>
                  </a:txBody>
                  <a:tcPr marL="0" marR="0" marT="0" marB="0"/>
                </a:tc>
                <a:tc>
                  <a:txBody>
                    <a:bodyPr/>
                    <a:lstStyle/>
                    <a:p>
                      <a:pPr>
                        <a:lnSpc>
                          <a:spcPct val="100000"/>
                        </a:lnSpc>
                      </a:pPr>
                      <a:endParaRPr sz="400">
                        <a:latin typeface="Times New Roman"/>
                        <a:cs typeface="Times New Roman"/>
                      </a:endParaRPr>
                    </a:p>
                  </a:txBody>
                  <a:tcPr marL="0" marR="0" marT="0" marB="0"/>
                </a:tc>
                <a:extLst>
                  <a:ext uri="{0D108BD9-81ED-4DB2-BD59-A6C34878D82A}">
                    <a16:rowId xmlns:a16="http://schemas.microsoft.com/office/drawing/2014/main" val="10001"/>
                  </a:ext>
                </a:extLst>
              </a:tr>
              <a:tr h="560070">
                <a:tc>
                  <a:txBody>
                    <a:bodyPr/>
                    <a:lstStyle/>
                    <a:p>
                      <a:pPr marL="31750">
                        <a:lnSpc>
                          <a:spcPct val="100000"/>
                        </a:lnSpc>
                        <a:spcBef>
                          <a:spcPts val="150"/>
                        </a:spcBef>
                      </a:pPr>
                      <a:r>
                        <a:rPr sz="1800" b="1" spc="-10" dirty="0">
                          <a:latin typeface="Times New Roman"/>
                          <a:cs typeface="Times New Roman"/>
                        </a:rPr>
                        <a:t>VIII</a:t>
                      </a:r>
                      <a:endParaRPr sz="1800">
                        <a:latin typeface="Times New Roman"/>
                        <a:cs typeface="Times New Roman"/>
                      </a:endParaRPr>
                    </a:p>
                  </a:txBody>
                  <a:tcPr marL="0" marR="0" marT="19050" marB="0">
                    <a:solidFill>
                      <a:srgbClr val="E7F6EE"/>
                    </a:solidFill>
                  </a:tcPr>
                </a:tc>
                <a:tc>
                  <a:txBody>
                    <a:bodyPr/>
                    <a:lstStyle/>
                    <a:p>
                      <a:pPr marR="5080" algn="ctr">
                        <a:lnSpc>
                          <a:spcPct val="100000"/>
                        </a:lnSpc>
                        <a:spcBef>
                          <a:spcPts val="150"/>
                        </a:spcBef>
                      </a:pPr>
                      <a:r>
                        <a:rPr sz="1800" b="1" dirty="0">
                          <a:latin typeface="Times New Roman"/>
                          <a:cs typeface="Times New Roman"/>
                        </a:rPr>
                        <a:t>8</a:t>
                      </a:r>
                      <a:endParaRPr sz="1800">
                        <a:latin typeface="Times New Roman"/>
                        <a:cs typeface="Times New Roman"/>
                      </a:endParaRPr>
                    </a:p>
                  </a:txBody>
                  <a:tcPr marL="0" marR="0" marT="19050" marB="0">
                    <a:solidFill>
                      <a:srgbClr val="E7F6EE"/>
                    </a:solidFill>
                  </a:tcPr>
                </a:tc>
                <a:tc>
                  <a:txBody>
                    <a:bodyPr/>
                    <a:lstStyle/>
                    <a:p>
                      <a:pPr marL="116205" algn="ctr">
                        <a:lnSpc>
                          <a:spcPct val="100000"/>
                        </a:lnSpc>
                        <a:spcBef>
                          <a:spcPts val="150"/>
                        </a:spcBef>
                      </a:pPr>
                      <a:r>
                        <a:rPr sz="1800" b="1" dirty="0">
                          <a:latin typeface="Times New Roman"/>
                          <a:cs typeface="Times New Roman"/>
                        </a:rPr>
                        <a:t>2</a:t>
                      </a:r>
                      <a:endParaRPr sz="1800">
                        <a:latin typeface="Times New Roman"/>
                        <a:cs typeface="Times New Roman"/>
                      </a:endParaRPr>
                    </a:p>
                  </a:txBody>
                  <a:tcPr marL="0" marR="0" marT="19050" marB="0">
                    <a:solidFill>
                      <a:srgbClr val="E7F6EE"/>
                    </a:solidFill>
                  </a:tcPr>
                </a:tc>
                <a:extLst>
                  <a:ext uri="{0D108BD9-81ED-4DB2-BD59-A6C34878D82A}">
                    <a16:rowId xmlns:a16="http://schemas.microsoft.com/office/drawing/2014/main" val="10002"/>
                  </a:ext>
                </a:extLst>
              </a:tr>
              <a:tr h="548639">
                <a:tc>
                  <a:txBody>
                    <a:bodyPr/>
                    <a:lstStyle/>
                    <a:p>
                      <a:pPr marL="75565">
                        <a:lnSpc>
                          <a:spcPct val="100000"/>
                        </a:lnSpc>
                        <a:spcBef>
                          <a:spcPts val="300"/>
                        </a:spcBef>
                      </a:pPr>
                      <a:r>
                        <a:rPr sz="1800" b="1" spc="-10" dirty="0">
                          <a:latin typeface="Times New Roman"/>
                          <a:cs typeface="Times New Roman"/>
                        </a:rPr>
                        <a:t>VII</a:t>
                      </a:r>
                      <a:endParaRPr sz="1800">
                        <a:latin typeface="Times New Roman"/>
                        <a:cs typeface="Times New Roman"/>
                      </a:endParaRPr>
                    </a:p>
                  </a:txBody>
                  <a:tcPr marL="0" marR="0" marT="38100" marB="0">
                    <a:solidFill>
                      <a:srgbClr val="CAEBDE"/>
                    </a:solidFill>
                  </a:tcPr>
                </a:tc>
                <a:tc>
                  <a:txBody>
                    <a:bodyPr/>
                    <a:lstStyle/>
                    <a:p>
                      <a:pPr marR="6985" algn="ctr">
                        <a:lnSpc>
                          <a:spcPct val="100000"/>
                        </a:lnSpc>
                        <a:spcBef>
                          <a:spcPts val="300"/>
                        </a:spcBef>
                      </a:pPr>
                      <a:r>
                        <a:rPr sz="1800" b="1" spc="-5" dirty="0">
                          <a:latin typeface="Times New Roman"/>
                          <a:cs typeface="Times New Roman"/>
                        </a:rPr>
                        <a:t>20</a:t>
                      </a:r>
                      <a:endParaRPr sz="1800">
                        <a:latin typeface="Times New Roman"/>
                        <a:cs typeface="Times New Roman"/>
                      </a:endParaRPr>
                    </a:p>
                  </a:txBody>
                  <a:tcPr marL="0" marR="0" marT="38100" marB="0">
                    <a:solidFill>
                      <a:srgbClr val="CAEBDE"/>
                    </a:solidFill>
                  </a:tcPr>
                </a:tc>
                <a:tc>
                  <a:txBody>
                    <a:bodyPr/>
                    <a:lstStyle/>
                    <a:p>
                      <a:pPr marL="116205" algn="ctr">
                        <a:lnSpc>
                          <a:spcPct val="100000"/>
                        </a:lnSpc>
                        <a:spcBef>
                          <a:spcPts val="300"/>
                        </a:spcBef>
                      </a:pPr>
                      <a:r>
                        <a:rPr sz="1800" b="1" dirty="0">
                          <a:latin typeface="Times New Roman"/>
                          <a:cs typeface="Times New Roman"/>
                        </a:rPr>
                        <a:t>6</a:t>
                      </a:r>
                      <a:endParaRPr sz="1800">
                        <a:latin typeface="Times New Roman"/>
                        <a:cs typeface="Times New Roman"/>
                      </a:endParaRPr>
                    </a:p>
                  </a:txBody>
                  <a:tcPr marL="0" marR="0" marT="38100" marB="0">
                    <a:solidFill>
                      <a:srgbClr val="CAEBDE"/>
                    </a:solidFill>
                  </a:tcPr>
                </a:tc>
                <a:extLst>
                  <a:ext uri="{0D108BD9-81ED-4DB2-BD59-A6C34878D82A}">
                    <a16:rowId xmlns:a16="http://schemas.microsoft.com/office/drawing/2014/main" val="10003"/>
                  </a:ext>
                </a:extLst>
              </a:tr>
              <a:tr h="464652">
                <a:tc>
                  <a:txBody>
                    <a:bodyPr/>
                    <a:lstStyle/>
                    <a:p>
                      <a:pPr marL="120014">
                        <a:lnSpc>
                          <a:spcPct val="100000"/>
                        </a:lnSpc>
                        <a:spcBef>
                          <a:spcPts val="305"/>
                        </a:spcBef>
                      </a:pPr>
                      <a:r>
                        <a:rPr sz="1800" b="1" spc="-10" dirty="0">
                          <a:latin typeface="Times New Roman"/>
                          <a:cs typeface="Times New Roman"/>
                        </a:rPr>
                        <a:t>VI</a:t>
                      </a:r>
                      <a:endParaRPr sz="1800">
                        <a:latin typeface="Times New Roman"/>
                        <a:cs typeface="Times New Roman"/>
                      </a:endParaRPr>
                    </a:p>
                  </a:txBody>
                  <a:tcPr marL="0" marR="0" marT="38735" marB="0">
                    <a:solidFill>
                      <a:srgbClr val="E7F6EE"/>
                    </a:solidFill>
                  </a:tcPr>
                </a:tc>
                <a:tc>
                  <a:txBody>
                    <a:bodyPr/>
                    <a:lstStyle/>
                    <a:p>
                      <a:pPr marR="6985" algn="ctr">
                        <a:lnSpc>
                          <a:spcPct val="100000"/>
                        </a:lnSpc>
                        <a:spcBef>
                          <a:spcPts val="305"/>
                        </a:spcBef>
                      </a:pPr>
                      <a:r>
                        <a:rPr sz="1800" b="1" dirty="0">
                          <a:latin typeface="Times New Roman"/>
                          <a:cs typeface="Times New Roman"/>
                        </a:rPr>
                        <a:t>20</a:t>
                      </a:r>
                      <a:endParaRPr sz="1800">
                        <a:latin typeface="Times New Roman"/>
                        <a:cs typeface="Times New Roman"/>
                      </a:endParaRPr>
                    </a:p>
                  </a:txBody>
                  <a:tcPr marL="0" marR="0" marT="38735" marB="0">
                    <a:solidFill>
                      <a:srgbClr val="E7F6EE"/>
                    </a:solidFill>
                  </a:tcPr>
                </a:tc>
                <a:tc>
                  <a:txBody>
                    <a:bodyPr/>
                    <a:lstStyle/>
                    <a:p>
                      <a:pPr marL="116205" algn="ctr">
                        <a:lnSpc>
                          <a:spcPct val="100000"/>
                        </a:lnSpc>
                        <a:spcBef>
                          <a:spcPts val="305"/>
                        </a:spcBef>
                      </a:pPr>
                      <a:r>
                        <a:rPr sz="1800" b="1" dirty="0">
                          <a:latin typeface="Times New Roman"/>
                          <a:cs typeface="Times New Roman"/>
                        </a:rPr>
                        <a:t>6</a:t>
                      </a:r>
                      <a:endParaRPr sz="1800">
                        <a:latin typeface="Times New Roman"/>
                        <a:cs typeface="Times New Roman"/>
                      </a:endParaRPr>
                    </a:p>
                  </a:txBody>
                  <a:tcPr marL="0" marR="0" marT="38735" marB="0">
                    <a:solidFill>
                      <a:srgbClr val="E7F6EE"/>
                    </a:solidFill>
                  </a:tcPr>
                </a:tc>
                <a:extLst>
                  <a:ext uri="{0D108BD9-81ED-4DB2-BD59-A6C34878D82A}">
                    <a16:rowId xmlns:a16="http://schemas.microsoft.com/office/drawing/2014/main" val="10004"/>
                  </a:ext>
                </a:extLst>
              </a:tr>
              <a:tr h="602148">
                <a:tc>
                  <a:txBody>
                    <a:bodyPr/>
                    <a:lstStyle/>
                    <a:p>
                      <a:pPr marL="163830">
                        <a:lnSpc>
                          <a:spcPct val="100000"/>
                        </a:lnSpc>
                        <a:spcBef>
                          <a:spcPts val="965"/>
                        </a:spcBef>
                      </a:pPr>
                      <a:r>
                        <a:rPr sz="1800" b="1" dirty="0">
                          <a:latin typeface="Times New Roman"/>
                          <a:cs typeface="Times New Roman"/>
                        </a:rPr>
                        <a:t>V</a:t>
                      </a:r>
                      <a:endParaRPr sz="1800">
                        <a:latin typeface="Times New Roman"/>
                        <a:cs typeface="Times New Roman"/>
                      </a:endParaRPr>
                    </a:p>
                  </a:txBody>
                  <a:tcPr marL="0" marR="0" marT="122555" marB="0">
                    <a:solidFill>
                      <a:srgbClr val="CAEBDE"/>
                    </a:solidFill>
                  </a:tcPr>
                </a:tc>
                <a:tc>
                  <a:txBody>
                    <a:bodyPr/>
                    <a:lstStyle/>
                    <a:p>
                      <a:pPr marR="6985" algn="ctr">
                        <a:lnSpc>
                          <a:spcPct val="100000"/>
                        </a:lnSpc>
                        <a:spcBef>
                          <a:spcPts val="965"/>
                        </a:spcBef>
                      </a:pPr>
                      <a:r>
                        <a:rPr sz="1800" b="1" dirty="0">
                          <a:latin typeface="Times New Roman"/>
                          <a:cs typeface="Times New Roman"/>
                        </a:rPr>
                        <a:t>20</a:t>
                      </a:r>
                      <a:endParaRPr sz="1800">
                        <a:latin typeface="Times New Roman"/>
                        <a:cs typeface="Times New Roman"/>
                      </a:endParaRPr>
                    </a:p>
                  </a:txBody>
                  <a:tcPr marL="0" marR="0" marT="122555" marB="0">
                    <a:solidFill>
                      <a:srgbClr val="CAEBDE"/>
                    </a:solidFill>
                  </a:tcPr>
                </a:tc>
                <a:tc>
                  <a:txBody>
                    <a:bodyPr/>
                    <a:lstStyle/>
                    <a:p>
                      <a:pPr marL="116205" algn="ctr">
                        <a:lnSpc>
                          <a:spcPct val="100000"/>
                        </a:lnSpc>
                        <a:spcBef>
                          <a:spcPts val="965"/>
                        </a:spcBef>
                      </a:pPr>
                      <a:r>
                        <a:rPr sz="1800" b="1" dirty="0">
                          <a:latin typeface="Times New Roman"/>
                          <a:cs typeface="Times New Roman"/>
                        </a:rPr>
                        <a:t>5</a:t>
                      </a:r>
                      <a:endParaRPr sz="1800">
                        <a:latin typeface="Times New Roman"/>
                        <a:cs typeface="Times New Roman"/>
                      </a:endParaRPr>
                    </a:p>
                  </a:txBody>
                  <a:tcPr marL="0" marR="0" marT="122555" marB="0">
                    <a:solidFill>
                      <a:srgbClr val="CAEBDE"/>
                    </a:solidFill>
                  </a:tcPr>
                </a:tc>
                <a:extLst>
                  <a:ext uri="{0D108BD9-81ED-4DB2-BD59-A6C34878D82A}">
                    <a16:rowId xmlns:a16="http://schemas.microsoft.com/office/drawing/2014/main" val="10005"/>
                  </a:ext>
                </a:extLst>
              </a:tr>
              <a:tr h="449665">
                <a:tc>
                  <a:txBody>
                    <a:bodyPr/>
                    <a:lstStyle/>
                    <a:p>
                      <a:pPr marL="120014">
                        <a:lnSpc>
                          <a:spcPct val="100000"/>
                        </a:lnSpc>
                        <a:spcBef>
                          <a:spcPts val="305"/>
                        </a:spcBef>
                      </a:pPr>
                      <a:r>
                        <a:rPr sz="1800" b="1" spc="-10" dirty="0">
                          <a:latin typeface="Times New Roman"/>
                          <a:cs typeface="Times New Roman"/>
                        </a:rPr>
                        <a:t>IV</a:t>
                      </a:r>
                      <a:endParaRPr sz="1800">
                        <a:latin typeface="Times New Roman"/>
                        <a:cs typeface="Times New Roman"/>
                      </a:endParaRPr>
                    </a:p>
                  </a:txBody>
                  <a:tcPr marL="0" marR="0" marT="38735" marB="0">
                    <a:solidFill>
                      <a:srgbClr val="E7F6EE"/>
                    </a:solidFill>
                  </a:tcPr>
                </a:tc>
                <a:tc>
                  <a:txBody>
                    <a:bodyPr/>
                    <a:lstStyle/>
                    <a:p>
                      <a:pPr marR="6985" algn="ctr">
                        <a:lnSpc>
                          <a:spcPct val="100000"/>
                        </a:lnSpc>
                        <a:spcBef>
                          <a:spcPts val="305"/>
                        </a:spcBef>
                      </a:pPr>
                      <a:r>
                        <a:rPr sz="1800" b="1" dirty="0">
                          <a:latin typeface="Times New Roman"/>
                          <a:cs typeface="Times New Roman"/>
                        </a:rPr>
                        <a:t>20</a:t>
                      </a:r>
                      <a:endParaRPr sz="1800">
                        <a:latin typeface="Times New Roman"/>
                        <a:cs typeface="Times New Roman"/>
                      </a:endParaRPr>
                    </a:p>
                  </a:txBody>
                  <a:tcPr marL="0" marR="0" marT="38735" marB="0">
                    <a:solidFill>
                      <a:srgbClr val="E7F6EE"/>
                    </a:solidFill>
                  </a:tcPr>
                </a:tc>
                <a:tc>
                  <a:txBody>
                    <a:bodyPr/>
                    <a:lstStyle/>
                    <a:p>
                      <a:pPr marL="116205" algn="ctr">
                        <a:lnSpc>
                          <a:spcPct val="100000"/>
                        </a:lnSpc>
                        <a:spcBef>
                          <a:spcPts val="305"/>
                        </a:spcBef>
                      </a:pPr>
                      <a:r>
                        <a:rPr sz="1800" b="1" dirty="0">
                          <a:latin typeface="Times New Roman"/>
                          <a:cs typeface="Times New Roman"/>
                        </a:rPr>
                        <a:t>6</a:t>
                      </a:r>
                      <a:endParaRPr sz="1800">
                        <a:latin typeface="Times New Roman"/>
                        <a:cs typeface="Times New Roman"/>
                      </a:endParaRPr>
                    </a:p>
                  </a:txBody>
                  <a:tcPr marL="0" marR="0" marT="38735" marB="0">
                    <a:solidFill>
                      <a:srgbClr val="E7F6EE"/>
                    </a:solidFill>
                  </a:tcPr>
                </a:tc>
                <a:extLst>
                  <a:ext uri="{0D108BD9-81ED-4DB2-BD59-A6C34878D82A}">
                    <a16:rowId xmlns:a16="http://schemas.microsoft.com/office/drawing/2014/main" val="10006"/>
                  </a:ext>
                </a:extLst>
              </a:tr>
              <a:tr h="566937">
                <a:tc>
                  <a:txBody>
                    <a:bodyPr/>
                    <a:lstStyle/>
                    <a:p>
                      <a:pPr marL="113664">
                        <a:lnSpc>
                          <a:spcPct val="100000"/>
                        </a:lnSpc>
                        <a:spcBef>
                          <a:spcPts val="844"/>
                        </a:spcBef>
                      </a:pPr>
                      <a:r>
                        <a:rPr sz="1800" b="1" spc="-10" dirty="0">
                          <a:latin typeface="Times New Roman"/>
                          <a:cs typeface="Times New Roman"/>
                        </a:rPr>
                        <a:t>III</a:t>
                      </a:r>
                      <a:endParaRPr sz="1800">
                        <a:latin typeface="Times New Roman"/>
                        <a:cs typeface="Times New Roman"/>
                      </a:endParaRPr>
                    </a:p>
                  </a:txBody>
                  <a:tcPr marL="0" marR="0" marT="107314" marB="0">
                    <a:solidFill>
                      <a:srgbClr val="CAEBDE"/>
                    </a:solidFill>
                  </a:tcPr>
                </a:tc>
                <a:tc>
                  <a:txBody>
                    <a:bodyPr/>
                    <a:lstStyle/>
                    <a:p>
                      <a:pPr marR="6985" algn="ctr">
                        <a:lnSpc>
                          <a:spcPct val="100000"/>
                        </a:lnSpc>
                        <a:spcBef>
                          <a:spcPts val="844"/>
                        </a:spcBef>
                      </a:pPr>
                      <a:r>
                        <a:rPr sz="1800" b="1" dirty="0">
                          <a:latin typeface="Times New Roman"/>
                          <a:cs typeface="Times New Roman"/>
                        </a:rPr>
                        <a:t>20</a:t>
                      </a:r>
                      <a:endParaRPr sz="1800">
                        <a:latin typeface="Times New Roman"/>
                        <a:cs typeface="Times New Roman"/>
                      </a:endParaRPr>
                    </a:p>
                  </a:txBody>
                  <a:tcPr marL="0" marR="0" marT="107314" marB="0">
                    <a:solidFill>
                      <a:srgbClr val="CAEBDE"/>
                    </a:solidFill>
                  </a:tcPr>
                </a:tc>
                <a:tc>
                  <a:txBody>
                    <a:bodyPr/>
                    <a:lstStyle/>
                    <a:p>
                      <a:pPr marL="116205" algn="ctr">
                        <a:lnSpc>
                          <a:spcPct val="100000"/>
                        </a:lnSpc>
                        <a:spcBef>
                          <a:spcPts val="844"/>
                        </a:spcBef>
                      </a:pPr>
                      <a:r>
                        <a:rPr sz="1800" b="1" dirty="0">
                          <a:latin typeface="Times New Roman"/>
                          <a:cs typeface="Times New Roman"/>
                        </a:rPr>
                        <a:t>6</a:t>
                      </a:r>
                      <a:endParaRPr sz="1800">
                        <a:latin typeface="Times New Roman"/>
                        <a:cs typeface="Times New Roman"/>
                      </a:endParaRPr>
                    </a:p>
                  </a:txBody>
                  <a:tcPr marL="0" marR="0" marT="107314" marB="0">
                    <a:solidFill>
                      <a:srgbClr val="CAEBDE"/>
                    </a:solidFill>
                  </a:tcPr>
                </a:tc>
                <a:extLst>
                  <a:ext uri="{0D108BD9-81ED-4DB2-BD59-A6C34878D82A}">
                    <a16:rowId xmlns:a16="http://schemas.microsoft.com/office/drawing/2014/main" val="10007"/>
                  </a:ext>
                </a:extLst>
              </a:tr>
              <a:tr h="469560">
                <a:tc>
                  <a:txBody>
                    <a:bodyPr/>
                    <a:lstStyle/>
                    <a:p>
                      <a:pPr marL="158115">
                        <a:lnSpc>
                          <a:spcPct val="100000"/>
                        </a:lnSpc>
                        <a:spcBef>
                          <a:spcPts val="459"/>
                        </a:spcBef>
                      </a:pPr>
                      <a:r>
                        <a:rPr sz="1800" b="1" spc="-10" dirty="0">
                          <a:latin typeface="Times New Roman"/>
                          <a:cs typeface="Times New Roman"/>
                        </a:rPr>
                        <a:t>II</a:t>
                      </a:r>
                      <a:endParaRPr sz="1800">
                        <a:latin typeface="Times New Roman"/>
                        <a:cs typeface="Times New Roman"/>
                      </a:endParaRPr>
                    </a:p>
                  </a:txBody>
                  <a:tcPr marL="0" marR="0" marT="58419" marB="0">
                    <a:solidFill>
                      <a:srgbClr val="E7F6EE"/>
                    </a:solidFill>
                  </a:tcPr>
                </a:tc>
                <a:tc>
                  <a:txBody>
                    <a:bodyPr/>
                    <a:lstStyle/>
                    <a:p>
                      <a:pPr marR="6985" algn="ctr">
                        <a:lnSpc>
                          <a:spcPct val="100000"/>
                        </a:lnSpc>
                        <a:spcBef>
                          <a:spcPts val="459"/>
                        </a:spcBef>
                      </a:pPr>
                      <a:r>
                        <a:rPr sz="1800" b="1" dirty="0">
                          <a:latin typeface="Times New Roman"/>
                          <a:cs typeface="Times New Roman"/>
                        </a:rPr>
                        <a:t>18</a:t>
                      </a:r>
                      <a:endParaRPr sz="1800">
                        <a:latin typeface="Times New Roman"/>
                        <a:cs typeface="Times New Roman"/>
                      </a:endParaRPr>
                    </a:p>
                  </a:txBody>
                  <a:tcPr marL="0" marR="0" marT="58419" marB="0">
                    <a:solidFill>
                      <a:srgbClr val="E7F6EE"/>
                    </a:solidFill>
                  </a:tcPr>
                </a:tc>
                <a:tc>
                  <a:txBody>
                    <a:bodyPr/>
                    <a:lstStyle/>
                    <a:p>
                      <a:pPr marL="116205" algn="ctr">
                        <a:lnSpc>
                          <a:spcPct val="100000"/>
                        </a:lnSpc>
                        <a:spcBef>
                          <a:spcPts val="459"/>
                        </a:spcBef>
                      </a:pPr>
                      <a:r>
                        <a:rPr sz="1800" b="1" dirty="0">
                          <a:latin typeface="Times New Roman"/>
                          <a:cs typeface="Times New Roman"/>
                        </a:rPr>
                        <a:t>6</a:t>
                      </a:r>
                      <a:endParaRPr sz="1800">
                        <a:latin typeface="Times New Roman"/>
                        <a:cs typeface="Times New Roman"/>
                      </a:endParaRPr>
                    </a:p>
                  </a:txBody>
                  <a:tcPr marL="0" marR="0" marT="58419" marB="0">
                    <a:solidFill>
                      <a:srgbClr val="E7F6EE"/>
                    </a:solidFill>
                  </a:tcPr>
                </a:tc>
                <a:extLst>
                  <a:ext uri="{0D108BD9-81ED-4DB2-BD59-A6C34878D82A}">
                    <a16:rowId xmlns:a16="http://schemas.microsoft.com/office/drawing/2014/main" val="10008"/>
                  </a:ext>
                </a:extLst>
              </a:tr>
              <a:tr h="588762">
                <a:tc>
                  <a:txBody>
                    <a:bodyPr/>
                    <a:lstStyle/>
                    <a:p>
                      <a:pPr marR="93345" algn="ctr">
                        <a:lnSpc>
                          <a:spcPct val="100000"/>
                        </a:lnSpc>
                        <a:spcBef>
                          <a:spcPts val="844"/>
                        </a:spcBef>
                      </a:pPr>
                      <a:r>
                        <a:rPr sz="1800" b="1" dirty="0">
                          <a:latin typeface="Times New Roman"/>
                          <a:cs typeface="Times New Roman"/>
                        </a:rPr>
                        <a:t>I</a:t>
                      </a:r>
                      <a:endParaRPr sz="1800">
                        <a:latin typeface="Times New Roman"/>
                        <a:cs typeface="Times New Roman"/>
                      </a:endParaRPr>
                    </a:p>
                  </a:txBody>
                  <a:tcPr marL="0" marR="0" marT="107314" marB="0">
                    <a:solidFill>
                      <a:srgbClr val="CAEBDE"/>
                    </a:solidFill>
                  </a:tcPr>
                </a:tc>
                <a:tc>
                  <a:txBody>
                    <a:bodyPr/>
                    <a:lstStyle/>
                    <a:p>
                      <a:pPr marR="6985" algn="ctr">
                        <a:lnSpc>
                          <a:spcPct val="100000"/>
                        </a:lnSpc>
                        <a:spcBef>
                          <a:spcPts val="844"/>
                        </a:spcBef>
                      </a:pPr>
                      <a:r>
                        <a:rPr sz="1800" b="1" dirty="0">
                          <a:latin typeface="Times New Roman"/>
                          <a:cs typeface="Times New Roman"/>
                        </a:rPr>
                        <a:t>18</a:t>
                      </a:r>
                      <a:endParaRPr sz="1800">
                        <a:latin typeface="Times New Roman"/>
                        <a:cs typeface="Times New Roman"/>
                      </a:endParaRPr>
                    </a:p>
                  </a:txBody>
                  <a:tcPr marL="0" marR="0" marT="107314" marB="0">
                    <a:solidFill>
                      <a:srgbClr val="CAEBDE"/>
                    </a:solidFill>
                  </a:tcPr>
                </a:tc>
                <a:tc>
                  <a:txBody>
                    <a:bodyPr/>
                    <a:lstStyle/>
                    <a:p>
                      <a:pPr marL="116205" algn="ctr">
                        <a:lnSpc>
                          <a:spcPct val="100000"/>
                        </a:lnSpc>
                        <a:spcBef>
                          <a:spcPts val="844"/>
                        </a:spcBef>
                      </a:pPr>
                      <a:r>
                        <a:rPr sz="1800" b="1" dirty="0">
                          <a:latin typeface="Times New Roman"/>
                          <a:cs typeface="Times New Roman"/>
                        </a:rPr>
                        <a:t>5</a:t>
                      </a:r>
                      <a:endParaRPr sz="1800">
                        <a:latin typeface="Times New Roman"/>
                        <a:cs typeface="Times New Roman"/>
                      </a:endParaRPr>
                    </a:p>
                  </a:txBody>
                  <a:tcPr marL="0" marR="0" marT="107314" marB="0">
                    <a:solidFill>
                      <a:srgbClr val="CAEBDE"/>
                    </a:solidFill>
                  </a:tcPr>
                </a:tc>
                <a:extLst>
                  <a:ext uri="{0D108BD9-81ED-4DB2-BD59-A6C34878D82A}">
                    <a16:rowId xmlns:a16="http://schemas.microsoft.com/office/drawing/2014/main" val="10009"/>
                  </a:ext>
                </a:extLst>
              </a:tr>
              <a:tr h="363512">
                <a:tc>
                  <a:txBody>
                    <a:bodyPr/>
                    <a:lstStyle/>
                    <a:p>
                      <a:pPr>
                        <a:lnSpc>
                          <a:spcPct val="100000"/>
                        </a:lnSpc>
                      </a:pPr>
                      <a:endParaRPr sz="1800">
                        <a:latin typeface="Times New Roman"/>
                        <a:cs typeface="Times New Roman"/>
                      </a:endParaRPr>
                    </a:p>
                  </a:txBody>
                  <a:tcPr marL="0" marR="0" marT="0" marB="0"/>
                </a:tc>
                <a:tc>
                  <a:txBody>
                    <a:bodyPr/>
                    <a:lstStyle/>
                    <a:p>
                      <a:pPr marR="5715" algn="ctr">
                        <a:lnSpc>
                          <a:spcPct val="100000"/>
                        </a:lnSpc>
                        <a:spcBef>
                          <a:spcPts val="290"/>
                        </a:spcBef>
                      </a:pPr>
                      <a:r>
                        <a:rPr sz="1800" b="1" dirty="0">
                          <a:latin typeface="Times New Roman"/>
                          <a:cs typeface="Times New Roman"/>
                        </a:rPr>
                        <a:t>144</a:t>
                      </a:r>
                      <a:endParaRPr sz="1800">
                        <a:latin typeface="Times New Roman"/>
                        <a:cs typeface="Times New Roman"/>
                      </a:endParaRPr>
                    </a:p>
                  </a:txBody>
                  <a:tcPr marL="0" marR="0" marT="36830" marB="0"/>
                </a:tc>
                <a:tc>
                  <a:txBody>
                    <a:bodyPr/>
                    <a:lstStyle/>
                    <a:p>
                      <a:pPr marL="114300" algn="ctr">
                        <a:lnSpc>
                          <a:spcPct val="100000"/>
                        </a:lnSpc>
                        <a:spcBef>
                          <a:spcPts val="290"/>
                        </a:spcBef>
                      </a:pPr>
                      <a:r>
                        <a:rPr sz="1800" b="1" dirty="0">
                          <a:latin typeface="Times New Roman"/>
                          <a:cs typeface="Times New Roman"/>
                        </a:rPr>
                        <a:t>42</a:t>
                      </a:r>
                      <a:endParaRPr sz="1800">
                        <a:latin typeface="Times New Roman"/>
                        <a:cs typeface="Times New Roman"/>
                      </a:endParaRPr>
                    </a:p>
                  </a:txBody>
                  <a:tcPr marL="0" marR="0" marT="36830" marB="0"/>
                </a:tc>
                <a:extLst>
                  <a:ext uri="{0D108BD9-81ED-4DB2-BD59-A6C34878D82A}">
                    <a16:rowId xmlns:a16="http://schemas.microsoft.com/office/drawing/2014/main" val="10010"/>
                  </a:ext>
                </a:extLst>
              </a:tr>
            </a:tbl>
          </a:graphicData>
        </a:graphic>
      </p:graphicFrame>
      <p:grpSp>
        <p:nvGrpSpPr>
          <p:cNvPr id="108" name="object 108"/>
          <p:cNvGrpSpPr/>
          <p:nvPr/>
        </p:nvGrpSpPr>
        <p:grpSpPr>
          <a:xfrm>
            <a:off x="2927730" y="685800"/>
            <a:ext cx="8178800" cy="434340"/>
            <a:chOff x="2927730" y="685800"/>
            <a:chExt cx="8178800" cy="434340"/>
          </a:xfrm>
        </p:grpSpPr>
        <p:sp>
          <p:nvSpPr>
            <p:cNvPr id="109" name="object 109"/>
            <p:cNvSpPr/>
            <p:nvPr/>
          </p:nvSpPr>
          <p:spPr>
            <a:xfrm>
              <a:off x="2953131" y="698499"/>
              <a:ext cx="8128000" cy="396240"/>
            </a:xfrm>
            <a:custGeom>
              <a:avLst/>
              <a:gdLst/>
              <a:ahLst/>
              <a:cxnLst/>
              <a:rect l="l" t="t" r="r" b="b"/>
              <a:pathLst>
                <a:path w="8128000" h="396240">
                  <a:moveTo>
                    <a:pt x="8127987" y="0"/>
                  </a:moveTo>
                  <a:lnTo>
                    <a:pt x="8127987" y="0"/>
                  </a:lnTo>
                  <a:lnTo>
                    <a:pt x="0" y="0"/>
                  </a:lnTo>
                  <a:lnTo>
                    <a:pt x="0" y="396240"/>
                  </a:lnTo>
                  <a:lnTo>
                    <a:pt x="8127987" y="396240"/>
                  </a:lnTo>
                  <a:lnTo>
                    <a:pt x="8127987" y="0"/>
                  </a:lnTo>
                  <a:close/>
                </a:path>
              </a:pathLst>
            </a:custGeom>
            <a:solidFill>
              <a:srgbClr val="993300"/>
            </a:solidFill>
          </p:spPr>
          <p:txBody>
            <a:bodyPr wrap="square" lIns="0" tIns="0" rIns="0" bIns="0" rtlCol="0"/>
            <a:lstStyle/>
            <a:p>
              <a:endParaRPr/>
            </a:p>
          </p:txBody>
        </p:sp>
        <p:sp>
          <p:nvSpPr>
            <p:cNvPr id="110" name="object 110"/>
            <p:cNvSpPr/>
            <p:nvPr/>
          </p:nvSpPr>
          <p:spPr>
            <a:xfrm>
              <a:off x="2946780" y="692150"/>
              <a:ext cx="8140700" cy="421640"/>
            </a:xfrm>
            <a:custGeom>
              <a:avLst/>
              <a:gdLst/>
              <a:ahLst/>
              <a:cxnLst/>
              <a:rect l="l" t="t" r="r" b="b"/>
              <a:pathLst>
                <a:path w="8140700" h="421640">
                  <a:moveTo>
                    <a:pt x="819149" y="0"/>
                  </a:moveTo>
                  <a:lnTo>
                    <a:pt x="819149" y="421639"/>
                  </a:lnTo>
                </a:path>
                <a:path w="8140700" h="421640">
                  <a:moveTo>
                    <a:pt x="1631949" y="0"/>
                  </a:moveTo>
                  <a:lnTo>
                    <a:pt x="1631949" y="421639"/>
                  </a:lnTo>
                </a:path>
                <a:path w="8140700" h="421640">
                  <a:moveTo>
                    <a:pt x="2444749" y="0"/>
                  </a:moveTo>
                  <a:lnTo>
                    <a:pt x="2444749" y="421639"/>
                  </a:lnTo>
                </a:path>
                <a:path w="8140700" h="421640">
                  <a:moveTo>
                    <a:pt x="3257550" y="0"/>
                  </a:moveTo>
                  <a:lnTo>
                    <a:pt x="3257550" y="421639"/>
                  </a:lnTo>
                </a:path>
                <a:path w="8140700" h="421640">
                  <a:moveTo>
                    <a:pt x="4070349" y="0"/>
                  </a:moveTo>
                  <a:lnTo>
                    <a:pt x="4070349" y="421639"/>
                  </a:lnTo>
                </a:path>
                <a:path w="8140700" h="421640">
                  <a:moveTo>
                    <a:pt x="4883149" y="0"/>
                  </a:moveTo>
                  <a:lnTo>
                    <a:pt x="4883149" y="421639"/>
                  </a:lnTo>
                </a:path>
                <a:path w="8140700" h="421640">
                  <a:moveTo>
                    <a:pt x="5695949" y="0"/>
                  </a:moveTo>
                  <a:lnTo>
                    <a:pt x="5695949" y="421639"/>
                  </a:lnTo>
                </a:path>
                <a:path w="8140700" h="421640">
                  <a:moveTo>
                    <a:pt x="6508749" y="0"/>
                  </a:moveTo>
                  <a:lnTo>
                    <a:pt x="6508749" y="421639"/>
                  </a:lnTo>
                </a:path>
                <a:path w="8140700" h="421640">
                  <a:moveTo>
                    <a:pt x="7321549" y="0"/>
                  </a:moveTo>
                  <a:lnTo>
                    <a:pt x="7321549" y="421639"/>
                  </a:lnTo>
                </a:path>
                <a:path w="8140700" h="421640">
                  <a:moveTo>
                    <a:pt x="6350" y="0"/>
                  </a:moveTo>
                  <a:lnTo>
                    <a:pt x="6350" y="421639"/>
                  </a:lnTo>
                </a:path>
                <a:path w="8140700" h="421640">
                  <a:moveTo>
                    <a:pt x="8134349" y="0"/>
                  </a:moveTo>
                  <a:lnTo>
                    <a:pt x="8134349" y="421639"/>
                  </a:lnTo>
                </a:path>
                <a:path w="8140700" h="421640">
                  <a:moveTo>
                    <a:pt x="0" y="6350"/>
                  </a:moveTo>
                  <a:lnTo>
                    <a:pt x="8140699" y="6350"/>
                  </a:lnTo>
                </a:path>
              </a:pathLst>
            </a:custGeom>
            <a:ln w="12700">
              <a:solidFill>
                <a:srgbClr val="FFFFFF"/>
              </a:solidFill>
            </a:ln>
          </p:spPr>
          <p:txBody>
            <a:bodyPr wrap="square" lIns="0" tIns="0" rIns="0" bIns="0" rtlCol="0"/>
            <a:lstStyle/>
            <a:p>
              <a:endParaRPr/>
            </a:p>
          </p:txBody>
        </p:sp>
        <p:sp>
          <p:nvSpPr>
            <p:cNvPr id="111" name="object 111"/>
            <p:cNvSpPr/>
            <p:nvPr/>
          </p:nvSpPr>
          <p:spPr>
            <a:xfrm>
              <a:off x="2946780" y="1094739"/>
              <a:ext cx="8140700" cy="0"/>
            </a:xfrm>
            <a:custGeom>
              <a:avLst/>
              <a:gdLst/>
              <a:ahLst/>
              <a:cxnLst/>
              <a:rect l="l" t="t" r="r" b="b"/>
              <a:pathLst>
                <a:path w="8140700">
                  <a:moveTo>
                    <a:pt x="0" y="0"/>
                  </a:moveTo>
                  <a:lnTo>
                    <a:pt x="8140699" y="0"/>
                  </a:lnTo>
                </a:path>
              </a:pathLst>
            </a:custGeom>
            <a:ln w="38100">
              <a:solidFill>
                <a:srgbClr val="FFFFFF"/>
              </a:solidFill>
            </a:ln>
          </p:spPr>
          <p:txBody>
            <a:bodyPr wrap="square" lIns="0" tIns="0" rIns="0" bIns="0" rtlCol="0"/>
            <a:lstStyle/>
            <a:p>
              <a:endParaRPr/>
            </a:p>
          </p:txBody>
        </p:sp>
      </p:grpSp>
      <p:sp>
        <p:nvSpPr>
          <p:cNvPr id="112" name="object 112"/>
          <p:cNvSpPr txBox="1"/>
          <p:nvPr/>
        </p:nvSpPr>
        <p:spPr>
          <a:xfrm>
            <a:off x="3093847" y="714578"/>
            <a:ext cx="532765" cy="331470"/>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FFFFFF"/>
                </a:solidFill>
                <a:latin typeface="Calibri"/>
                <a:cs typeface="Calibri"/>
              </a:rPr>
              <a:t>CPL1</a:t>
            </a:r>
            <a:endParaRPr sz="2000">
              <a:latin typeface="Calibri"/>
              <a:cs typeface="Calibri"/>
            </a:endParaRPr>
          </a:p>
        </p:txBody>
      </p:sp>
      <p:sp>
        <p:nvSpPr>
          <p:cNvPr id="113" name="object 113"/>
          <p:cNvSpPr txBox="1"/>
          <p:nvPr/>
        </p:nvSpPr>
        <p:spPr>
          <a:xfrm>
            <a:off x="3906773" y="560857"/>
            <a:ext cx="6414135" cy="911860"/>
          </a:xfrm>
          <a:prstGeom prst="rect">
            <a:avLst/>
          </a:prstGeom>
        </p:spPr>
        <p:txBody>
          <a:bodyPr vert="horz" wrap="square" lIns="0" tIns="174625" rIns="0" bIns="0" rtlCol="0">
            <a:spAutoFit/>
          </a:bodyPr>
          <a:lstStyle/>
          <a:p>
            <a:pPr marL="12700">
              <a:lnSpc>
                <a:spcPct val="100000"/>
              </a:lnSpc>
              <a:spcBef>
                <a:spcPts val="1375"/>
              </a:spcBef>
              <a:tabLst>
                <a:tab pos="824865" algn="l"/>
                <a:tab pos="1638300" algn="l"/>
                <a:tab pos="2451100" algn="l"/>
                <a:tab pos="3263900" algn="l"/>
                <a:tab pos="4076700" algn="l"/>
                <a:tab pos="4952365" algn="l"/>
                <a:tab pos="5765165" algn="l"/>
              </a:tabLst>
            </a:pPr>
            <a:r>
              <a:rPr sz="3000" b="1" spc="-7" baseline="1388" dirty="0">
                <a:solidFill>
                  <a:srgbClr val="FFFFFF"/>
                </a:solidFill>
                <a:latin typeface="Calibri"/>
                <a:cs typeface="Calibri"/>
              </a:rPr>
              <a:t>CPL2	CPL3	CPL4	CPL5	CPL6	CPL7	</a:t>
            </a:r>
            <a:r>
              <a:rPr sz="2000" b="1" dirty="0">
                <a:solidFill>
                  <a:srgbClr val="FFFFFF"/>
                </a:solidFill>
                <a:latin typeface="Times New Roman"/>
                <a:cs typeface="Times New Roman"/>
              </a:rPr>
              <a:t>…..	…..</a:t>
            </a:r>
            <a:endParaRPr sz="2000">
              <a:latin typeface="Times New Roman"/>
              <a:cs typeface="Times New Roman"/>
            </a:endParaRPr>
          </a:p>
          <a:p>
            <a:pPr marL="369570">
              <a:lnSpc>
                <a:spcPct val="100000"/>
              </a:lnSpc>
              <a:spcBef>
                <a:spcPts val="1140"/>
              </a:spcBef>
            </a:pPr>
            <a:r>
              <a:rPr sz="1800" b="1" spc="-10" dirty="0">
                <a:solidFill>
                  <a:srgbClr val="FFFFFF"/>
                </a:solidFill>
                <a:latin typeface="Calibri"/>
                <a:cs typeface="Calibri"/>
              </a:rPr>
              <a:t>KELOMPOK</a:t>
            </a:r>
            <a:r>
              <a:rPr sz="1800" b="1" spc="25" dirty="0">
                <a:solidFill>
                  <a:srgbClr val="FFFFFF"/>
                </a:solidFill>
                <a:latin typeface="Calibri"/>
                <a:cs typeface="Calibri"/>
              </a:rPr>
              <a:t> </a:t>
            </a:r>
            <a:r>
              <a:rPr sz="1800" b="1" spc="-35" dirty="0">
                <a:solidFill>
                  <a:srgbClr val="FFFFFF"/>
                </a:solidFill>
                <a:latin typeface="Calibri"/>
                <a:cs typeface="Calibri"/>
              </a:rPr>
              <a:t>MATAKULIAH</a:t>
            </a:r>
            <a:r>
              <a:rPr sz="1800" b="1" spc="15" dirty="0">
                <a:solidFill>
                  <a:srgbClr val="FFFFFF"/>
                </a:solidFill>
                <a:latin typeface="Calibri"/>
                <a:cs typeface="Calibri"/>
              </a:rPr>
              <a:t> </a:t>
            </a:r>
            <a:r>
              <a:rPr sz="1800" b="1" spc="-10" dirty="0">
                <a:solidFill>
                  <a:srgbClr val="FFFFFF"/>
                </a:solidFill>
                <a:latin typeface="Calibri"/>
                <a:cs typeface="Calibri"/>
              </a:rPr>
              <a:t>PRODI SARJANA/SARAJANA</a:t>
            </a:r>
            <a:r>
              <a:rPr sz="1800" b="1" spc="-5" dirty="0">
                <a:solidFill>
                  <a:srgbClr val="FFFFFF"/>
                </a:solidFill>
                <a:latin typeface="Calibri"/>
                <a:cs typeface="Calibri"/>
              </a:rPr>
              <a:t> </a:t>
            </a:r>
            <a:r>
              <a:rPr sz="1800" b="1" spc="-25" dirty="0">
                <a:solidFill>
                  <a:srgbClr val="FFFFFF"/>
                </a:solidFill>
                <a:latin typeface="Calibri"/>
                <a:cs typeface="Calibri"/>
              </a:rPr>
              <a:t>TERAPAN</a:t>
            </a:r>
            <a:endParaRPr sz="1800">
              <a:latin typeface="Calibri"/>
              <a:cs typeface="Calibri"/>
            </a:endParaRPr>
          </a:p>
        </p:txBody>
      </p:sp>
      <p:sp>
        <p:nvSpPr>
          <p:cNvPr id="114" name="object 114"/>
          <p:cNvSpPr txBox="1"/>
          <p:nvPr/>
        </p:nvSpPr>
        <p:spPr>
          <a:xfrm>
            <a:off x="10405364" y="714578"/>
            <a:ext cx="540385" cy="331470"/>
          </a:xfrm>
          <a:prstGeom prst="rect">
            <a:avLst/>
          </a:prstGeom>
        </p:spPr>
        <p:txBody>
          <a:bodyPr vert="horz" wrap="square" lIns="0" tIns="13335" rIns="0" bIns="0" rtlCol="0">
            <a:spAutoFit/>
          </a:bodyPr>
          <a:lstStyle/>
          <a:p>
            <a:pPr marL="12700">
              <a:lnSpc>
                <a:spcPct val="100000"/>
              </a:lnSpc>
              <a:spcBef>
                <a:spcPts val="105"/>
              </a:spcBef>
            </a:pPr>
            <a:r>
              <a:rPr sz="2000" b="1" spc="-5" dirty="0">
                <a:solidFill>
                  <a:srgbClr val="FFFFFF"/>
                </a:solidFill>
                <a:latin typeface="Calibri"/>
                <a:cs typeface="Calibri"/>
              </a:rPr>
              <a:t>CPLn</a:t>
            </a:r>
            <a:endParaRPr sz="2000">
              <a:latin typeface="Calibri"/>
              <a:cs typeface="Calibri"/>
            </a:endParaRPr>
          </a:p>
        </p:txBody>
      </p:sp>
      <p:sp>
        <p:nvSpPr>
          <p:cNvPr id="116" name="object 116"/>
          <p:cNvSpPr/>
          <p:nvPr/>
        </p:nvSpPr>
        <p:spPr>
          <a:xfrm>
            <a:off x="3291840" y="964704"/>
            <a:ext cx="4027170" cy="1536700"/>
          </a:xfrm>
          <a:custGeom>
            <a:avLst/>
            <a:gdLst/>
            <a:ahLst/>
            <a:cxnLst/>
            <a:rect l="l" t="t" r="r" b="b"/>
            <a:pathLst>
              <a:path w="4027170" h="1536700">
                <a:moveTo>
                  <a:pt x="4027157" y="82283"/>
                </a:moveTo>
                <a:lnTo>
                  <a:pt x="4008386" y="63995"/>
                </a:lnTo>
                <a:lnTo>
                  <a:pt x="3969245" y="25895"/>
                </a:lnTo>
                <a:lnTo>
                  <a:pt x="3931615" y="64554"/>
                </a:lnTo>
                <a:lnTo>
                  <a:pt x="3820401" y="66167"/>
                </a:lnTo>
                <a:lnTo>
                  <a:pt x="3670795" y="72377"/>
                </a:lnTo>
                <a:lnTo>
                  <a:pt x="3521837" y="82664"/>
                </a:lnTo>
                <a:lnTo>
                  <a:pt x="3373615" y="96774"/>
                </a:lnTo>
                <a:lnTo>
                  <a:pt x="3226803" y="114681"/>
                </a:lnTo>
                <a:lnTo>
                  <a:pt x="3081261" y="136017"/>
                </a:lnTo>
                <a:lnTo>
                  <a:pt x="2937624" y="160896"/>
                </a:lnTo>
                <a:lnTo>
                  <a:pt x="2795892" y="189230"/>
                </a:lnTo>
                <a:lnTo>
                  <a:pt x="2656573" y="220713"/>
                </a:lnTo>
                <a:lnTo>
                  <a:pt x="2519794" y="255397"/>
                </a:lnTo>
                <a:lnTo>
                  <a:pt x="2386063" y="292862"/>
                </a:lnTo>
                <a:lnTo>
                  <a:pt x="2255520" y="333108"/>
                </a:lnTo>
                <a:lnTo>
                  <a:pt x="2128380" y="376047"/>
                </a:lnTo>
                <a:lnTo>
                  <a:pt x="2005063" y="421627"/>
                </a:lnTo>
                <a:lnTo>
                  <a:pt x="1885823" y="469633"/>
                </a:lnTo>
                <a:lnTo>
                  <a:pt x="1771002" y="519811"/>
                </a:lnTo>
                <a:lnTo>
                  <a:pt x="1660779" y="572135"/>
                </a:lnTo>
                <a:lnTo>
                  <a:pt x="1555483" y="626732"/>
                </a:lnTo>
                <a:lnTo>
                  <a:pt x="1455420" y="683006"/>
                </a:lnTo>
                <a:lnTo>
                  <a:pt x="1414386" y="708177"/>
                </a:lnTo>
                <a:lnTo>
                  <a:pt x="1421244" y="701408"/>
                </a:lnTo>
                <a:lnTo>
                  <a:pt x="1455928" y="661276"/>
                </a:lnTo>
                <a:lnTo>
                  <a:pt x="1488681" y="615950"/>
                </a:lnTo>
                <a:lnTo>
                  <a:pt x="1519288" y="565785"/>
                </a:lnTo>
                <a:lnTo>
                  <a:pt x="1547241" y="511556"/>
                </a:lnTo>
                <a:lnTo>
                  <a:pt x="1572374" y="453644"/>
                </a:lnTo>
                <a:lnTo>
                  <a:pt x="1594599" y="392303"/>
                </a:lnTo>
                <a:lnTo>
                  <a:pt x="1613268" y="328549"/>
                </a:lnTo>
                <a:lnTo>
                  <a:pt x="1628381" y="262636"/>
                </a:lnTo>
                <a:lnTo>
                  <a:pt x="1639570" y="194932"/>
                </a:lnTo>
                <a:lnTo>
                  <a:pt x="1646428" y="125844"/>
                </a:lnTo>
                <a:lnTo>
                  <a:pt x="1646834" y="114300"/>
                </a:lnTo>
                <a:lnTo>
                  <a:pt x="1647482" y="95999"/>
                </a:lnTo>
                <a:lnTo>
                  <a:pt x="1686941" y="58928"/>
                </a:lnTo>
                <a:lnTo>
                  <a:pt x="1684667" y="56502"/>
                </a:lnTo>
                <a:lnTo>
                  <a:pt x="1631556" y="0"/>
                </a:lnTo>
                <a:lnTo>
                  <a:pt x="1572641" y="55372"/>
                </a:lnTo>
                <a:lnTo>
                  <a:pt x="1609458" y="94551"/>
                </a:lnTo>
                <a:lnTo>
                  <a:pt x="1608455" y="124460"/>
                </a:lnTo>
                <a:lnTo>
                  <a:pt x="1601711" y="190500"/>
                </a:lnTo>
                <a:lnTo>
                  <a:pt x="1590929" y="255778"/>
                </a:lnTo>
                <a:lnTo>
                  <a:pt x="1576311" y="319519"/>
                </a:lnTo>
                <a:lnTo>
                  <a:pt x="1558150" y="381114"/>
                </a:lnTo>
                <a:lnTo>
                  <a:pt x="1536814" y="440055"/>
                </a:lnTo>
                <a:lnTo>
                  <a:pt x="1512570" y="495795"/>
                </a:lnTo>
                <a:lnTo>
                  <a:pt x="1485633" y="547878"/>
                </a:lnTo>
                <a:lnTo>
                  <a:pt x="1456550" y="595503"/>
                </a:lnTo>
                <a:lnTo>
                  <a:pt x="1425562" y="638289"/>
                </a:lnTo>
                <a:lnTo>
                  <a:pt x="1393050" y="675767"/>
                </a:lnTo>
                <a:lnTo>
                  <a:pt x="1359268" y="707136"/>
                </a:lnTo>
                <a:lnTo>
                  <a:pt x="1324851" y="732269"/>
                </a:lnTo>
                <a:lnTo>
                  <a:pt x="1290066" y="750316"/>
                </a:lnTo>
                <a:lnTo>
                  <a:pt x="1282954" y="752919"/>
                </a:lnTo>
                <a:lnTo>
                  <a:pt x="1282954" y="793343"/>
                </a:lnTo>
                <a:lnTo>
                  <a:pt x="1229855" y="831469"/>
                </a:lnTo>
                <a:lnTo>
                  <a:pt x="1189228" y="862330"/>
                </a:lnTo>
                <a:lnTo>
                  <a:pt x="1150366" y="893432"/>
                </a:lnTo>
                <a:lnTo>
                  <a:pt x="1113028" y="924941"/>
                </a:lnTo>
                <a:lnTo>
                  <a:pt x="1077341" y="956805"/>
                </a:lnTo>
                <a:lnTo>
                  <a:pt x="1043419" y="989063"/>
                </a:lnTo>
                <a:lnTo>
                  <a:pt x="1011174" y="1021461"/>
                </a:lnTo>
                <a:lnTo>
                  <a:pt x="980681" y="1054354"/>
                </a:lnTo>
                <a:lnTo>
                  <a:pt x="952106" y="1087247"/>
                </a:lnTo>
                <a:lnTo>
                  <a:pt x="925322" y="1120508"/>
                </a:lnTo>
                <a:lnTo>
                  <a:pt x="900430" y="1154303"/>
                </a:lnTo>
                <a:lnTo>
                  <a:pt x="894410" y="1163142"/>
                </a:lnTo>
                <a:lnTo>
                  <a:pt x="896366" y="1157478"/>
                </a:lnTo>
                <a:lnTo>
                  <a:pt x="919099" y="1100074"/>
                </a:lnTo>
                <a:lnTo>
                  <a:pt x="944613" y="1046099"/>
                </a:lnTo>
                <a:lnTo>
                  <a:pt x="972680" y="996175"/>
                </a:lnTo>
                <a:lnTo>
                  <a:pt x="1002652" y="950963"/>
                </a:lnTo>
                <a:lnTo>
                  <a:pt x="1034402" y="910717"/>
                </a:lnTo>
                <a:lnTo>
                  <a:pt x="1067435" y="876300"/>
                </a:lnTo>
                <a:lnTo>
                  <a:pt x="1101331" y="847979"/>
                </a:lnTo>
                <a:lnTo>
                  <a:pt x="1135634" y="826376"/>
                </a:lnTo>
                <a:lnTo>
                  <a:pt x="1187183" y="806831"/>
                </a:lnTo>
                <a:lnTo>
                  <a:pt x="1244473" y="801624"/>
                </a:lnTo>
                <a:lnTo>
                  <a:pt x="1265428" y="798055"/>
                </a:lnTo>
                <a:lnTo>
                  <a:pt x="1282954" y="793343"/>
                </a:lnTo>
                <a:lnTo>
                  <a:pt x="1282954" y="752919"/>
                </a:lnTo>
                <a:lnTo>
                  <a:pt x="1272667" y="756666"/>
                </a:lnTo>
                <a:lnTo>
                  <a:pt x="1255382" y="761352"/>
                </a:lnTo>
                <a:lnTo>
                  <a:pt x="1238250" y="764019"/>
                </a:lnTo>
                <a:lnTo>
                  <a:pt x="1202055" y="765937"/>
                </a:lnTo>
                <a:lnTo>
                  <a:pt x="1180973" y="769226"/>
                </a:lnTo>
                <a:lnTo>
                  <a:pt x="1139558" y="782307"/>
                </a:lnTo>
                <a:lnTo>
                  <a:pt x="1099426" y="803275"/>
                </a:lnTo>
                <a:lnTo>
                  <a:pt x="1060818" y="831342"/>
                </a:lnTo>
                <a:lnTo>
                  <a:pt x="1023988" y="865746"/>
                </a:lnTo>
                <a:lnTo>
                  <a:pt x="988949" y="905891"/>
                </a:lnTo>
                <a:lnTo>
                  <a:pt x="956043" y="951230"/>
                </a:lnTo>
                <a:lnTo>
                  <a:pt x="925563" y="1001382"/>
                </a:lnTo>
                <a:lnTo>
                  <a:pt x="897509" y="1055738"/>
                </a:lnTo>
                <a:lnTo>
                  <a:pt x="872236" y="1113650"/>
                </a:lnTo>
                <a:lnTo>
                  <a:pt x="850125" y="1174864"/>
                </a:lnTo>
                <a:lnTo>
                  <a:pt x="831202" y="1238631"/>
                </a:lnTo>
                <a:lnTo>
                  <a:pt x="817562" y="1297762"/>
                </a:lnTo>
                <a:lnTo>
                  <a:pt x="814171" y="1305585"/>
                </a:lnTo>
                <a:lnTo>
                  <a:pt x="800100" y="1239012"/>
                </a:lnTo>
                <a:lnTo>
                  <a:pt x="782574" y="1175245"/>
                </a:lnTo>
                <a:lnTo>
                  <a:pt x="762000" y="1114158"/>
                </a:lnTo>
                <a:lnTo>
                  <a:pt x="738619" y="1056119"/>
                </a:lnTo>
                <a:lnTo>
                  <a:pt x="712597" y="1001903"/>
                </a:lnTo>
                <a:lnTo>
                  <a:pt x="684149" y="951852"/>
                </a:lnTo>
                <a:lnTo>
                  <a:pt x="653656" y="906399"/>
                </a:lnTo>
                <a:lnTo>
                  <a:pt x="621144" y="866267"/>
                </a:lnTo>
                <a:lnTo>
                  <a:pt x="586867" y="831850"/>
                </a:lnTo>
                <a:lnTo>
                  <a:pt x="550913" y="803656"/>
                </a:lnTo>
                <a:lnTo>
                  <a:pt x="513334" y="782574"/>
                </a:lnTo>
                <a:lnTo>
                  <a:pt x="474472" y="769366"/>
                </a:lnTo>
                <a:lnTo>
                  <a:pt x="421259" y="764146"/>
                </a:lnTo>
                <a:lnTo>
                  <a:pt x="405625" y="761492"/>
                </a:lnTo>
                <a:lnTo>
                  <a:pt x="357619" y="742442"/>
                </a:lnTo>
                <a:lnTo>
                  <a:pt x="325755" y="720979"/>
                </a:lnTo>
                <a:lnTo>
                  <a:pt x="294119" y="692645"/>
                </a:lnTo>
                <a:lnTo>
                  <a:pt x="263258" y="658101"/>
                </a:lnTo>
                <a:lnTo>
                  <a:pt x="233680" y="618096"/>
                </a:lnTo>
                <a:lnTo>
                  <a:pt x="205727" y="572757"/>
                </a:lnTo>
                <a:lnTo>
                  <a:pt x="179705" y="522846"/>
                </a:lnTo>
                <a:lnTo>
                  <a:pt x="155943" y="468744"/>
                </a:lnTo>
                <a:lnTo>
                  <a:pt x="134747" y="411213"/>
                </a:lnTo>
                <a:lnTo>
                  <a:pt x="116319" y="350888"/>
                </a:lnTo>
                <a:lnTo>
                  <a:pt x="100952" y="288163"/>
                </a:lnTo>
                <a:lnTo>
                  <a:pt x="89154" y="223507"/>
                </a:lnTo>
                <a:lnTo>
                  <a:pt x="81013" y="157594"/>
                </a:lnTo>
                <a:lnTo>
                  <a:pt x="78028" y="114300"/>
                </a:lnTo>
                <a:lnTo>
                  <a:pt x="77406" y="94576"/>
                </a:lnTo>
                <a:lnTo>
                  <a:pt x="113334" y="56502"/>
                </a:lnTo>
                <a:lnTo>
                  <a:pt x="114300" y="55499"/>
                </a:lnTo>
                <a:lnTo>
                  <a:pt x="55499" y="0"/>
                </a:lnTo>
                <a:lnTo>
                  <a:pt x="0" y="58788"/>
                </a:lnTo>
                <a:lnTo>
                  <a:pt x="39306" y="95897"/>
                </a:lnTo>
                <a:lnTo>
                  <a:pt x="40259" y="125730"/>
                </a:lnTo>
                <a:lnTo>
                  <a:pt x="46736" y="194691"/>
                </a:lnTo>
                <a:lnTo>
                  <a:pt x="57023" y="262255"/>
                </a:lnTo>
                <a:lnTo>
                  <a:pt x="71120" y="328282"/>
                </a:lnTo>
                <a:lnTo>
                  <a:pt x="88506" y="392049"/>
                </a:lnTo>
                <a:lnTo>
                  <a:pt x="108966" y="453136"/>
                </a:lnTo>
                <a:lnTo>
                  <a:pt x="132461" y="511035"/>
                </a:lnTo>
                <a:lnTo>
                  <a:pt x="158356" y="565404"/>
                </a:lnTo>
                <a:lnTo>
                  <a:pt x="186677" y="615302"/>
                </a:lnTo>
                <a:lnTo>
                  <a:pt x="217043" y="660781"/>
                </a:lnTo>
                <a:lnTo>
                  <a:pt x="249428" y="700786"/>
                </a:lnTo>
                <a:lnTo>
                  <a:pt x="283591" y="735203"/>
                </a:lnTo>
                <a:lnTo>
                  <a:pt x="319138" y="763397"/>
                </a:lnTo>
                <a:lnTo>
                  <a:pt x="356476" y="784479"/>
                </a:lnTo>
                <a:lnTo>
                  <a:pt x="394843" y="797941"/>
                </a:lnTo>
                <a:lnTo>
                  <a:pt x="452247" y="803910"/>
                </a:lnTo>
                <a:lnTo>
                  <a:pt x="467741" y="806831"/>
                </a:lnTo>
                <a:lnTo>
                  <a:pt x="514985" y="826135"/>
                </a:lnTo>
                <a:lnTo>
                  <a:pt x="546595" y="847725"/>
                </a:lnTo>
                <a:lnTo>
                  <a:pt x="577964" y="875792"/>
                </a:lnTo>
                <a:lnTo>
                  <a:pt x="608584" y="910196"/>
                </a:lnTo>
                <a:lnTo>
                  <a:pt x="638048" y="950341"/>
                </a:lnTo>
                <a:lnTo>
                  <a:pt x="665861" y="995680"/>
                </a:lnTo>
                <a:lnTo>
                  <a:pt x="691756" y="1045591"/>
                </a:lnTo>
                <a:lnTo>
                  <a:pt x="715632" y="1099566"/>
                </a:lnTo>
                <a:lnTo>
                  <a:pt x="736854" y="1157097"/>
                </a:lnTo>
                <a:lnTo>
                  <a:pt x="755142" y="1217422"/>
                </a:lnTo>
                <a:lnTo>
                  <a:pt x="770369" y="1280160"/>
                </a:lnTo>
                <a:lnTo>
                  <a:pt x="782180" y="1344930"/>
                </a:lnTo>
                <a:lnTo>
                  <a:pt x="786968" y="1380388"/>
                </a:lnTo>
                <a:lnTo>
                  <a:pt x="782764" y="1394294"/>
                </a:lnTo>
                <a:lnTo>
                  <a:pt x="764159" y="1393177"/>
                </a:lnTo>
                <a:lnTo>
                  <a:pt x="766572" y="1398816"/>
                </a:lnTo>
                <a:lnTo>
                  <a:pt x="750824" y="1399667"/>
                </a:lnTo>
                <a:lnTo>
                  <a:pt x="761936" y="1419186"/>
                </a:lnTo>
                <a:lnTo>
                  <a:pt x="738886" y="1416545"/>
                </a:lnTo>
                <a:lnTo>
                  <a:pt x="782574" y="1536573"/>
                </a:lnTo>
                <a:lnTo>
                  <a:pt x="807262" y="1498727"/>
                </a:lnTo>
                <a:lnTo>
                  <a:pt x="814070" y="1510652"/>
                </a:lnTo>
                <a:lnTo>
                  <a:pt x="814324" y="1510068"/>
                </a:lnTo>
                <a:lnTo>
                  <a:pt x="814578" y="1510652"/>
                </a:lnTo>
                <a:lnTo>
                  <a:pt x="868311" y="1417307"/>
                </a:lnTo>
                <a:lnTo>
                  <a:pt x="878319" y="1399908"/>
                </a:lnTo>
                <a:lnTo>
                  <a:pt x="862584" y="1398993"/>
                </a:lnTo>
                <a:lnTo>
                  <a:pt x="864997" y="1393431"/>
                </a:lnTo>
                <a:lnTo>
                  <a:pt x="841044" y="1394739"/>
                </a:lnTo>
                <a:lnTo>
                  <a:pt x="842505" y="1377950"/>
                </a:lnTo>
                <a:lnTo>
                  <a:pt x="847458" y="1345044"/>
                </a:lnTo>
                <a:lnTo>
                  <a:pt x="854824" y="1307452"/>
                </a:lnTo>
                <a:lnTo>
                  <a:pt x="888873" y="1241920"/>
                </a:lnTo>
                <a:lnTo>
                  <a:pt x="909066" y="1209408"/>
                </a:lnTo>
                <a:lnTo>
                  <a:pt x="931024" y="1176896"/>
                </a:lnTo>
                <a:lnTo>
                  <a:pt x="954900" y="1144524"/>
                </a:lnTo>
                <a:lnTo>
                  <a:pt x="980948" y="1112266"/>
                </a:lnTo>
                <a:lnTo>
                  <a:pt x="1008634" y="1080262"/>
                </a:lnTo>
                <a:lnTo>
                  <a:pt x="1038212" y="1048245"/>
                </a:lnTo>
                <a:lnTo>
                  <a:pt x="1069581" y="1016762"/>
                </a:lnTo>
                <a:lnTo>
                  <a:pt x="1102741" y="985266"/>
                </a:lnTo>
                <a:lnTo>
                  <a:pt x="1137526" y="954138"/>
                </a:lnTo>
                <a:lnTo>
                  <a:pt x="1174102" y="923150"/>
                </a:lnTo>
                <a:lnTo>
                  <a:pt x="1212342" y="892556"/>
                </a:lnTo>
                <a:lnTo>
                  <a:pt x="1252220" y="862330"/>
                </a:lnTo>
                <a:lnTo>
                  <a:pt x="1293622" y="832231"/>
                </a:lnTo>
                <a:lnTo>
                  <a:pt x="1336548" y="802627"/>
                </a:lnTo>
                <a:lnTo>
                  <a:pt x="1380858" y="773544"/>
                </a:lnTo>
                <a:lnTo>
                  <a:pt x="1474076" y="716153"/>
                </a:lnTo>
                <a:lnTo>
                  <a:pt x="1573022" y="660514"/>
                </a:lnTo>
                <a:lnTo>
                  <a:pt x="1677149" y="606539"/>
                </a:lnTo>
                <a:lnTo>
                  <a:pt x="1786369" y="554736"/>
                </a:lnTo>
                <a:lnTo>
                  <a:pt x="1900161" y="504939"/>
                </a:lnTo>
                <a:lnTo>
                  <a:pt x="2018284" y="457314"/>
                </a:lnTo>
                <a:lnTo>
                  <a:pt x="2140699" y="412242"/>
                </a:lnTo>
                <a:lnTo>
                  <a:pt x="2266823" y="369557"/>
                </a:lnTo>
                <a:lnTo>
                  <a:pt x="2396350" y="329552"/>
                </a:lnTo>
                <a:lnTo>
                  <a:pt x="2529192" y="292354"/>
                </a:lnTo>
                <a:lnTo>
                  <a:pt x="2664955" y="257937"/>
                </a:lnTo>
                <a:lnTo>
                  <a:pt x="2803258" y="226555"/>
                </a:lnTo>
                <a:lnTo>
                  <a:pt x="2944101" y="198488"/>
                </a:lnTo>
                <a:lnTo>
                  <a:pt x="3086849" y="173736"/>
                </a:lnTo>
                <a:lnTo>
                  <a:pt x="3231388" y="152400"/>
                </a:lnTo>
                <a:lnTo>
                  <a:pt x="3377311" y="134747"/>
                </a:lnTo>
                <a:lnTo>
                  <a:pt x="3524364" y="120650"/>
                </a:lnTo>
                <a:lnTo>
                  <a:pt x="3672459" y="110477"/>
                </a:lnTo>
                <a:lnTo>
                  <a:pt x="3820922" y="104127"/>
                </a:lnTo>
                <a:lnTo>
                  <a:pt x="3932174" y="102616"/>
                </a:lnTo>
                <a:lnTo>
                  <a:pt x="3970769" y="140195"/>
                </a:lnTo>
                <a:lnTo>
                  <a:pt x="4027157" y="82283"/>
                </a:lnTo>
                <a:close/>
              </a:path>
            </a:pathLst>
          </a:custGeom>
          <a:solidFill>
            <a:srgbClr val="FF0000"/>
          </a:solidFill>
        </p:spPr>
        <p:txBody>
          <a:bodyPr wrap="square" lIns="0" tIns="0" rIns="0" bIns="0" rtlCol="0"/>
          <a:lstStyle/>
          <a:p>
            <a:endParaRPr/>
          </a:p>
        </p:txBody>
      </p:sp>
      <p:sp>
        <p:nvSpPr>
          <p:cNvPr id="117" name="object 117"/>
          <p:cNvSpPr/>
          <p:nvPr/>
        </p:nvSpPr>
        <p:spPr>
          <a:xfrm>
            <a:off x="3487673" y="2475738"/>
            <a:ext cx="1237615" cy="654050"/>
          </a:xfrm>
          <a:custGeom>
            <a:avLst/>
            <a:gdLst/>
            <a:ahLst/>
            <a:cxnLst/>
            <a:rect l="l" t="t" r="r" b="b"/>
            <a:pathLst>
              <a:path w="1237614" h="654050">
                <a:moveTo>
                  <a:pt x="0" y="653796"/>
                </a:moveTo>
                <a:lnTo>
                  <a:pt x="1237488" y="653796"/>
                </a:lnTo>
                <a:lnTo>
                  <a:pt x="1237488" y="0"/>
                </a:lnTo>
                <a:lnTo>
                  <a:pt x="0" y="0"/>
                </a:lnTo>
                <a:lnTo>
                  <a:pt x="0" y="653796"/>
                </a:lnTo>
                <a:close/>
              </a:path>
            </a:pathLst>
          </a:custGeom>
          <a:ln w="38100">
            <a:solidFill>
              <a:srgbClr val="FF0000"/>
            </a:solidFill>
          </a:ln>
        </p:spPr>
        <p:txBody>
          <a:bodyPr wrap="square" lIns="0" tIns="0" rIns="0" bIns="0" rtlCol="0"/>
          <a:lstStyle/>
          <a:p>
            <a:endParaRPr/>
          </a:p>
        </p:txBody>
      </p:sp>
      <p:pic>
        <p:nvPicPr>
          <p:cNvPr id="121" name="object 121"/>
          <p:cNvPicPr/>
          <p:nvPr/>
        </p:nvPicPr>
        <p:blipFill>
          <a:blip r:embed="rId16" cstate="print"/>
          <a:stretch>
            <a:fillRect/>
          </a:stretch>
        </p:blipFill>
        <p:spPr>
          <a:xfrm>
            <a:off x="829055" y="112788"/>
            <a:ext cx="1515618" cy="483857"/>
          </a:xfrm>
          <a:prstGeom prst="rect">
            <a:avLst/>
          </a:prstGeom>
        </p:spPr>
      </p:pic>
      <p:pic>
        <p:nvPicPr>
          <p:cNvPr id="122" name="object 122"/>
          <p:cNvPicPr/>
          <p:nvPr/>
        </p:nvPicPr>
        <p:blipFill>
          <a:blip r:embed="rId17" cstate="print"/>
          <a:stretch>
            <a:fillRect/>
          </a:stretch>
        </p:blipFill>
        <p:spPr>
          <a:xfrm>
            <a:off x="821436" y="105143"/>
            <a:ext cx="1498854" cy="467118"/>
          </a:xfrm>
          <a:prstGeom prst="rect">
            <a:avLst/>
          </a:prstGeom>
        </p:spPr>
      </p:pic>
      <p:pic>
        <p:nvPicPr>
          <p:cNvPr id="123" name="object 123"/>
          <p:cNvPicPr/>
          <p:nvPr/>
        </p:nvPicPr>
        <p:blipFill>
          <a:blip r:embed="rId18" cstate="print"/>
          <a:stretch>
            <a:fillRect/>
          </a:stretch>
        </p:blipFill>
        <p:spPr>
          <a:xfrm>
            <a:off x="883805" y="167005"/>
            <a:ext cx="1376921" cy="345694"/>
          </a:xfrm>
          <a:prstGeom prst="rect">
            <a:avLst/>
          </a:prstGeom>
        </p:spPr>
      </p:pic>
      <p:pic>
        <p:nvPicPr>
          <p:cNvPr id="124" name="object 124"/>
          <p:cNvPicPr/>
          <p:nvPr/>
        </p:nvPicPr>
        <p:blipFill>
          <a:blip r:embed="rId19" cstate="print"/>
          <a:stretch>
            <a:fillRect/>
          </a:stretch>
        </p:blipFill>
        <p:spPr>
          <a:xfrm>
            <a:off x="2278380" y="118884"/>
            <a:ext cx="1858517" cy="474713"/>
          </a:xfrm>
          <a:prstGeom prst="rect">
            <a:avLst/>
          </a:prstGeom>
        </p:spPr>
      </p:pic>
      <p:pic>
        <p:nvPicPr>
          <p:cNvPr id="125" name="object 125"/>
          <p:cNvPicPr/>
          <p:nvPr/>
        </p:nvPicPr>
        <p:blipFill>
          <a:blip r:embed="rId20" cstate="print"/>
          <a:stretch>
            <a:fillRect/>
          </a:stretch>
        </p:blipFill>
        <p:spPr>
          <a:xfrm>
            <a:off x="2270760" y="111251"/>
            <a:ext cx="1843277" cy="459486"/>
          </a:xfrm>
          <a:prstGeom prst="rect">
            <a:avLst/>
          </a:prstGeom>
        </p:spPr>
      </p:pic>
      <p:sp>
        <p:nvSpPr>
          <p:cNvPr id="126" name="object 126"/>
          <p:cNvSpPr/>
          <p:nvPr/>
        </p:nvSpPr>
        <p:spPr>
          <a:xfrm>
            <a:off x="2338323" y="178308"/>
            <a:ext cx="1711960" cy="328295"/>
          </a:xfrm>
          <a:custGeom>
            <a:avLst/>
            <a:gdLst/>
            <a:ahLst/>
            <a:cxnLst/>
            <a:rect l="l" t="t" r="r" b="b"/>
            <a:pathLst>
              <a:path w="1711960" h="328295">
                <a:moveTo>
                  <a:pt x="1296542" y="56768"/>
                </a:moveTo>
                <a:lnTo>
                  <a:pt x="1209802" y="56768"/>
                </a:lnTo>
                <a:lnTo>
                  <a:pt x="1209877" y="250701"/>
                </a:lnTo>
                <a:lnTo>
                  <a:pt x="1214627" y="295909"/>
                </a:lnTo>
                <a:lnTo>
                  <a:pt x="1243903" y="324236"/>
                </a:lnTo>
                <a:lnTo>
                  <a:pt x="1268602" y="328040"/>
                </a:lnTo>
                <a:lnTo>
                  <a:pt x="1276726" y="327592"/>
                </a:lnTo>
                <a:lnTo>
                  <a:pt x="1311528" y="309879"/>
                </a:lnTo>
                <a:lnTo>
                  <a:pt x="1312290" y="301878"/>
                </a:lnTo>
                <a:lnTo>
                  <a:pt x="1399159" y="301878"/>
                </a:lnTo>
                <a:lnTo>
                  <a:pt x="1399159" y="274446"/>
                </a:lnTo>
                <a:lnTo>
                  <a:pt x="1300860" y="274446"/>
                </a:lnTo>
                <a:lnTo>
                  <a:pt x="1298702" y="273049"/>
                </a:lnTo>
                <a:lnTo>
                  <a:pt x="1297813" y="270509"/>
                </a:lnTo>
                <a:lnTo>
                  <a:pt x="1297293" y="266983"/>
                </a:lnTo>
                <a:lnTo>
                  <a:pt x="1296892" y="260206"/>
                </a:lnTo>
                <a:lnTo>
                  <a:pt x="1296647" y="250701"/>
                </a:lnTo>
                <a:lnTo>
                  <a:pt x="1296542" y="56768"/>
                </a:lnTo>
                <a:close/>
              </a:path>
              <a:path w="1711960" h="328295">
                <a:moveTo>
                  <a:pt x="1399159" y="301878"/>
                </a:moveTo>
                <a:lnTo>
                  <a:pt x="1312290" y="301878"/>
                </a:lnTo>
                <a:lnTo>
                  <a:pt x="1310893" y="323214"/>
                </a:lnTo>
                <a:lnTo>
                  <a:pt x="1399159" y="323214"/>
                </a:lnTo>
                <a:lnTo>
                  <a:pt x="1399159" y="301878"/>
                </a:lnTo>
                <a:close/>
              </a:path>
              <a:path w="1711960" h="328295">
                <a:moveTo>
                  <a:pt x="1399159" y="56768"/>
                </a:moveTo>
                <a:lnTo>
                  <a:pt x="1312290" y="56768"/>
                </a:lnTo>
                <a:lnTo>
                  <a:pt x="1312180" y="250701"/>
                </a:lnTo>
                <a:lnTo>
                  <a:pt x="1312005" y="259317"/>
                </a:lnTo>
                <a:lnTo>
                  <a:pt x="1311647" y="266471"/>
                </a:lnTo>
                <a:lnTo>
                  <a:pt x="1311147" y="270255"/>
                </a:lnTo>
                <a:lnTo>
                  <a:pt x="1310386" y="273049"/>
                </a:lnTo>
                <a:lnTo>
                  <a:pt x="1307972" y="274446"/>
                </a:lnTo>
                <a:lnTo>
                  <a:pt x="1399159" y="274446"/>
                </a:lnTo>
                <a:lnTo>
                  <a:pt x="1399159" y="56768"/>
                </a:lnTo>
                <a:close/>
              </a:path>
              <a:path w="1711960" h="328295">
                <a:moveTo>
                  <a:pt x="971930" y="56768"/>
                </a:moveTo>
                <a:lnTo>
                  <a:pt x="885189" y="56768"/>
                </a:lnTo>
                <a:lnTo>
                  <a:pt x="885265" y="250701"/>
                </a:lnTo>
                <a:lnTo>
                  <a:pt x="890015" y="295909"/>
                </a:lnTo>
                <a:lnTo>
                  <a:pt x="919291" y="324236"/>
                </a:lnTo>
                <a:lnTo>
                  <a:pt x="943990" y="328040"/>
                </a:lnTo>
                <a:lnTo>
                  <a:pt x="952114" y="327592"/>
                </a:lnTo>
                <a:lnTo>
                  <a:pt x="986916" y="309879"/>
                </a:lnTo>
                <a:lnTo>
                  <a:pt x="987678" y="301878"/>
                </a:lnTo>
                <a:lnTo>
                  <a:pt x="1074546" y="301878"/>
                </a:lnTo>
                <a:lnTo>
                  <a:pt x="1074546" y="274446"/>
                </a:lnTo>
                <a:lnTo>
                  <a:pt x="976248" y="274446"/>
                </a:lnTo>
                <a:lnTo>
                  <a:pt x="974090" y="273049"/>
                </a:lnTo>
                <a:lnTo>
                  <a:pt x="973201" y="270509"/>
                </a:lnTo>
                <a:lnTo>
                  <a:pt x="972681" y="266983"/>
                </a:lnTo>
                <a:lnTo>
                  <a:pt x="972280" y="260206"/>
                </a:lnTo>
                <a:lnTo>
                  <a:pt x="972035" y="250701"/>
                </a:lnTo>
                <a:lnTo>
                  <a:pt x="971930" y="56768"/>
                </a:lnTo>
                <a:close/>
              </a:path>
              <a:path w="1711960" h="328295">
                <a:moveTo>
                  <a:pt x="1074546" y="301878"/>
                </a:moveTo>
                <a:lnTo>
                  <a:pt x="987678" y="301878"/>
                </a:lnTo>
                <a:lnTo>
                  <a:pt x="986281" y="323214"/>
                </a:lnTo>
                <a:lnTo>
                  <a:pt x="1074546" y="323214"/>
                </a:lnTo>
                <a:lnTo>
                  <a:pt x="1074546" y="301878"/>
                </a:lnTo>
                <a:close/>
              </a:path>
              <a:path w="1711960" h="328295">
                <a:moveTo>
                  <a:pt x="1074546" y="56768"/>
                </a:moveTo>
                <a:lnTo>
                  <a:pt x="987678" y="56768"/>
                </a:lnTo>
                <a:lnTo>
                  <a:pt x="987568" y="250701"/>
                </a:lnTo>
                <a:lnTo>
                  <a:pt x="987393" y="259317"/>
                </a:lnTo>
                <a:lnTo>
                  <a:pt x="987036" y="266471"/>
                </a:lnTo>
                <a:lnTo>
                  <a:pt x="986536" y="270255"/>
                </a:lnTo>
                <a:lnTo>
                  <a:pt x="985773" y="273049"/>
                </a:lnTo>
                <a:lnTo>
                  <a:pt x="983360" y="274446"/>
                </a:lnTo>
                <a:lnTo>
                  <a:pt x="1074546" y="274446"/>
                </a:lnTo>
                <a:lnTo>
                  <a:pt x="1074546" y="56768"/>
                </a:lnTo>
                <a:close/>
              </a:path>
              <a:path w="1711960" h="328295">
                <a:moveTo>
                  <a:pt x="667765" y="56768"/>
                </a:moveTo>
                <a:lnTo>
                  <a:pt x="578484" y="56768"/>
                </a:lnTo>
                <a:lnTo>
                  <a:pt x="578484" y="323214"/>
                </a:lnTo>
                <a:lnTo>
                  <a:pt x="667765" y="323214"/>
                </a:lnTo>
                <a:lnTo>
                  <a:pt x="667765" y="56768"/>
                </a:lnTo>
                <a:close/>
              </a:path>
              <a:path w="1711960" h="328295">
                <a:moveTo>
                  <a:pt x="302894" y="56768"/>
                </a:moveTo>
                <a:lnTo>
                  <a:pt x="216153" y="56768"/>
                </a:lnTo>
                <a:lnTo>
                  <a:pt x="216229" y="250701"/>
                </a:lnTo>
                <a:lnTo>
                  <a:pt x="220979" y="295909"/>
                </a:lnTo>
                <a:lnTo>
                  <a:pt x="250255" y="324236"/>
                </a:lnTo>
                <a:lnTo>
                  <a:pt x="274954" y="328040"/>
                </a:lnTo>
                <a:lnTo>
                  <a:pt x="283078" y="327592"/>
                </a:lnTo>
                <a:lnTo>
                  <a:pt x="317880" y="309879"/>
                </a:lnTo>
                <a:lnTo>
                  <a:pt x="318642" y="301878"/>
                </a:lnTo>
                <a:lnTo>
                  <a:pt x="405510" y="301878"/>
                </a:lnTo>
                <a:lnTo>
                  <a:pt x="405510" y="274446"/>
                </a:lnTo>
                <a:lnTo>
                  <a:pt x="307213" y="274446"/>
                </a:lnTo>
                <a:lnTo>
                  <a:pt x="305053" y="273049"/>
                </a:lnTo>
                <a:lnTo>
                  <a:pt x="304164" y="270509"/>
                </a:lnTo>
                <a:lnTo>
                  <a:pt x="303644" y="266983"/>
                </a:lnTo>
                <a:lnTo>
                  <a:pt x="303244" y="260206"/>
                </a:lnTo>
                <a:lnTo>
                  <a:pt x="302999" y="250701"/>
                </a:lnTo>
                <a:lnTo>
                  <a:pt x="302894" y="56768"/>
                </a:lnTo>
                <a:close/>
              </a:path>
              <a:path w="1711960" h="328295">
                <a:moveTo>
                  <a:pt x="405510" y="301878"/>
                </a:moveTo>
                <a:lnTo>
                  <a:pt x="318642" y="301878"/>
                </a:lnTo>
                <a:lnTo>
                  <a:pt x="317246" y="323214"/>
                </a:lnTo>
                <a:lnTo>
                  <a:pt x="405510" y="323214"/>
                </a:lnTo>
                <a:lnTo>
                  <a:pt x="405510" y="301878"/>
                </a:lnTo>
                <a:close/>
              </a:path>
              <a:path w="1711960" h="328295">
                <a:moveTo>
                  <a:pt x="405510" y="56768"/>
                </a:moveTo>
                <a:lnTo>
                  <a:pt x="318642" y="56768"/>
                </a:lnTo>
                <a:lnTo>
                  <a:pt x="318532" y="250701"/>
                </a:lnTo>
                <a:lnTo>
                  <a:pt x="318357" y="259317"/>
                </a:lnTo>
                <a:lnTo>
                  <a:pt x="317999" y="266471"/>
                </a:lnTo>
                <a:lnTo>
                  <a:pt x="317500" y="270255"/>
                </a:lnTo>
                <a:lnTo>
                  <a:pt x="316738" y="273049"/>
                </a:lnTo>
                <a:lnTo>
                  <a:pt x="314451" y="274446"/>
                </a:lnTo>
                <a:lnTo>
                  <a:pt x="405510" y="274446"/>
                </a:lnTo>
                <a:lnTo>
                  <a:pt x="405510" y="56768"/>
                </a:lnTo>
                <a:close/>
              </a:path>
              <a:path w="1711960" h="328295">
                <a:moveTo>
                  <a:pt x="1508633" y="56768"/>
                </a:moveTo>
                <a:lnTo>
                  <a:pt x="1422780" y="56768"/>
                </a:lnTo>
                <a:lnTo>
                  <a:pt x="1422780" y="323214"/>
                </a:lnTo>
                <a:lnTo>
                  <a:pt x="1507236" y="323214"/>
                </a:lnTo>
                <a:lnTo>
                  <a:pt x="1507363" y="118998"/>
                </a:lnTo>
                <a:lnTo>
                  <a:pt x="1507490" y="115950"/>
                </a:lnTo>
                <a:lnTo>
                  <a:pt x="1507743" y="112902"/>
                </a:lnTo>
                <a:lnTo>
                  <a:pt x="1508759" y="110363"/>
                </a:lnTo>
                <a:lnTo>
                  <a:pt x="1510538" y="108584"/>
                </a:lnTo>
                <a:lnTo>
                  <a:pt x="1512189" y="106679"/>
                </a:lnTo>
                <a:lnTo>
                  <a:pt x="1514221" y="105663"/>
                </a:lnTo>
                <a:lnTo>
                  <a:pt x="1710249" y="105663"/>
                </a:lnTo>
                <a:lnTo>
                  <a:pt x="1709255" y="96986"/>
                </a:lnTo>
                <a:lnTo>
                  <a:pt x="1707515" y="88391"/>
                </a:lnTo>
                <a:lnTo>
                  <a:pt x="1704944" y="81279"/>
                </a:lnTo>
                <a:lnTo>
                  <a:pt x="1507236" y="81279"/>
                </a:lnTo>
                <a:lnTo>
                  <a:pt x="1508633" y="56768"/>
                </a:lnTo>
                <a:close/>
              </a:path>
              <a:path w="1711960" h="328295">
                <a:moveTo>
                  <a:pt x="1614804" y="105663"/>
                </a:moveTo>
                <a:lnTo>
                  <a:pt x="1520063" y="105663"/>
                </a:lnTo>
                <a:lnTo>
                  <a:pt x="1522221" y="107695"/>
                </a:lnTo>
                <a:lnTo>
                  <a:pt x="1523238" y="111632"/>
                </a:lnTo>
                <a:lnTo>
                  <a:pt x="1524761" y="323214"/>
                </a:lnTo>
                <a:lnTo>
                  <a:pt x="1609216" y="323214"/>
                </a:lnTo>
                <a:lnTo>
                  <a:pt x="1609335" y="135978"/>
                </a:lnTo>
                <a:lnTo>
                  <a:pt x="1612391" y="107695"/>
                </a:lnTo>
                <a:lnTo>
                  <a:pt x="1614804" y="105663"/>
                </a:lnTo>
                <a:close/>
              </a:path>
              <a:path w="1711960" h="328295">
                <a:moveTo>
                  <a:pt x="1710249" y="105663"/>
                </a:moveTo>
                <a:lnTo>
                  <a:pt x="1621790" y="105663"/>
                </a:lnTo>
                <a:lnTo>
                  <a:pt x="1624076" y="107822"/>
                </a:lnTo>
                <a:lnTo>
                  <a:pt x="1625218" y="112013"/>
                </a:lnTo>
                <a:lnTo>
                  <a:pt x="1626032" y="116724"/>
                </a:lnTo>
                <a:lnTo>
                  <a:pt x="1626576" y="124634"/>
                </a:lnTo>
                <a:lnTo>
                  <a:pt x="1626882" y="135508"/>
                </a:lnTo>
                <a:lnTo>
                  <a:pt x="1626996" y="323214"/>
                </a:lnTo>
                <a:lnTo>
                  <a:pt x="1711452" y="323214"/>
                </a:lnTo>
                <a:lnTo>
                  <a:pt x="1711452" y="135508"/>
                </a:lnTo>
                <a:lnTo>
                  <a:pt x="1711211" y="120556"/>
                </a:lnTo>
                <a:lnTo>
                  <a:pt x="1710481" y="107695"/>
                </a:lnTo>
                <a:lnTo>
                  <a:pt x="1710249" y="105663"/>
                </a:lnTo>
                <a:close/>
              </a:path>
              <a:path w="1711960" h="328295">
                <a:moveTo>
                  <a:pt x="1553717" y="52069"/>
                </a:moveTo>
                <a:lnTo>
                  <a:pt x="1516862" y="64205"/>
                </a:lnTo>
                <a:lnTo>
                  <a:pt x="1507236" y="81279"/>
                </a:lnTo>
                <a:lnTo>
                  <a:pt x="1603628" y="81279"/>
                </a:lnTo>
                <a:lnTo>
                  <a:pt x="1594508" y="68518"/>
                </a:lnTo>
                <a:lnTo>
                  <a:pt x="1583150" y="59388"/>
                </a:lnTo>
                <a:lnTo>
                  <a:pt x="1569553" y="53901"/>
                </a:lnTo>
                <a:lnTo>
                  <a:pt x="1553717" y="52069"/>
                </a:lnTo>
                <a:close/>
              </a:path>
              <a:path w="1711960" h="328295">
                <a:moveTo>
                  <a:pt x="1653540" y="52069"/>
                </a:moveTo>
                <a:lnTo>
                  <a:pt x="1612217" y="69071"/>
                </a:lnTo>
                <a:lnTo>
                  <a:pt x="1603628" y="81279"/>
                </a:lnTo>
                <a:lnTo>
                  <a:pt x="1704944" y="81279"/>
                </a:lnTo>
                <a:lnTo>
                  <a:pt x="1673145" y="54720"/>
                </a:lnTo>
                <a:lnTo>
                  <a:pt x="1653540" y="52069"/>
                </a:lnTo>
                <a:close/>
              </a:path>
              <a:path w="1711960" h="328295">
                <a:moveTo>
                  <a:pt x="517270" y="56768"/>
                </a:moveTo>
                <a:lnTo>
                  <a:pt x="430656" y="56768"/>
                </a:lnTo>
                <a:lnTo>
                  <a:pt x="430656" y="323214"/>
                </a:lnTo>
                <a:lnTo>
                  <a:pt x="517525" y="323214"/>
                </a:lnTo>
                <a:lnTo>
                  <a:pt x="517646" y="200260"/>
                </a:lnTo>
                <a:lnTo>
                  <a:pt x="518017" y="186864"/>
                </a:lnTo>
                <a:lnTo>
                  <a:pt x="543353" y="152320"/>
                </a:lnTo>
                <a:lnTo>
                  <a:pt x="564007" y="151002"/>
                </a:lnTo>
                <a:lnTo>
                  <a:pt x="564007" y="90804"/>
                </a:lnTo>
                <a:lnTo>
                  <a:pt x="514350" y="90804"/>
                </a:lnTo>
                <a:lnTo>
                  <a:pt x="517270" y="56768"/>
                </a:lnTo>
                <a:close/>
              </a:path>
              <a:path w="1711960" h="328295">
                <a:moveTo>
                  <a:pt x="564007" y="52069"/>
                </a:moveTo>
                <a:lnTo>
                  <a:pt x="546121" y="55353"/>
                </a:lnTo>
                <a:lnTo>
                  <a:pt x="531891" y="62912"/>
                </a:lnTo>
                <a:lnTo>
                  <a:pt x="521305" y="74733"/>
                </a:lnTo>
                <a:lnTo>
                  <a:pt x="514350" y="90804"/>
                </a:lnTo>
                <a:lnTo>
                  <a:pt x="564007" y="90804"/>
                </a:lnTo>
                <a:lnTo>
                  <a:pt x="564007" y="52069"/>
                </a:lnTo>
                <a:close/>
              </a:path>
              <a:path w="1711960" h="328295">
                <a:moveTo>
                  <a:pt x="1188846" y="0"/>
                </a:moveTo>
                <a:lnTo>
                  <a:pt x="1099692" y="0"/>
                </a:lnTo>
                <a:lnTo>
                  <a:pt x="1099692" y="323214"/>
                </a:lnTo>
                <a:lnTo>
                  <a:pt x="1188846" y="323214"/>
                </a:lnTo>
                <a:lnTo>
                  <a:pt x="1188846" y="0"/>
                </a:lnTo>
                <a:close/>
              </a:path>
              <a:path w="1711960" h="328295">
                <a:moveTo>
                  <a:pt x="778128" y="0"/>
                </a:moveTo>
                <a:lnTo>
                  <a:pt x="691260" y="0"/>
                </a:lnTo>
                <a:lnTo>
                  <a:pt x="691260" y="323214"/>
                </a:lnTo>
                <a:lnTo>
                  <a:pt x="778128" y="323214"/>
                </a:lnTo>
                <a:lnTo>
                  <a:pt x="778128" y="210692"/>
                </a:lnTo>
                <a:lnTo>
                  <a:pt x="849042" y="210692"/>
                </a:lnTo>
                <a:lnTo>
                  <a:pt x="836929" y="163956"/>
                </a:lnTo>
                <a:lnTo>
                  <a:pt x="846371" y="132333"/>
                </a:lnTo>
                <a:lnTo>
                  <a:pt x="778128" y="132333"/>
                </a:lnTo>
                <a:lnTo>
                  <a:pt x="778128" y="0"/>
                </a:lnTo>
                <a:close/>
              </a:path>
              <a:path w="1711960" h="328295">
                <a:moveTo>
                  <a:pt x="849042" y="210692"/>
                </a:moveTo>
                <a:lnTo>
                  <a:pt x="778128" y="210692"/>
                </a:lnTo>
                <a:lnTo>
                  <a:pt x="795401" y="323214"/>
                </a:lnTo>
                <a:lnTo>
                  <a:pt x="878204" y="323214"/>
                </a:lnTo>
                <a:lnTo>
                  <a:pt x="849042" y="210692"/>
                </a:lnTo>
                <a:close/>
              </a:path>
              <a:path w="1711960" h="328295">
                <a:moveTo>
                  <a:pt x="868933" y="56768"/>
                </a:moveTo>
                <a:lnTo>
                  <a:pt x="795782" y="56768"/>
                </a:lnTo>
                <a:lnTo>
                  <a:pt x="778128" y="132333"/>
                </a:lnTo>
                <a:lnTo>
                  <a:pt x="846371" y="132333"/>
                </a:lnTo>
                <a:lnTo>
                  <a:pt x="868933" y="56768"/>
                </a:lnTo>
                <a:close/>
              </a:path>
              <a:path w="1711960" h="328295">
                <a:moveTo>
                  <a:pt x="667765" y="0"/>
                </a:moveTo>
                <a:lnTo>
                  <a:pt x="578484" y="0"/>
                </a:lnTo>
                <a:lnTo>
                  <a:pt x="578484" y="49020"/>
                </a:lnTo>
                <a:lnTo>
                  <a:pt x="667765" y="49020"/>
                </a:lnTo>
                <a:lnTo>
                  <a:pt x="667765" y="0"/>
                </a:lnTo>
                <a:close/>
              </a:path>
              <a:path w="1711960" h="328295">
                <a:moveTo>
                  <a:pt x="90296" y="0"/>
                </a:moveTo>
                <a:lnTo>
                  <a:pt x="0" y="0"/>
                </a:lnTo>
                <a:lnTo>
                  <a:pt x="0" y="323214"/>
                </a:lnTo>
                <a:lnTo>
                  <a:pt x="90296" y="323214"/>
                </a:lnTo>
                <a:lnTo>
                  <a:pt x="90296" y="188086"/>
                </a:lnTo>
                <a:lnTo>
                  <a:pt x="168994" y="188086"/>
                </a:lnTo>
                <a:lnTo>
                  <a:pt x="156844" y="146430"/>
                </a:lnTo>
                <a:lnTo>
                  <a:pt x="164506" y="122554"/>
                </a:lnTo>
                <a:lnTo>
                  <a:pt x="90296" y="122554"/>
                </a:lnTo>
                <a:lnTo>
                  <a:pt x="90296" y="0"/>
                </a:lnTo>
                <a:close/>
              </a:path>
              <a:path w="1711960" h="328295">
                <a:moveTo>
                  <a:pt x="168994" y="188086"/>
                </a:moveTo>
                <a:lnTo>
                  <a:pt x="90296" y="188086"/>
                </a:lnTo>
                <a:lnTo>
                  <a:pt x="116331" y="323214"/>
                </a:lnTo>
                <a:lnTo>
                  <a:pt x="208406" y="323214"/>
                </a:lnTo>
                <a:lnTo>
                  <a:pt x="168994" y="188086"/>
                </a:lnTo>
                <a:close/>
              </a:path>
              <a:path w="1711960" h="328295">
                <a:moveTo>
                  <a:pt x="203834" y="0"/>
                </a:moveTo>
                <a:lnTo>
                  <a:pt x="119761" y="0"/>
                </a:lnTo>
                <a:lnTo>
                  <a:pt x="90296" y="122554"/>
                </a:lnTo>
                <a:lnTo>
                  <a:pt x="164506" y="122554"/>
                </a:lnTo>
                <a:lnTo>
                  <a:pt x="203834" y="0"/>
                </a:lnTo>
                <a:close/>
              </a:path>
            </a:pathLst>
          </a:custGeom>
          <a:solidFill>
            <a:srgbClr val="392F2A"/>
          </a:solidFill>
        </p:spPr>
        <p:txBody>
          <a:bodyPr wrap="square" lIns="0" tIns="0" rIns="0" bIns="0" rtlCol="0"/>
          <a:lstStyle/>
          <a:p>
            <a:endParaRPr/>
          </a:p>
        </p:txBody>
      </p:sp>
      <p:sp>
        <p:nvSpPr>
          <p:cNvPr id="127" name="object 127"/>
          <p:cNvSpPr/>
          <p:nvPr/>
        </p:nvSpPr>
        <p:spPr>
          <a:xfrm>
            <a:off x="2338323" y="178308"/>
            <a:ext cx="1711960" cy="328295"/>
          </a:xfrm>
          <a:custGeom>
            <a:avLst/>
            <a:gdLst/>
            <a:ahLst/>
            <a:cxnLst/>
            <a:rect l="l" t="t" r="r" b="b"/>
            <a:pathLst>
              <a:path w="1711960" h="328295">
                <a:moveTo>
                  <a:pt x="1209802" y="56768"/>
                </a:moveTo>
                <a:lnTo>
                  <a:pt x="1296542" y="56768"/>
                </a:lnTo>
                <a:lnTo>
                  <a:pt x="1296542" y="236854"/>
                </a:lnTo>
                <a:lnTo>
                  <a:pt x="1296634" y="250167"/>
                </a:lnTo>
                <a:lnTo>
                  <a:pt x="1300860" y="274446"/>
                </a:lnTo>
                <a:lnTo>
                  <a:pt x="1304290" y="274446"/>
                </a:lnTo>
                <a:lnTo>
                  <a:pt x="1307972" y="274446"/>
                </a:lnTo>
                <a:lnTo>
                  <a:pt x="1312290" y="234949"/>
                </a:lnTo>
                <a:lnTo>
                  <a:pt x="1312290" y="56768"/>
                </a:lnTo>
                <a:lnTo>
                  <a:pt x="1399159" y="56768"/>
                </a:lnTo>
                <a:lnTo>
                  <a:pt x="1399159" y="323214"/>
                </a:lnTo>
                <a:lnTo>
                  <a:pt x="1310893" y="323214"/>
                </a:lnTo>
                <a:lnTo>
                  <a:pt x="1312290" y="301878"/>
                </a:lnTo>
                <a:lnTo>
                  <a:pt x="1311528" y="309879"/>
                </a:lnTo>
                <a:lnTo>
                  <a:pt x="1276726" y="327592"/>
                </a:lnTo>
                <a:lnTo>
                  <a:pt x="1268602" y="328040"/>
                </a:lnTo>
                <a:lnTo>
                  <a:pt x="1259575" y="327614"/>
                </a:lnTo>
                <a:lnTo>
                  <a:pt x="1221999" y="308736"/>
                </a:lnTo>
                <a:lnTo>
                  <a:pt x="1210119" y="263461"/>
                </a:lnTo>
                <a:lnTo>
                  <a:pt x="1209802" y="235203"/>
                </a:lnTo>
                <a:lnTo>
                  <a:pt x="1209802" y="56768"/>
                </a:lnTo>
                <a:close/>
              </a:path>
              <a:path w="1711960" h="328295">
                <a:moveTo>
                  <a:pt x="885189" y="56768"/>
                </a:moveTo>
                <a:lnTo>
                  <a:pt x="971930" y="56768"/>
                </a:lnTo>
                <a:lnTo>
                  <a:pt x="971930" y="236854"/>
                </a:lnTo>
                <a:lnTo>
                  <a:pt x="972022" y="250167"/>
                </a:lnTo>
                <a:lnTo>
                  <a:pt x="976248" y="274446"/>
                </a:lnTo>
                <a:lnTo>
                  <a:pt x="979677" y="274446"/>
                </a:lnTo>
                <a:lnTo>
                  <a:pt x="983360" y="274446"/>
                </a:lnTo>
                <a:lnTo>
                  <a:pt x="987678" y="234949"/>
                </a:lnTo>
                <a:lnTo>
                  <a:pt x="987678" y="56768"/>
                </a:lnTo>
                <a:lnTo>
                  <a:pt x="1074546" y="56768"/>
                </a:lnTo>
                <a:lnTo>
                  <a:pt x="1074546" y="323214"/>
                </a:lnTo>
                <a:lnTo>
                  <a:pt x="986281" y="323214"/>
                </a:lnTo>
                <a:lnTo>
                  <a:pt x="987678" y="301878"/>
                </a:lnTo>
                <a:lnTo>
                  <a:pt x="986916" y="309879"/>
                </a:lnTo>
                <a:lnTo>
                  <a:pt x="952114" y="327592"/>
                </a:lnTo>
                <a:lnTo>
                  <a:pt x="943990" y="328040"/>
                </a:lnTo>
                <a:lnTo>
                  <a:pt x="934963" y="327614"/>
                </a:lnTo>
                <a:lnTo>
                  <a:pt x="897387" y="308736"/>
                </a:lnTo>
                <a:lnTo>
                  <a:pt x="885507" y="263461"/>
                </a:lnTo>
                <a:lnTo>
                  <a:pt x="885189" y="235203"/>
                </a:lnTo>
                <a:lnTo>
                  <a:pt x="885189" y="56768"/>
                </a:lnTo>
                <a:close/>
              </a:path>
              <a:path w="1711960" h="328295">
                <a:moveTo>
                  <a:pt x="578484" y="56768"/>
                </a:moveTo>
                <a:lnTo>
                  <a:pt x="667765" y="56768"/>
                </a:lnTo>
                <a:lnTo>
                  <a:pt x="667765" y="323214"/>
                </a:lnTo>
                <a:lnTo>
                  <a:pt x="578484" y="323214"/>
                </a:lnTo>
                <a:lnTo>
                  <a:pt x="578484" y="56768"/>
                </a:lnTo>
                <a:close/>
              </a:path>
              <a:path w="1711960" h="328295">
                <a:moveTo>
                  <a:pt x="216153" y="56768"/>
                </a:moveTo>
                <a:lnTo>
                  <a:pt x="302894" y="56768"/>
                </a:lnTo>
                <a:lnTo>
                  <a:pt x="302894" y="236854"/>
                </a:lnTo>
                <a:lnTo>
                  <a:pt x="302986" y="250167"/>
                </a:lnTo>
                <a:lnTo>
                  <a:pt x="307213" y="274446"/>
                </a:lnTo>
                <a:lnTo>
                  <a:pt x="310642" y="274446"/>
                </a:lnTo>
                <a:lnTo>
                  <a:pt x="314451" y="274446"/>
                </a:lnTo>
                <a:lnTo>
                  <a:pt x="318642" y="234949"/>
                </a:lnTo>
                <a:lnTo>
                  <a:pt x="318642" y="56768"/>
                </a:lnTo>
                <a:lnTo>
                  <a:pt x="405510" y="56768"/>
                </a:lnTo>
                <a:lnTo>
                  <a:pt x="405510" y="323214"/>
                </a:lnTo>
                <a:lnTo>
                  <a:pt x="317246" y="323214"/>
                </a:lnTo>
                <a:lnTo>
                  <a:pt x="318642" y="301878"/>
                </a:lnTo>
                <a:lnTo>
                  <a:pt x="317880" y="309879"/>
                </a:lnTo>
                <a:lnTo>
                  <a:pt x="283078" y="327592"/>
                </a:lnTo>
                <a:lnTo>
                  <a:pt x="274954" y="328040"/>
                </a:lnTo>
                <a:lnTo>
                  <a:pt x="265928" y="327614"/>
                </a:lnTo>
                <a:lnTo>
                  <a:pt x="228351" y="308736"/>
                </a:lnTo>
                <a:lnTo>
                  <a:pt x="216471" y="263461"/>
                </a:lnTo>
                <a:lnTo>
                  <a:pt x="216153" y="235203"/>
                </a:lnTo>
                <a:lnTo>
                  <a:pt x="216153" y="56768"/>
                </a:lnTo>
                <a:close/>
              </a:path>
              <a:path w="1711960" h="328295">
                <a:moveTo>
                  <a:pt x="1553717" y="52069"/>
                </a:moveTo>
                <a:lnTo>
                  <a:pt x="1569553" y="53901"/>
                </a:lnTo>
                <a:lnTo>
                  <a:pt x="1583150" y="59388"/>
                </a:lnTo>
                <a:lnTo>
                  <a:pt x="1594508" y="68518"/>
                </a:lnTo>
                <a:lnTo>
                  <a:pt x="1603628" y="81279"/>
                </a:lnTo>
                <a:lnTo>
                  <a:pt x="1607535" y="74800"/>
                </a:lnTo>
                <a:lnTo>
                  <a:pt x="1645558" y="52547"/>
                </a:lnTo>
                <a:lnTo>
                  <a:pt x="1653540" y="52069"/>
                </a:lnTo>
                <a:lnTo>
                  <a:pt x="1663777" y="52734"/>
                </a:lnTo>
                <a:lnTo>
                  <a:pt x="1700942" y="74358"/>
                </a:lnTo>
                <a:lnTo>
                  <a:pt x="1711211" y="120556"/>
                </a:lnTo>
                <a:lnTo>
                  <a:pt x="1711452" y="135508"/>
                </a:lnTo>
                <a:lnTo>
                  <a:pt x="1711452" y="323214"/>
                </a:lnTo>
                <a:lnTo>
                  <a:pt x="1626996" y="323214"/>
                </a:lnTo>
                <a:lnTo>
                  <a:pt x="1626996" y="150620"/>
                </a:lnTo>
                <a:lnTo>
                  <a:pt x="1626897" y="136052"/>
                </a:lnTo>
                <a:lnTo>
                  <a:pt x="1621790" y="105663"/>
                </a:lnTo>
                <a:lnTo>
                  <a:pt x="1618233" y="105663"/>
                </a:lnTo>
                <a:lnTo>
                  <a:pt x="1614804" y="105663"/>
                </a:lnTo>
                <a:lnTo>
                  <a:pt x="1609216" y="150620"/>
                </a:lnTo>
                <a:lnTo>
                  <a:pt x="1609216" y="323214"/>
                </a:lnTo>
                <a:lnTo>
                  <a:pt x="1524761" y="323214"/>
                </a:lnTo>
                <a:lnTo>
                  <a:pt x="1524761" y="154939"/>
                </a:lnTo>
                <a:lnTo>
                  <a:pt x="1524666" y="138243"/>
                </a:lnTo>
                <a:lnTo>
                  <a:pt x="1520063" y="105663"/>
                </a:lnTo>
                <a:lnTo>
                  <a:pt x="1516506" y="105663"/>
                </a:lnTo>
                <a:lnTo>
                  <a:pt x="1514221" y="105663"/>
                </a:lnTo>
                <a:lnTo>
                  <a:pt x="1512189" y="106679"/>
                </a:lnTo>
                <a:lnTo>
                  <a:pt x="1510538" y="108584"/>
                </a:lnTo>
                <a:lnTo>
                  <a:pt x="1508759" y="110363"/>
                </a:lnTo>
                <a:lnTo>
                  <a:pt x="1507743" y="112902"/>
                </a:lnTo>
                <a:lnTo>
                  <a:pt x="1507490" y="115950"/>
                </a:lnTo>
                <a:lnTo>
                  <a:pt x="1507363" y="118998"/>
                </a:lnTo>
                <a:lnTo>
                  <a:pt x="1507236" y="127000"/>
                </a:lnTo>
                <a:lnTo>
                  <a:pt x="1507236" y="139953"/>
                </a:lnTo>
                <a:lnTo>
                  <a:pt x="1507236" y="323214"/>
                </a:lnTo>
                <a:lnTo>
                  <a:pt x="1422780" y="323214"/>
                </a:lnTo>
                <a:lnTo>
                  <a:pt x="1422780" y="56768"/>
                </a:lnTo>
                <a:lnTo>
                  <a:pt x="1508633" y="56768"/>
                </a:lnTo>
                <a:lnTo>
                  <a:pt x="1507236" y="81279"/>
                </a:lnTo>
                <a:lnTo>
                  <a:pt x="1509000" y="74874"/>
                </a:lnTo>
                <a:lnTo>
                  <a:pt x="1545308" y="52549"/>
                </a:lnTo>
                <a:lnTo>
                  <a:pt x="1553717" y="52069"/>
                </a:lnTo>
                <a:close/>
              </a:path>
              <a:path w="1711960" h="328295">
                <a:moveTo>
                  <a:pt x="564007" y="52069"/>
                </a:moveTo>
                <a:lnTo>
                  <a:pt x="564007" y="151002"/>
                </a:lnTo>
                <a:lnTo>
                  <a:pt x="552697" y="151333"/>
                </a:lnTo>
                <a:lnTo>
                  <a:pt x="543353" y="152320"/>
                </a:lnTo>
                <a:lnTo>
                  <a:pt x="518017" y="186864"/>
                </a:lnTo>
                <a:lnTo>
                  <a:pt x="517525" y="217169"/>
                </a:lnTo>
                <a:lnTo>
                  <a:pt x="517525" y="323214"/>
                </a:lnTo>
                <a:lnTo>
                  <a:pt x="430656" y="323214"/>
                </a:lnTo>
                <a:lnTo>
                  <a:pt x="430656" y="56768"/>
                </a:lnTo>
                <a:lnTo>
                  <a:pt x="517270" y="56768"/>
                </a:lnTo>
                <a:lnTo>
                  <a:pt x="514350" y="90804"/>
                </a:lnTo>
                <a:lnTo>
                  <a:pt x="521305" y="74733"/>
                </a:lnTo>
                <a:lnTo>
                  <a:pt x="531891" y="62912"/>
                </a:lnTo>
                <a:lnTo>
                  <a:pt x="546121" y="55353"/>
                </a:lnTo>
                <a:lnTo>
                  <a:pt x="564007" y="52069"/>
                </a:lnTo>
                <a:close/>
              </a:path>
              <a:path w="1711960" h="328295">
                <a:moveTo>
                  <a:pt x="1099692" y="0"/>
                </a:moveTo>
                <a:lnTo>
                  <a:pt x="1188846" y="0"/>
                </a:lnTo>
                <a:lnTo>
                  <a:pt x="1188846" y="323214"/>
                </a:lnTo>
                <a:lnTo>
                  <a:pt x="1099692" y="323214"/>
                </a:lnTo>
                <a:lnTo>
                  <a:pt x="1099692" y="0"/>
                </a:lnTo>
                <a:close/>
              </a:path>
              <a:path w="1711960" h="328295">
                <a:moveTo>
                  <a:pt x="691260" y="0"/>
                </a:moveTo>
                <a:lnTo>
                  <a:pt x="778128" y="0"/>
                </a:lnTo>
                <a:lnTo>
                  <a:pt x="778128" y="132333"/>
                </a:lnTo>
                <a:lnTo>
                  <a:pt x="795782" y="56768"/>
                </a:lnTo>
                <a:lnTo>
                  <a:pt x="868933" y="56768"/>
                </a:lnTo>
                <a:lnTo>
                  <a:pt x="836929" y="163956"/>
                </a:lnTo>
                <a:lnTo>
                  <a:pt x="878204" y="323214"/>
                </a:lnTo>
                <a:lnTo>
                  <a:pt x="795401" y="323214"/>
                </a:lnTo>
                <a:lnTo>
                  <a:pt x="778128" y="210692"/>
                </a:lnTo>
                <a:lnTo>
                  <a:pt x="778128" y="323214"/>
                </a:lnTo>
                <a:lnTo>
                  <a:pt x="691260" y="323214"/>
                </a:lnTo>
                <a:lnTo>
                  <a:pt x="691260" y="0"/>
                </a:lnTo>
                <a:close/>
              </a:path>
              <a:path w="1711960" h="328295">
                <a:moveTo>
                  <a:pt x="578484" y="0"/>
                </a:moveTo>
                <a:lnTo>
                  <a:pt x="667765" y="0"/>
                </a:lnTo>
                <a:lnTo>
                  <a:pt x="667765" y="49020"/>
                </a:lnTo>
                <a:lnTo>
                  <a:pt x="578484" y="49020"/>
                </a:lnTo>
                <a:lnTo>
                  <a:pt x="578484" y="0"/>
                </a:lnTo>
                <a:close/>
              </a:path>
              <a:path w="1711960" h="328295">
                <a:moveTo>
                  <a:pt x="0" y="0"/>
                </a:moveTo>
                <a:lnTo>
                  <a:pt x="90296" y="0"/>
                </a:lnTo>
                <a:lnTo>
                  <a:pt x="90296" y="122554"/>
                </a:lnTo>
                <a:lnTo>
                  <a:pt x="119761" y="0"/>
                </a:lnTo>
                <a:lnTo>
                  <a:pt x="203834" y="0"/>
                </a:lnTo>
                <a:lnTo>
                  <a:pt x="156844" y="146430"/>
                </a:lnTo>
                <a:lnTo>
                  <a:pt x="208406" y="323214"/>
                </a:lnTo>
                <a:lnTo>
                  <a:pt x="116331" y="323214"/>
                </a:lnTo>
                <a:lnTo>
                  <a:pt x="90296" y="188086"/>
                </a:lnTo>
                <a:lnTo>
                  <a:pt x="90296" y="323214"/>
                </a:lnTo>
                <a:lnTo>
                  <a:pt x="0" y="323214"/>
                </a:lnTo>
                <a:lnTo>
                  <a:pt x="0" y="0"/>
                </a:lnTo>
                <a:close/>
              </a:path>
            </a:pathLst>
          </a:custGeom>
          <a:ln w="9144">
            <a:solidFill>
              <a:srgbClr val="FFFFFF"/>
            </a:solidFill>
          </a:ln>
        </p:spPr>
        <p:txBody>
          <a:bodyPr wrap="square" lIns="0" tIns="0" rIns="0" bIns="0" rtlCol="0"/>
          <a:lstStyle/>
          <a:p>
            <a:endParaRPr/>
          </a:p>
        </p:txBody>
      </p:sp>
      <p:pic>
        <p:nvPicPr>
          <p:cNvPr id="128" name="object 128"/>
          <p:cNvPicPr/>
          <p:nvPr/>
        </p:nvPicPr>
        <p:blipFill>
          <a:blip r:embed="rId21" cstate="print"/>
          <a:stretch>
            <a:fillRect/>
          </a:stretch>
        </p:blipFill>
        <p:spPr>
          <a:xfrm>
            <a:off x="4084320" y="118884"/>
            <a:ext cx="1559814" cy="515861"/>
          </a:xfrm>
          <a:prstGeom prst="rect">
            <a:avLst/>
          </a:prstGeom>
        </p:spPr>
      </p:pic>
      <p:pic>
        <p:nvPicPr>
          <p:cNvPr id="129" name="object 129"/>
          <p:cNvPicPr/>
          <p:nvPr/>
        </p:nvPicPr>
        <p:blipFill>
          <a:blip r:embed="rId22" cstate="print"/>
          <a:stretch>
            <a:fillRect/>
          </a:stretch>
        </p:blipFill>
        <p:spPr>
          <a:xfrm>
            <a:off x="4076700" y="111239"/>
            <a:ext cx="1544574" cy="499122"/>
          </a:xfrm>
          <a:prstGeom prst="rect">
            <a:avLst/>
          </a:prstGeom>
        </p:spPr>
      </p:pic>
      <p:pic>
        <p:nvPicPr>
          <p:cNvPr id="130" name="object 130"/>
          <p:cNvPicPr/>
          <p:nvPr/>
        </p:nvPicPr>
        <p:blipFill>
          <a:blip r:embed="rId23" cstate="print"/>
          <a:stretch>
            <a:fillRect/>
          </a:stretch>
        </p:blipFill>
        <p:spPr>
          <a:xfrm>
            <a:off x="4139692" y="173736"/>
            <a:ext cx="1421891" cy="377062"/>
          </a:xfrm>
          <a:prstGeom prst="rect">
            <a:avLst/>
          </a:prstGeom>
        </p:spPr>
      </p:pic>
      <p:pic>
        <p:nvPicPr>
          <p:cNvPr id="131" name="object 131"/>
          <p:cNvPicPr/>
          <p:nvPr/>
        </p:nvPicPr>
        <p:blipFill>
          <a:blip r:embed="rId24" cstate="print"/>
          <a:stretch>
            <a:fillRect/>
          </a:stretch>
        </p:blipFill>
        <p:spPr>
          <a:xfrm>
            <a:off x="5585460" y="112763"/>
            <a:ext cx="1431798" cy="512838"/>
          </a:xfrm>
          <a:prstGeom prst="rect">
            <a:avLst/>
          </a:prstGeom>
        </p:spPr>
      </p:pic>
      <p:pic>
        <p:nvPicPr>
          <p:cNvPr id="132" name="object 132"/>
          <p:cNvPicPr/>
          <p:nvPr/>
        </p:nvPicPr>
        <p:blipFill>
          <a:blip r:embed="rId25" cstate="print"/>
          <a:stretch>
            <a:fillRect/>
          </a:stretch>
        </p:blipFill>
        <p:spPr>
          <a:xfrm>
            <a:off x="5577840" y="105168"/>
            <a:ext cx="1416558" cy="497573"/>
          </a:xfrm>
          <a:prstGeom prst="rect">
            <a:avLst/>
          </a:prstGeom>
        </p:spPr>
      </p:pic>
      <p:pic>
        <p:nvPicPr>
          <p:cNvPr id="133" name="object 133"/>
          <p:cNvPicPr/>
          <p:nvPr/>
        </p:nvPicPr>
        <p:blipFill>
          <a:blip r:embed="rId26" cstate="print"/>
          <a:stretch>
            <a:fillRect/>
          </a:stretch>
        </p:blipFill>
        <p:spPr>
          <a:xfrm>
            <a:off x="5640196" y="167005"/>
            <a:ext cx="1294510" cy="375284"/>
          </a:xfrm>
          <a:prstGeom prst="rect">
            <a:avLst/>
          </a:prstGeom>
        </p:spPr>
      </p:pic>
      <p:pic>
        <p:nvPicPr>
          <p:cNvPr id="134" name="object 134"/>
          <p:cNvPicPr/>
          <p:nvPr/>
        </p:nvPicPr>
        <p:blipFill>
          <a:blip r:embed="rId27" cstate="print"/>
          <a:stretch>
            <a:fillRect/>
          </a:stretch>
        </p:blipFill>
        <p:spPr>
          <a:xfrm>
            <a:off x="3442715" y="6289546"/>
            <a:ext cx="7680197" cy="566178"/>
          </a:xfrm>
          <a:prstGeom prst="rect">
            <a:avLst/>
          </a:prstGeom>
        </p:spPr>
      </p:pic>
      <p:sp>
        <p:nvSpPr>
          <p:cNvPr id="135" name="object 135"/>
          <p:cNvSpPr txBox="1"/>
          <p:nvPr/>
        </p:nvSpPr>
        <p:spPr>
          <a:xfrm>
            <a:off x="5283200" y="6379565"/>
            <a:ext cx="4002404"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Times New Roman"/>
                <a:cs typeface="Times New Roman"/>
              </a:rPr>
              <a:t>Organisasi</a:t>
            </a:r>
            <a:r>
              <a:rPr sz="2400" b="1" spc="-25" dirty="0">
                <a:solidFill>
                  <a:srgbClr val="FFFFFF"/>
                </a:solidFill>
                <a:latin typeface="Times New Roman"/>
                <a:cs typeface="Times New Roman"/>
              </a:rPr>
              <a:t> </a:t>
            </a:r>
            <a:r>
              <a:rPr sz="2400" b="1" spc="-5" dirty="0">
                <a:solidFill>
                  <a:srgbClr val="FFFFFF"/>
                </a:solidFill>
                <a:latin typeface="Times New Roman"/>
                <a:cs typeface="Times New Roman"/>
              </a:rPr>
              <a:t>Horizontal</a:t>
            </a:r>
            <a:r>
              <a:rPr sz="2400" b="1" spc="-20" dirty="0">
                <a:solidFill>
                  <a:srgbClr val="FFFFFF"/>
                </a:solidFill>
                <a:latin typeface="Times New Roman"/>
                <a:cs typeface="Times New Roman"/>
              </a:rPr>
              <a:t> </a:t>
            </a:r>
            <a:r>
              <a:rPr sz="1800" b="1" spc="-5" dirty="0">
                <a:solidFill>
                  <a:srgbClr val="FFFFFF"/>
                </a:solidFill>
                <a:latin typeface="Times New Roman"/>
                <a:cs typeface="Times New Roman"/>
              </a:rPr>
              <a:t>(keluasan)</a:t>
            </a:r>
            <a:endParaRPr sz="1800">
              <a:latin typeface="Times New Roman"/>
              <a:cs typeface="Times New Roman"/>
            </a:endParaRPr>
          </a:p>
        </p:txBody>
      </p:sp>
      <p:pic>
        <p:nvPicPr>
          <p:cNvPr id="136" name="object 136"/>
          <p:cNvPicPr/>
          <p:nvPr/>
        </p:nvPicPr>
        <p:blipFill>
          <a:blip r:embed="rId28" cstate="print"/>
          <a:stretch>
            <a:fillRect/>
          </a:stretch>
        </p:blipFill>
        <p:spPr>
          <a:xfrm>
            <a:off x="31911" y="1554465"/>
            <a:ext cx="578965" cy="4723663"/>
          </a:xfrm>
          <a:prstGeom prst="rect">
            <a:avLst/>
          </a:prstGeom>
        </p:spPr>
      </p:pic>
      <p:sp>
        <p:nvSpPr>
          <p:cNvPr id="137" name="object 137"/>
          <p:cNvSpPr txBox="1"/>
          <p:nvPr/>
        </p:nvSpPr>
        <p:spPr>
          <a:xfrm>
            <a:off x="121671" y="1968322"/>
            <a:ext cx="419100" cy="3979545"/>
          </a:xfrm>
          <a:prstGeom prst="rect">
            <a:avLst/>
          </a:prstGeom>
        </p:spPr>
        <p:txBody>
          <a:bodyPr vert="vert270" wrap="square" lIns="0" tIns="0" rIns="0" bIns="0" rtlCol="0">
            <a:spAutoFit/>
          </a:bodyPr>
          <a:lstStyle/>
          <a:p>
            <a:pPr marL="12700">
              <a:lnSpc>
                <a:spcPts val="3150"/>
              </a:lnSpc>
            </a:pPr>
            <a:r>
              <a:rPr sz="2800" spc="-10" dirty="0">
                <a:solidFill>
                  <a:srgbClr val="FFFFFF"/>
                </a:solidFill>
                <a:latin typeface="Times New Roman"/>
                <a:cs typeface="Times New Roman"/>
              </a:rPr>
              <a:t>Organisasi</a:t>
            </a:r>
            <a:r>
              <a:rPr sz="2800" spc="-65" dirty="0">
                <a:solidFill>
                  <a:srgbClr val="FFFFFF"/>
                </a:solidFill>
                <a:latin typeface="Times New Roman"/>
                <a:cs typeface="Times New Roman"/>
              </a:rPr>
              <a:t> </a:t>
            </a:r>
            <a:r>
              <a:rPr sz="2800" spc="-45" dirty="0">
                <a:solidFill>
                  <a:srgbClr val="FFFFFF"/>
                </a:solidFill>
                <a:latin typeface="Times New Roman"/>
                <a:cs typeface="Times New Roman"/>
              </a:rPr>
              <a:t>Vertikal</a:t>
            </a:r>
            <a:r>
              <a:rPr sz="2800" spc="-10" dirty="0">
                <a:solidFill>
                  <a:srgbClr val="FFFFFF"/>
                </a:solidFill>
                <a:latin typeface="Times New Roman"/>
                <a:cs typeface="Times New Roman"/>
              </a:rPr>
              <a:t> </a:t>
            </a:r>
            <a:r>
              <a:rPr sz="1800" dirty="0">
                <a:solidFill>
                  <a:srgbClr val="FFFFFF"/>
                </a:solidFill>
                <a:latin typeface="Times New Roman"/>
                <a:cs typeface="Times New Roman"/>
              </a:rPr>
              <a:t>(kedalaman)</a:t>
            </a:r>
            <a:endParaRPr sz="1800">
              <a:latin typeface="Times New Roman"/>
              <a:cs typeface="Times New Roman"/>
            </a:endParaRPr>
          </a:p>
        </p:txBody>
      </p:sp>
      <p:grpSp>
        <p:nvGrpSpPr>
          <p:cNvPr id="138" name="object 138"/>
          <p:cNvGrpSpPr/>
          <p:nvPr/>
        </p:nvGrpSpPr>
        <p:grpSpPr>
          <a:xfrm>
            <a:off x="484631" y="5088635"/>
            <a:ext cx="9509760" cy="1235075"/>
            <a:chOff x="484631" y="5088635"/>
            <a:chExt cx="9509760" cy="1235075"/>
          </a:xfrm>
        </p:grpSpPr>
        <p:pic>
          <p:nvPicPr>
            <p:cNvPr id="139" name="object 139"/>
            <p:cNvPicPr/>
            <p:nvPr/>
          </p:nvPicPr>
          <p:blipFill>
            <a:blip r:embed="rId29" cstate="print"/>
            <a:stretch>
              <a:fillRect/>
            </a:stretch>
          </p:blipFill>
          <p:spPr>
            <a:xfrm>
              <a:off x="547115" y="5088635"/>
              <a:ext cx="9447276" cy="1234452"/>
            </a:xfrm>
            <a:prstGeom prst="rect">
              <a:avLst/>
            </a:prstGeom>
          </p:spPr>
        </p:pic>
        <p:pic>
          <p:nvPicPr>
            <p:cNvPr id="140" name="object 140"/>
            <p:cNvPicPr/>
            <p:nvPr/>
          </p:nvPicPr>
          <p:blipFill>
            <a:blip r:embed="rId30" cstate="print"/>
            <a:stretch>
              <a:fillRect/>
            </a:stretch>
          </p:blipFill>
          <p:spPr>
            <a:xfrm>
              <a:off x="484631" y="5373623"/>
              <a:ext cx="1130808" cy="754380"/>
            </a:xfrm>
            <a:prstGeom prst="rect">
              <a:avLst/>
            </a:prstGeom>
          </p:spPr>
        </p:pic>
        <p:sp>
          <p:nvSpPr>
            <p:cNvPr id="141" name="object 141"/>
            <p:cNvSpPr/>
            <p:nvPr/>
          </p:nvSpPr>
          <p:spPr>
            <a:xfrm>
              <a:off x="635507" y="5157216"/>
              <a:ext cx="9275445" cy="1064260"/>
            </a:xfrm>
            <a:custGeom>
              <a:avLst/>
              <a:gdLst/>
              <a:ahLst/>
              <a:cxnLst/>
              <a:rect l="l" t="t" r="r" b="b"/>
              <a:pathLst>
                <a:path w="9275445" h="1064260">
                  <a:moveTo>
                    <a:pt x="0" y="1063751"/>
                  </a:moveTo>
                  <a:lnTo>
                    <a:pt x="9275064" y="1063751"/>
                  </a:lnTo>
                  <a:lnTo>
                    <a:pt x="9275064" y="0"/>
                  </a:lnTo>
                  <a:lnTo>
                    <a:pt x="0" y="0"/>
                  </a:lnTo>
                  <a:lnTo>
                    <a:pt x="0" y="1063751"/>
                  </a:lnTo>
                  <a:close/>
                </a:path>
              </a:pathLst>
            </a:custGeom>
            <a:ln w="57150">
              <a:solidFill>
                <a:srgbClr val="FF0000"/>
              </a:solidFill>
            </a:ln>
          </p:spPr>
          <p:txBody>
            <a:bodyPr wrap="square" lIns="0" tIns="0" rIns="0" bIns="0" rtlCol="0"/>
            <a:lstStyle/>
            <a:p>
              <a:endParaRPr/>
            </a:p>
          </p:txBody>
        </p:sp>
      </p:grpSp>
      <p:sp>
        <p:nvSpPr>
          <p:cNvPr id="142" name="object 142"/>
          <p:cNvSpPr txBox="1"/>
          <p:nvPr/>
        </p:nvSpPr>
        <p:spPr>
          <a:xfrm>
            <a:off x="714552" y="5474614"/>
            <a:ext cx="60706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MBS</a:t>
            </a:r>
            <a:endParaRPr sz="2400">
              <a:latin typeface="Calibri"/>
              <a:cs typeface="Calibri"/>
            </a:endParaRPr>
          </a:p>
        </p:txBody>
      </p:sp>
      <p:grpSp>
        <p:nvGrpSpPr>
          <p:cNvPr id="143" name="object 143"/>
          <p:cNvGrpSpPr/>
          <p:nvPr/>
        </p:nvGrpSpPr>
        <p:grpSpPr>
          <a:xfrm>
            <a:off x="496823" y="3555491"/>
            <a:ext cx="9497695" cy="1704339"/>
            <a:chOff x="496823" y="3555491"/>
            <a:chExt cx="9497695" cy="1704339"/>
          </a:xfrm>
        </p:grpSpPr>
        <p:pic>
          <p:nvPicPr>
            <p:cNvPr id="144" name="object 144"/>
            <p:cNvPicPr/>
            <p:nvPr/>
          </p:nvPicPr>
          <p:blipFill>
            <a:blip r:embed="rId31" cstate="print"/>
            <a:stretch>
              <a:fillRect/>
            </a:stretch>
          </p:blipFill>
          <p:spPr>
            <a:xfrm>
              <a:off x="559308" y="3555491"/>
              <a:ext cx="9435083" cy="1703831"/>
            </a:xfrm>
            <a:prstGeom prst="rect">
              <a:avLst/>
            </a:prstGeom>
          </p:spPr>
        </p:pic>
        <p:pic>
          <p:nvPicPr>
            <p:cNvPr id="145" name="object 145"/>
            <p:cNvPicPr/>
            <p:nvPr/>
          </p:nvPicPr>
          <p:blipFill>
            <a:blip r:embed="rId32" cstate="print"/>
            <a:stretch>
              <a:fillRect/>
            </a:stretch>
          </p:blipFill>
          <p:spPr>
            <a:xfrm>
              <a:off x="496823" y="4075175"/>
              <a:ext cx="705637" cy="754380"/>
            </a:xfrm>
            <a:prstGeom prst="rect">
              <a:avLst/>
            </a:prstGeom>
          </p:spPr>
        </p:pic>
        <p:sp>
          <p:nvSpPr>
            <p:cNvPr id="146" name="object 146"/>
            <p:cNvSpPr/>
            <p:nvPr/>
          </p:nvSpPr>
          <p:spPr>
            <a:xfrm>
              <a:off x="647699" y="3624071"/>
              <a:ext cx="9263380" cy="1533525"/>
            </a:xfrm>
            <a:custGeom>
              <a:avLst/>
              <a:gdLst/>
              <a:ahLst/>
              <a:cxnLst/>
              <a:rect l="l" t="t" r="r" b="b"/>
              <a:pathLst>
                <a:path w="9263380" h="1533525">
                  <a:moveTo>
                    <a:pt x="0" y="1533144"/>
                  </a:moveTo>
                  <a:lnTo>
                    <a:pt x="9262871" y="1533144"/>
                  </a:lnTo>
                  <a:lnTo>
                    <a:pt x="9262871" y="0"/>
                  </a:lnTo>
                  <a:lnTo>
                    <a:pt x="0" y="0"/>
                  </a:lnTo>
                  <a:lnTo>
                    <a:pt x="0" y="1533144"/>
                  </a:lnTo>
                  <a:close/>
                </a:path>
              </a:pathLst>
            </a:custGeom>
            <a:ln w="57150">
              <a:solidFill>
                <a:srgbClr val="FF0000"/>
              </a:solidFill>
            </a:ln>
          </p:spPr>
          <p:txBody>
            <a:bodyPr wrap="square" lIns="0" tIns="0" rIns="0" bIns="0" rtlCol="0"/>
            <a:lstStyle/>
            <a:p>
              <a:endParaRPr/>
            </a:p>
          </p:txBody>
        </p:sp>
      </p:grpSp>
      <p:sp>
        <p:nvSpPr>
          <p:cNvPr id="147" name="object 147"/>
          <p:cNvSpPr txBox="1"/>
          <p:nvPr/>
        </p:nvSpPr>
        <p:spPr>
          <a:xfrm>
            <a:off x="726135" y="4175582"/>
            <a:ext cx="250190" cy="391795"/>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IS</a:t>
            </a:r>
            <a:endParaRPr sz="2400">
              <a:latin typeface="Calibri"/>
              <a:cs typeface="Calibri"/>
            </a:endParaRPr>
          </a:p>
        </p:txBody>
      </p:sp>
      <p:grpSp>
        <p:nvGrpSpPr>
          <p:cNvPr id="148" name="object 148"/>
          <p:cNvGrpSpPr/>
          <p:nvPr/>
        </p:nvGrpSpPr>
        <p:grpSpPr>
          <a:xfrm>
            <a:off x="496823" y="1839467"/>
            <a:ext cx="9497695" cy="1887220"/>
            <a:chOff x="496823" y="1839467"/>
            <a:chExt cx="9497695" cy="1887220"/>
          </a:xfrm>
        </p:grpSpPr>
        <p:pic>
          <p:nvPicPr>
            <p:cNvPr id="149" name="object 149"/>
            <p:cNvPicPr/>
            <p:nvPr/>
          </p:nvPicPr>
          <p:blipFill>
            <a:blip r:embed="rId33" cstate="print"/>
            <a:stretch>
              <a:fillRect/>
            </a:stretch>
          </p:blipFill>
          <p:spPr>
            <a:xfrm>
              <a:off x="559308" y="1839467"/>
              <a:ext cx="9435083" cy="1886712"/>
            </a:xfrm>
            <a:prstGeom prst="rect">
              <a:avLst/>
            </a:prstGeom>
          </p:spPr>
        </p:pic>
        <p:pic>
          <p:nvPicPr>
            <p:cNvPr id="150" name="object 150"/>
            <p:cNvPicPr/>
            <p:nvPr/>
          </p:nvPicPr>
          <p:blipFill>
            <a:blip r:embed="rId34" cstate="print"/>
            <a:stretch>
              <a:fillRect/>
            </a:stretch>
          </p:blipFill>
          <p:spPr>
            <a:xfrm>
              <a:off x="496823" y="2452116"/>
              <a:ext cx="769632" cy="754380"/>
            </a:xfrm>
            <a:prstGeom prst="rect">
              <a:avLst/>
            </a:prstGeom>
          </p:spPr>
        </p:pic>
        <p:sp>
          <p:nvSpPr>
            <p:cNvPr id="151" name="object 151"/>
            <p:cNvSpPr/>
            <p:nvPr/>
          </p:nvSpPr>
          <p:spPr>
            <a:xfrm>
              <a:off x="647699" y="1908048"/>
              <a:ext cx="9263380" cy="1716405"/>
            </a:xfrm>
            <a:custGeom>
              <a:avLst/>
              <a:gdLst/>
              <a:ahLst/>
              <a:cxnLst/>
              <a:rect l="l" t="t" r="r" b="b"/>
              <a:pathLst>
                <a:path w="9263380" h="1716404">
                  <a:moveTo>
                    <a:pt x="0" y="1716024"/>
                  </a:moveTo>
                  <a:lnTo>
                    <a:pt x="9262871" y="1716024"/>
                  </a:lnTo>
                  <a:lnTo>
                    <a:pt x="9262871" y="0"/>
                  </a:lnTo>
                  <a:lnTo>
                    <a:pt x="0" y="0"/>
                  </a:lnTo>
                  <a:lnTo>
                    <a:pt x="0" y="1716024"/>
                  </a:lnTo>
                  <a:close/>
                </a:path>
              </a:pathLst>
            </a:custGeom>
            <a:ln w="57150">
              <a:solidFill>
                <a:srgbClr val="FF0000"/>
              </a:solidFill>
            </a:ln>
          </p:spPr>
          <p:txBody>
            <a:bodyPr wrap="square" lIns="0" tIns="0" rIns="0" bIns="0" rtlCol="0"/>
            <a:lstStyle/>
            <a:p>
              <a:endParaRPr/>
            </a:p>
          </p:txBody>
        </p:sp>
      </p:grpSp>
      <p:sp>
        <p:nvSpPr>
          <p:cNvPr id="152" name="object 152"/>
          <p:cNvSpPr txBox="1"/>
          <p:nvPr/>
        </p:nvSpPr>
        <p:spPr>
          <a:xfrm>
            <a:off x="726135" y="2551557"/>
            <a:ext cx="31496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C00000"/>
                </a:solidFill>
                <a:latin typeface="Calibri"/>
                <a:cs typeface="Calibri"/>
              </a:rPr>
              <a:t>SS</a:t>
            </a:r>
            <a:endParaRPr sz="2400">
              <a:latin typeface="Calibri"/>
              <a:cs typeface="Calibri"/>
            </a:endParaRPr>
          </a:p>
        </p:txBody>
      </p:sp>
      <p:grpSp>
        <p:nvGrpSpPr>
          <p:cNvPr id="153" name="object 153"/>
          <p:cNvGrpSpPr/>
          <p:nvPr/>
        </p:nvGrpSpPr>
        <p:grpSpPr>
          <a:xfrm>
            <a:off x="9895331" y="1851660"/>
            <a:ext cx="1805939" cy="4471670"/>
            <a:chOff x="9895331" y="1851660"/>
            <a:chExt cx="1805939" cy="4471670"/>
          </a:xfrm>
        </p:grpSpPr>
        <p:pic>
          <p:nvPicPr>
            <p:cNvPr id="154" name="object 154"/>
            <p:cNvPicPr/>
            <p:nvPr/>
          </p:nvPicPr>
          <p:blipFill>
            <a:blip r:embed="rId35" cstate="print"/>
            <a:stretch>
              <a:fillRect/>
            </a:stretch>
          </p:blipFill>
          <p:spPr>
            <a:xfrm>
              <a:off x="9895331" y="1851660"/>
              <a:ext cx="1744980" cy="4471415"/>
            </a:xfrm>
            <a:prstGeom prst="rect">
              <a:avLst/>
            </a:prstGeom>
          </p:spPr>
        </p:pic>
        <p:pic>
          <p:nvPicPr>
            <p:cNvPr id="155" name="object 155"/>
            <p:cNvPicPr/>
            <p:nvPr/>
          </p:nvPicPr>
          <p:blipFill>
            <a:blip r:embed="rId36" cstate="print"/>
            <a:stretch>
              <a:fillRect/>
            </a:stretch>
          </p:blipFill>
          <p:spPr>
            <a:xfrm>
              <a:off x="10882883" y="3572255"/>
              <a:ext cx="818387" cy="754380"/>
            </a:xfrm>
            <a:prstGeom prst="rect">
              <a:avLst/>
            </a:prstGeom>
          </p:spPr>
        </p:pic>
        <p:sp>
          <p:nvSpPr>
            <p:cNvPr id="156" name="object 156"/>
            <p:cNvSpPr/>
            <p:nvPr/>
          </p:nvSpPr>
          <p:spPr>
            <a:xfrm>
              <a:off x="9983724" y="1920240"/>
              <a:ext cx="1572895" cy="4300855"/>
            </a:xfrm>
            <a:custGeom>
              <a:avLst/>
              <a:gdLst/>
              <a:ahLst/>
              <a:cxnLst/>
              <a:rect l="l" t="t" r="r" b="b"/>
              <a:pathLst>
                <a:path w="1572895" h="4300855">
                  <a:moveTo>
                    <a:pt x="0" y="4300727"/>
                  </a:moveTo>
                  <a:lnTo>
                    <a:pt x="1572768" y="4300727"/>
                  </a:lnTo>
                  <a:lnTo>
                    <a:pt x="1572768" y="0"/>
                  </a:lnTo>
                  <a:lnTo>
                    <a:pt x="0" y="0"/>
                  </a:lnTo>
                  <a:lnTo>
                    <a:pt x="0" y="4300727"/>
                  </a:lnTo>
                  <a:close/>
                </a:path>
              </a:pathLst>
            </a:custGeom>
            <a:ln w="57149">
              <a:solidFill>
                <a:srgbClr val="0000FF"/>
              </a:solidFill>
            </a:ln>
          </p:spPr>
          <p:txBody>
            <a:bodyPr wrap="square" lIns="0" tIns="0" rIns="0" bIns="0" rtlCol="0"/>
            <a:lstStyle/>
            <a:p>
              <a:endParaRPr/>
            </a:p>
          </p:txBody>
        </p:sp>
      </p:grpSp>
      <p:sp>
        <p:nvSpPr>
          <p:cNvPr id="157" name="object 157"/>
          <p:cNvSpPr txBox="1"/>
          <p:nvPr/>
        </p:nvSpPr>
        <p:spPr>
          <a:xfrm>
            <a:off x="11114277" y="3672078"/>
            <a:ext cx="362585" cy="391160"/>
          </a:xfrm>
          <a:prstGeom prst="rect">
            <a:avLst/>
          </a:prstGeom>
        </p:spPr>
        <p:txBody>
          <a:bodyPr vert="horz" wrap="square" lIns="0" tIns="12700" rIns="0" bIns="0" rtlCol="0">
            <a:spAutoFit/>
          </a:bodyPr>
          <a:lstStyle/>
          <a:p>
            <a:pPr marL="12700">
              <a:lnSpc>
                <a:spcPct val="100000"/>
              </a:lnSpc>
              <a:spcBef>
                <a:spcPts val="100"/>
              </a:spcBef>
            </a:pPr>
            <a:r>
              <a:rPr sz="2400" b="1" spc="-10" dirty="0">
                <a:solidFill>
                  <a:srgbClr val="C00000"/>
                </a:solidFill>
                <a:latin typeface="Calibri"/>
                <a:cs typeface="Calibri"/>
              </a:rPr>
              <a:t>GS</a:t>
            </a:r>
            <a:endParaRPr sz="2400">
              <a:latin typeface="Calibri"/>
              <a:cs typeface="Calibri"/>
            </a:endParaRPr>
          </a:p>
        </p:txBody>
      </p:sp>
      <p:grpSp>
        <p:nvGrpSpPr>
          <p:cNvPr id="158" name="object 158"/>
          <p:cNvGrpSpPr/>
          <p:nvPr/>
        </p:nvGrpSpPr>
        <p:grpSpPr>
          <a:xfrm>
            <a:off x="2714244" y="690372"/>
            <a:ext cx="7109459" cy="5709285"/>
            <a:chOff x="2714244" y="690372"/>
            <a:chExt cx="7109459" cy="5709285"/>
          </a:xfrm>
        </p:grpSpPr>
        <p:pic>
          <p:nvPicPr>
            <p:cNvPr id="159" name="object 159"/>
            <p:cNvPicPr/>
            <p:nvPr/>
          </p:nvPicPr>
          <p:blipFill>
            <a:blip r:embed="rId37" cstate="print"/>
            <a:stretch>
              <a:fillRect/>
            </a:stretch>
          </p:blipFill>
          <p:spPr>
            <a:xfrm>
              <a:off x="2714244" y="690372"/>
              <a:ext cx="7109459" cy="5708903"/>
            </a:xfrm>
            <a:prstGeom prst="rect">
              <a:avLst/>
            </a:prstGeom>
          </p:spPr>
        </p:pic>
        <p:pic>
          <p:nvPicPr>
            <p:cNvPr id="160" name="object 160"/>
            <p:cNvPicPr/>
            <p:nvPr/>
          </p:nvPicPr>
          <p:blipFill>
            <a:blip r:embed="rId38" cstate="print"/>
            <a:stretch>
              <a:fillRect/>
            </a:stretch>
          </p:blipFill>
          <p:spPr>
            <a:xfrm>
              <a:off x="3416808" y="1528572"/>
              <a:ext cx="5775960" cy="4716779"/>
            </a:xfrm>
            <a:prstGeom prst="rect">
              <a:avLst/>
            </a:prstGeom>
          </p:spPr>
        </p:pic>
        <p:sp>
          <p:nvSpPr>
            <p:cNvPr id="161" name="object 161"/>
            <p:cNvSpPr/>
            <p:nvPr/>
          </p:nvSpPr>
          <p:spPr>
            <a:xfrm>
              <a:off x="3123437" y="729996"/>
              <a:ext cx="6645909" cy="5596255"/>
            </a:xfrm>
            <a:custGeom>
              <a:avLst/>
              <a:gdLst/>
              <a:ahLst/>
              <a:cxnLst/>
              <a:rect l="l" t="t" r="r" b="b"/>
              <a:pathLst>
                <a:path w="6645909" h="5596255">
                  <a:moveTo>
                    <a:pt x="6295643" y="0"/>
                  </a:moveTo>
                  <a:lnTo>
                    <a:pt x="699516" y="0"/>
                  </a:lnTo>
                  <a:lnTo>
                    <a:pt x="652055" y="3192"/>
                  </a:lnTo>
                  <a:lnTo>
                    <a:pt x="606536" y="12493"/>
                  </a:lnTo>
                  <a:lnTo>
                    <a:pt x="563374" y="27485"/>
                  </a:lnTo>
                  <a:lnTo>
                    <a:pt x="522986" y="47751"/>
                  </a:lnTo>
                  <a:lnTo>
                    <a:pt x="485788" y="72876"/>
                  </a:lnTo>
                  <a:lnTo>
                    <a:pt x="452199" y="102441"/>
                  </a:lnTo>
                  <a:lnTo>
                    <a:pt x="422634" y="136030"/>
                  </a:lnTo>
                  <a:lnTo>
                    <a:pt x="397509" y="173227"/>
                  </a:lnTo>
                  <a:lnTo>
                    <a:pt x="377243" y="213615"/>
                  </a:lnTo>
                  <a:lnTo>
                    <a:pt x="362251" y="256778"/>
                  </a:lnTo>
                  <a:lnTo>
                    <a:pt x="352950" y="302297"/>
                  </a:lnTo>
                  <a:lnTo>
                    <a:pt x="349757" y="349758"/>
                  </a:lnTo>
                  <a:lnTo>
                    <a:pt x="349757" y="4896611"/>
                  </a:lnTo>
                  <a:lnTo>
                    <a:pt x="0" y="4896611"/>
                  </a:lnTo>
                  <a:lnTo>
                    <a:pt x="46467" y="4902858"/>
                  </a:lnTo>
                  <a:lnTo>
                    <a:pt x="88236" y="4920487"/>
                  </a:lnTo>
                  <a:lnTo>
                    <a:pt x="123634" y="4947832"/>
                  </a:lnTo>
                  <a:lnTo>
                    <a:pt x="150988" y="4983225"/>
                  </a:lnTo>
                  <a:lnTo>
                    <a:pt x="168627" y="5025000"/>
                  </a:lnTo>
                  <a:lnTo>
                    <a:pt x="174879" y="5071490"/>
                  </a:lnTo>
                  <a:lnTo>
                    <a:pt x="168627" y="5117980"/>
                  </a:lnTo>
                  <a:lnTo>
                    <a:pt x="150988" y="5159755"/>
                  </a:lnTo>
                  <a:lnTo>
                    <a:pt x="123634" y="5195149"/>
                  </a:lnTo>
                  <a:lnTo>
                    <a:pt x="88236" y="5222493"/>
                  </a:lnTo>
                  <a:lnTo>
                    <a:pt x="46467" y="5240123"/>
                  </a:lnTo>
                  <a:lnTo>
                    <a:pt x="0" y="5246369"/>
                  </a:lnTo>
                  <a:lnTo>
                    <a:pt x="349757" y="5246369"/>
                  </a:lnTo>
                  <a:lnTo>
                    <a:pt x="346565" y="5293830"/>
                  </a:lnTo>
                  <a:lnTo>
                    <a:pt x="337264" y="5339349"/>
                  </a:lnTo>
                  <a:lnTo>
                    <a:pt x="322272" y="5382511"/>
                  </a:lnTo>
                  <a:lnTo>
                    <a:pt x="302005" y="5422899"/>
                  </a:lnTo>
                  <a:lnTo>
                    <a:pt x="276881" y="5460096"/>
                  </a:lnTo>
                  <a:lnTo>
                    <a:pt x="247316" y="5493686"/>
                  </a:lnTo>
                  <a:lnTo>
                    <a:pt x="213727" y="5523251"/>
                  </a:lnTo>
                  <a:lnTo>
                    <a:pt x="176529" y="5548375"/>
                  </a:lnTo>
                  <a:lnTo>
                    <a:pt x="136141" y="5568642"/>
                  </a:lnTo>
                  <a:lnTo>
                    <a:pt x="92979" y="5583634"/>
                  </a:lnTo>
                  <a:lnTo>
                    <a:pt x="47460" y="5592935"/>
                  </a:lnTo>
                  <a:lnTo>
                    <a:pt x="0" y="5596127"/>
                  </a:lnTo>
                  <a:lnTo>
                    <a:pt x="5596127" y="5596127"/>
                  </a:lnTo>
                  <a:lnTo>
                    <a:pt x="5643587" y="5592935"/>
                  </a:lnTo>
                  <a:lnTo>
                    <a:pt x="5689107" y="5583634"/>
                  </a:lnTo>
                  <a:lnTo>
                    <a:pt x="5732269" y="5568642"/>
                  </a:lnTo>
                  <a:lnTo>
                    <a:pt x="5772657" y="5548375"/>
                  </a:lnTo>
                  <a:lnTo>
                    <a:pt x="5809855" y="5523251"/>
                  </a:lnTo>
                  <a:lnTo>
                    <a:pt x="5843444" y="5493686"/>
                  </a:lnTo>
                  <a:lnTo>
                    <a:pt x="5873009" y="5460096"/>
                  </a:lnTo>
                  <a:lnTo>
                    <a:pt x="5898134" y="5422899"/>
                  </a:lnTo>
                  <a:lnTo>
                    <a:pt x="5918400" y="5382511"/>
                  </a:lnTo>
                  <a:lnTo>
                    <a:pt x="5933392" y="5339349"/>
                  </a:lnTo>
                  <a:lnTo>
                    <a:pt x="5942693" y="5293830"/>
                  </a:lnTo>
                  <a:lnTo>
                    <a:pt x="5945886" y="5246369"/>
                  </a:lnTo>
                  <a:lnTo>
                    <a:pt x="5945886" y="699515"/>
                  </a:lnTo>
                  <a:lnTo>
                    <a:pt x="699516" y="699515"/>
                  </a:lnTo>
                  <a:lnTo>
                    <a:pt x="653048" y="693264"/>
                  </a:lnTo>
                  <a:lnTo>
                    <a:pt x="611279" y="675625"/>
                  </a:lnTo>
                  <a:lnTo>
                    <a:pt x="575881" y="648271"/>
                  </a:lnTo>
                  <a:lnTo>
                    <a:pt x="548527" y="612873"/>
                  </a:lnTo>
                  <a:lnTo>
                    <a:pt x="530888" y="571104"/>
                  </a:lnTo>
                  <a:lnTo>
                    <a:pt x="524637" y="524637"/>
                  </a:lnTo>
                  <a:lnTo>
                    <a:pt x="530888" y="478169"/>
                  </a:lnTo>
                  <a:lnTo>
                    <a:pt x="548527" y="436400"/>
                  </a:lnTo>
                  <a:lnTo>
                    <a:pt x="575881" y="401002"/>
                  </a:lnTo>
                  <a:lnTo>
                    <a:pt x="611279" y="373648"/>
                  </a:lnTo>
                  <a:lnTo>
                    <a:pt x="653048" y="356009"/>
                  </a:lnTo>
                  <a:lnTo>
                    <a:pt x="699516" y="349758"/>
                  </a:lnTo>
                  <a:lnTo>
                    <a:pt x="6645402" y="349758"/>
                  </a:lnTo>
                  <a:lnTo>
                    <a:pt x="6642209" y="302297"/>
                  </a:lnTo>
                  <a:lnTo>
                    <a:pt x="6632908" y="256778"/>
                  </a:lnTo>
                  <a:lnTo>
                    <a:pt x="6617916" y="213615"/>
                  </a:lnTo>
                  <a:lnTo>
                    <a:pt x="6597650" y="173227"/>
                  </a:lnTo>
                  <a:lnTo>
                    <a:pt x="6572526" y="136030"/>
                  </a:lnTo>
                  <a:lnTo>
                    <a:pt x="6542960" y="102441"/>
                  </a:lnTo>
                  <a:lnTo>
                    <a:pt x="6509371" y="72876"/>
                  </a:lnTo>
                  <a:lnTo>
                    <a:pt x="6472174" y="47751"/>
                  </a:lnTo>
                  <a:lnTo>
                    <a:pt x="6431786" y="27485"/>
                  </a:lnTo>
                  <a:lnTo>
                    <a:pt x="6388623" y="12493"/>
                  </a:lnTo>
                  <a:lnTo>
                    <a:pt x="6343104" y="3192"/>
                  </a:lnTo>
                  <a:lnTo>
                    <a:pt x="6295643" y="0"/>
                  </a:lnTo>
                  <a:close/>
                </a:path>
                <a:path w="6645909" h="5596255">
                  <a:moveTo>
                    <a:pt x="6645402" y="349758"/>
                  </a:moveTo>
                  <a:lnTo>
                    <a:pt x="1049274" y="349758"/>
                  </a:lnTo>
                  <a:lnTo>
                    <a:pt x="1046081" y="397218"/>
                  </a:lnTo>
                  <a:lnTo>
                    <a:pt x="1036780" y="442737"/>
                  </a:lnTo>
                  <a:lnTo>
                    <a:pt x="1021788" y="485900"/>
                  </a:lnTo>
                  <a:lnTo>
                    <a:pt x="1001522" y="526288"/>
                  </a:lnTo>
                  <a:lnTo>
                    <a:pt x="976397" y="563485"/>
                  </a:lnTo>
                  <a:lnTo>
                    <a:pt x="946832" y="597074"/>
                  </a:lnTo>
                  <a:lnTo>
                    <a:pt x="913243" y="626639"/>
                  </a:lnTo>
                  <a:lnTo>
                    <a:pt x="876045" y="651763"/>
                  </a:lnTo>
                  <a:lnTo>
                    <a:pt x="835657" y="672030"/>
                  </a:lnTo>
                  <a:lnTo>
                    <a:pt x="792495" y="687022"/>
                  </a:lnTo>
                  <a:lnTo>
                    <a:pt x="746976" y="696323"/>
                  </a:lnTo>
                  <a:lnTo>
                    <a:pt x="699516" y="699515"/>
                  </a:lnTo>
                  <a:lnTo>
                    <a:pt x="6295643" y="699515"/>
                  </a:lnTo>
                  <a:lnTo>
                    <a:pt x="6343104" y="696323"/>
                  </a:lnTo>
                  <a:lnTo>
                    <a:pt x="6388623" y="687022"/>
                  </a:lnTo>
                  <a:lnTo>
                    <a:pt x="6431786" y="672030"/>
                  </a:lnTo>
                  <a:lnTo>
                    <a:pt x="6472174" y="651763"/>
                  </a:lnTo>
                  <a:lnTo>
                    <a:pt x="6509371" y="626639"/>
                  </a:lnTo>
                  <a:lnTo>
                    <a:pt x="6542960" y="597074"/>
                  </a:lnTo>
                  <a:lnTo>
                    <a:pt x="6572526" y="563485"/>
                  </a:lnTo>
                  <a:lnTo>
                    <a:pt x="6597650" y="526288"/>
                  </a:lnTo>
                  <a:lnTo>
                    <a:pt x="6617916" y="485900"/>
                  </a:lnTo>
                  <a:lnTo>
                    <a:pt x="6632908" y="442737"/>
                  </a:lnTo>
                  <a:lnTo>
                    <a:pt x="6642209" y="397218"/>
                  </a:lnTo>
                  <a:lnTo>
                    <a:pt x="6645402" y="349758"/>
                  </a:lnTo>
                  <a:close/>
                </a:path>
              </a:pathLst>
            </a:custGeom>
            <a:solidFill>
              <a:srgbClr val="1F4E79"/>
            </a:solidFill>
          </p:spPr>
          <p:txBody>
            <a:bodyPr wrap="square" lIns="0" tIns="0" rIns="0" bIns="0" rtlCol="0"/>
            <a:lstStyle/>
            <a:p>
              <a:endParaRPr/>
            </a:p>
          </p:txBody>
        </p:sp>
        <p:sp>
          <p:nvSpPr>
            <p:cNvPr id="162" name="object 162"/>
            <p:cNvSpPr/>
            <p:nvPr/>
          </p:nvSpPr>
          <p:spPr>
            <a:xfrm>
              <a:off x="2773680" y="1079754"/>
              <a:ext cx="1399540" cy="5246370"/>
            </a:xfrm>
            <a:custGeom>
              <a:avLst/>
              <a:gdLst/>
              <a:ahLst/>
              <a:cxnLst/>
              <a:rect l="l" t="t" r="r" b="b"/>
              <a:pathLst>
                <a:path w="1399539" h="5246370">
                  <a:moveTo>
                    <a:pt x="1399031" y="0"/>
                  </a:moveTo>
                  <a:lnTo>
                    <a:pt x="1049273" y="0"/>
                  </a:lnTo>
                  <a:lnTo>
                    <a:pt x="1002805" y="6251"/>
                  </a:lnTo>
                  <a:lnTo>
                    <a:pt x="961036" y="23890"/>
                  </a:lnTo>
                  <a:lnTo>
                    <a:pt x="925639" y="51244"/>
                  </a:lnTo>
                  <a:lnTo>
                    <a:pt x="898284" y="86642"/>
                  </a:lnTo>
                  <a:lnTo>
                    <a:pt x="880646" y="128410"/>
                  </a:lnTo>
                  <a:lnTo>
                    <a:pt x="874394" y="174878"/>
                  </a:lnTo>
                  <a:lnTo>
                    <a:pt x="880646" y="221346"/>
                  </a:lnTo>
                  <a:lnTo>
                    <a:pt x="898284" y="263115"/>
                  </a:lnTo>
                  <a:lnTo>
                    <a:pt x="925639" y="298513"/>
                  </a:lnTo>
                  <a:lnTo>
                    <a:pt x="961036" y="325867"/>
                  </a:lnTo>
                  <a:lnTo>
                    <a:pt x="1002805" y="343506"/>
                  </a:lnTo>
                  <a:lnTo>
                    <a:pt x="1049273" y="349757"/>
                  </a:lnTo>
                  <a:lnTo>
                    <a:pt x="1096734" y="346564"/>
                  </a:lnTo>
                  <a:lnTo>
                    <a:pt x="1142253" y="337264"/>
                  </a:lnTo>
                  <a:lnTo>
                    <a:pt x="1185415" y="322272"/>
                  </a:lnTo>
                  <a:lnTo>
                    <a:pt x="1225803" y="302005"/>
                  </a:lnTo>
                  <a:lnTo>
                    <a:pt x="1263000" y="276881"/>
                  </a:lnTo>
                  <a:lnTo>
                    <a:pt x="1296590" y="247316"/>
                  </a:lnTo>
                  <a:lnTo>
                    <a:pt x="1326155" y="213726"/>
                  </a:lnTo>
                  <a:lnTo>
                    <a:pt x="1351279" y="176529"/>
                  </a:lnTo>
                  <a:lnTo>
                    <a:pt x="1371546" y="136141"/>
                  </a:lnTo>
                  <a:lnTo>
                    <a:pt x="1386538" y="92979"/>
                  </a:lnTo>
                  <a:lnTo>
                    <a:pt x="1395839" y="47460"/>
                  </a:lnTo>
                  <a:lnTo>
                    <a:pt x="1399031" y="0"/>
                  </a:lnTo>
                  <a:close/>
                </a:path>
                <a:path w="1399539" h="5246370">
                  <a:moveTo>
                    <a:pt x="349757" y="4546853"/>
                  </a:moveTo>
                  <a:lnTo>
                    <a:pt x="302297" y="4550046"/>
                  </a:lnTo>
                  <a:lnTo>
                    <a:pt x="256777" y="4559347"/>
                  </a:lnTo>
                  <a:lnTo>
                    <a:pt x="213615" y="4574339"/>
                  </a:lnTo>
                  <a:lnTo>
                    <a:pt x="173227" y="4594605"/>
                  </a:lnTo>
                  <a:lnTo>
                    <a:pt x="136030" y="4619729"/>
                  </a:lnTo>
                  <a:lnTo>
                    <a:pt x="102441" y="4649295"/>
                  </a:lnTo>
                  <a:lnTo>
                    <a:pt x="72876" y="4682884"/>
                  </a:lnTo>
                  <a:lnTo>
                    <a:pt x="47751" y="4720081"/>
                  </a:lnTo>
                  <a:lnTo>
                    <a:pt x="27485" y="4760469"/>
                  </a:lnTo>
                  <a:lnTo>
                    <a:pt x="12493" y="4803631"/>
                  </a:lnTo>
                  <a:lnTo>
                    <a:pt x="3192" y="4849151"/>
                  </a:lnTo>
                  <a:lnTo>
                    <a:pt x="0" y="4896611"/>
                  </a:lnTo>
                  <a:lnTo>
                    <a:pt x="3192" y="4944072"/>
                  </a:lnTo>
                  <a:lnTo>
                    <a:pt x="12493" y="4989591"/>
                  </a:lnTo>
                  <a:lnTo>
                    <a:pt x="27485" y="5032753"/>
                  </a:lnTo>
                  <a:lnTo>
                    <a:pt x="47751" y="5073141"/>
                  </a:lnTo>
                  <a:lnTo>
                    <a:pt x="72876" y="5110338"/>
                  </a:lnTo>
                  <a:lnTo>
                    <a:pt x="102441" y="5143928"/>
                  </a:lnTo>
                  <a:lnTo>
                    <a:pt x="136030" y="5173493"/>
                  </a:lnTo>
                  <a:lnTo>
                    <a:pt x="173227" y="5198617"/>
                  </a:lnTo>
                  <a:lnTo>
                    <a:pt x="213615" y="5218884"/>
                  </a:lnTo>
                  <a:lnTo>
                    <a:pt x="256777" y="5233876"/>
                  </a:lnTo>
                  <a:lnTo>
                    <a:pt x="302297" y="5243176"/>
                  </a:lnTo>
                  <a:lnTo>
                    <a:pt x="349757" y="5246369"/>
                  </a:lnTo>
                  <a:lnTo>
                    <a:pt x="397218" y="5243176"/>
                  </a:lnTo>
                  <a:lnTo>
                    <a:pt x="442737" y="5233876"/>
                  </a:lnTo>
                  <a:lnTo>
                    <a:pt x="485899" y="5218884"/>
                  </a:lnTo>
                  <a:lnTo>
                    <a:pt x="526287" y="5198617"/>
                  </a:lnTo>
                  <a:lnTo>
                    <a:pt x="563484" y="5173493"/>
                  </a:lnTo>
                  <a:lnTo>
                    <a:pt x="597074" y="5143928"/>
                  </a:lnTo>
                  <a:lnTo>
                    <a:pt x="626639" y="5110338"/>
                  </a:lnTo>
                  <a:lnTo>
                    <a:pt x="651763" y="5073141"/>
                  </a:lnTo>
                  <a:lnTo>
                    <a:pt x="672030" y="5032753"/>
                  </a:lnTo>
                  <a:lnTo>
                    <a:pt x="687022" y="4989591"/>
                  </a:lnTo>
                  <a:lnTo>
                    <a:pt x="696322" y="4944072"/>
                  </a:lnTo>
                  <a:lnTo>
                    <a:pt x="699515" y="4896611"/>
                  </a:lnTo>
                  <a:lnTo>
                    <a:pt x="349757" y="4896611"/>
                  </a:lnTo>
                  <a:lnTo>
                    <a:pt x="396225" y="4890364"/>
                  </a:lnTo>
                  <a:lnTo>
                    <a:pt x="437994" y="4872735"/>
                  </a:lnTo>
                  <a:lnTo>
                    <a:pt x="473392" y="4845391"/>
                  </a:lnTo>
                  <a:lnTo>
                    <a:pt x="500746" y="4809997"/>
                  </a:lnTo>
                  <a:lnTo>
                    <a:pt x="518385" y="4768222"/>
                  </a:lnTo>
                  <a:lnTo>
                    <a:pt x="524636" y="4721732"/>
                  </a:lnTo>
                  <a:lnTo>
                    <a:pt x="518385" y="4675242"/>
                  </a:lnTo>
                  <a:lnTo>
                    <a:pt x="500746" y="4633467"/>
                  </a:lnTo>
                  <a:lnTo>
                    <a:pt x="473392" y="4598074"/>
                  </a:lnTo>
                  <a:lnTo>
                    <a:pt x="437994" y="4570729"/>
                  </a:lnTo>
                  <a:lnTo>
                    <a:pt x="396225" y="4553100"/>
                  </a:lnTo>
                  <a:lnTo>
                    <a:pt x="349757" y="4546853"/>
                  </a:lnTo>
                  <a:close/>
                </a:path>
              </a:pathLst>
            </a:custGeom>
            <a:solidFill>
              <a:srgbClr val="183E60"/>
            </a:solidFill>
          </p:spPr>
          <p:txBody>
            <a:bodyPr wrap="square" lIns="0" tIns="0" rIns="0" bIns="0" rtlCol="0"/>
            <a:lstStyle/>
            <a:p>
              <a:endParaRPr/>
            </a:p>
          </p:txBody>
        </p:sp>
      </p:grpSp>
      <p:sp>
        <p:nvSpPr>
          <p:cNvPr id="163" name="object 163"/>
          <p:cNvSpPr txBox="1"/>
          <p:nvPr/>
        </p:nvSpPr>
        <p:spPr>
          <a:xfrm>
            <a:off x="4278883" y="1628648"/>
            <a:ext cx="398589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Calibri"/>
                <a:cs typeface="Calibri"/>
              </a:rPr>
              <a:t>(C)</a:t>
            </a:r>
            <a:r>
              <a:rPr sz="2400" b="1" spc="-10" dirty="0">
                <a:solidFill>
                  <a:srgbClr val="FFFFFF"/>
                </a:solidFill>
                <a:latin typeface="Calibri"/>
                <a:cs typeface="Calibri"/>
              </a:rPr>
              <a:t> </a:t>
            </a:r>
            <a:r>
              <a:rPr sz="2400" b="1" spc="-5" dirty="0">
                <a:solidFill>
                  <a:srgbClr val="FFFF00"/>
                </a:solidFill>
                <a:latin typeface="Calibri"/>
                <a:cs typeface="Calibri"/>
              </a:rPr>
              <a:t>Struktur</a:t>
            </a:r>
            <a:r>
              <a:rPr sz="2400" b="1" spc="-10" dirty="0">
                <a:solidFill>
                  <a:srgbClr val="FFFF00"/>
                </a:solidFill>
                <a:latin typeface="Calibri"/>
                <a:cs typeface="Calibri"/>
              </a:rPr>
              <a:t> </a:t>
            </a:r>
            <a:r>
              <a:rPr sz="2400" b="1" spc="-5" dirty="0">
                <a:solidFill>
                  <a:srgbClr val="FFFF00"/>
                </a:solidFill>
                <a:latin typeface="Calibri"/>
                <a:cs typeface="Calibri"/>
              </a:rPr>
              <a:t>kurikulum</a:t>
            </a:r>
            <a:r>
              <a:rPr sz="2400" b="1" spc="-15" dirty="0">
                <a:solidFill>
                  <a:srgbClr val="FFFF00"/>
                </a:solidFill>
                <a:latin typeface="Calibri"/>
                <a:cs typeface="Calibri"/>
              </a:rPr>
              <a:t> </a:t>
            </a:r>
            <a:r>
              <a:rPr sz="2400" b="1" spc="-5" dirty="0">
                <a:solidFill>
                  <a:srgbClr val="FFFF00"/>
                </a:solidFill>
                <a:latin typeface="Calibri"/>
                <a:cs typeface="Calibri"/>
              </a:rPr>
              <a:t>memuat</a:t>
            </a:r>
            <a:endParaRPr sz="2400">
              <a:latin typeface="Calibri"/>
              <a:cs typeface="Calibri"/>
            </a:endParaRPr>
          </a:p>
        </p:txBody>
      </p:sp>
      <p:sp>
        <p:nvSpPr>
          <p:cNvPr id="164" name="object 164"/>
          <p:cNvSpPr txBox="1"/>
          <p:nvPr/>
        </p:nvSpPr>
        <p:spPr>
          <a:xfrm>
            <a:off x="3827779" y="1994408"/>
            <a:ext cx="117094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00"/>
                </a:solidFill>
                <a:latin typeface="Calibri"/>
                <a:cs typeface="Calibri"/>
              </a:rPr>
              <a:t>keterkait</a:t>
            </a:r>
            <a:endParaRPr sz="2400">
              <a:latin typeface="Calibri"/>
              <a:cs typeface="Calibri"/>
            </a:endParaRPr>
          </a:p>
        </p:txBody>
      </p:sp>
      <p:sp>
        <p:nvSpPr>
          <p:cNvPr id="165" name="object 165"/>
          <p:cNvSpPr txBox="1"/>
          <p:nvPr/>
        </p:nvSpPr>
        <p:spPr>
          <a:xfrm>
            <a:off x="4972245" y="1994408"/>
            <a:ext cx="374586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00"/>
                </a:solidFill>
                <a:latin typeface="Calibri"/>
                <a:cs typeface="Calibri"/>
              </a:rPr>
              <a:t>an</a:t>
            </a:r>
            <a:r>
              <a:rPr sz="2400" b="1" spc="-10" dirty="0">
                <a:solidFill>
                  <a:srgbClr val="FFFF00"/>
                </a:solidFill>
                <a:latin typeface="Calibri"/>
                <a:cs typeface="Calibri"/>
              </a:rPr>
              <a:t> </a:t>
            </a:r>
            <a:r>
              <a:rPr sz="2400" b="1" spc="-5" dirty="0">
                <a:solidFill>
                  <a:srgbClr val="FFFF00"/>
                </a:solidFill>
                <a:latin typeface="Calibri"/>
                <a:cs typeface="Calibri"/>
              </a:rPr>
              <a:t>antara</a:t>
            </a:r>
            <a:r>
              <a:rPr sz="2400" b="1" dirty="0">
                <a:solidFill>
                  <a:srgbClr val="FFFF00"/>
                </a:solidFill>
                <a:latin typeface="Calibri"/>
                <a:cs typeface="Calibri"/>
              </a:rPr>
              <a:t> </a:t>
            </a:r>
            <a:r>
              <a:rPr sz="2400" b="1" spc="-5" dirty="0">
                <a:solidFill>
                  <a:srgbClr val="FFFF00"/>
                </a:solidFill>
                <a:latin typeface="Calibri"/>
                <a:cs typeface="Calibri"/>
              </a:rPr>
              <a:t>matakuliah</a:t>
            </a:r>
            <a:r>
              <a:rPr sz="2400" b="1" spc="-25" dirty="0">
                <a:solidFill>
                  <a:srgbClr val="FFFF00"/>
                </a:solidFill>
                <a:latin typeface="Calibri"/>
                <a:cs typeface="Calibri"/>
              </a:rPr>
              <a:t> </a:t>
            </a:r>
            <a:r>
              <a:rPr sz="2400" b="1" dirty="0">
                <a:solidFill>
                  <a:srgbClr val="FFFF00"/>
                </a:solidFill>
                <a:latin typeface="Calibri"/>
                <a:cs typeface="Calibri"/>
              </a:rPr>
              <a:t>dengan</a:t>
            </a:r>
            <a:endParaRPr sz="2400">
              <a:latin typeface="Calibri"/>
              <a:cs typeface="Calibri"/>
            </a:endParaRPr>
          </a:p>
        </p:txBody>
      </p:sp>
      <p:sp>
        <p:nvSpPr>
          <p:cNvPr id="166" name="object 166"/>
          <p:cNvSpPr txBox="1"/>
          <p:nvPr/>
        </p:nvSpPr>
        <p:spPr>
          <a:xfrm>
            <a:off x="3597910" y="2360167"/>
            <a:ext cx="5208270" cy="391160"/>
          </a:xfrm>
          <a:prstGeom prst="rect">
            <a:avLst/>
          </a:prstGeom>
        </p:spPr>
        <p:txBody>
          <a:bodyPr vert="horz" wrap="square" lIns="0" tIns="12700" rIns="0" bIns="0" rtlCol="0">
            <a:spAutoFit/>
          </a:bodyPr>
          <a:lstStyle/>
          <a:p>
            <a:pPr marL="38100">
              <a:lnSpc>
                <a:spcPct val="100000"/>
              </a:lnSpc>
              <a:spcBef>
                <a:spcPts val="100"/>
              </a:spcBef>
            </a:pPr>
            <a:r>
              <a:rPr sz="2100" spc="-472" baseline="-19841" dirty="0">
                <a:latin typeface="Calibri"/>
                <a:cs typeface="Calibri"/>
              </a:rPr>
              <a:t>MK7u</a:t>
            </a:r>
            <a:r>
              <a:rPr sz="2400" b="1" spc="-315" dirty="0">
                <a:solidFill>
                  <a:srgbClr val="FFFF00"/>
                </a:solidFill>
                <a:latin typeface="Calibri"/>
                <a:cs typeface="Calibri"/>
              </a:rPr>
              <a:t>c</a:t>
            </a:r>
            <a:r>
              <a:rPr sz="2100" spc="-472" baseline="-19841" dirty="0">
                <a:latin typeface="Calibri"/>
                <a:cs typeface="Calibri"/>
              </a:rPr>
              <a:t>a(</a:t>
            </a:r>
            <a:r>
              <a:rPr sz="2400" b="1" spc="-315" dirty="0">
                <a:solidFill>
                  <a:srgbClr val="FFFF00"/>
                </a:solidFill>
                <a:latin typeface="Calibri"/>
                <a:cs typeface="Calibri"/>
              </a:rPr>
              <a:t>a</a:t>
            </a:r>
            <a:r>
              <a:rPr sz="2100" spc="-472" baseline="-19841" dirty="0">
                <a:latin typeface="Calibri"/>
                <a:cs typeface="Calibri"/>
              </a:rPr>
              <a:t>4s</a:t>
            </a:r>
            <a:r>
              <a:rPr sz="2400" b="1" spc="-315" dirty="0">
                <a:solidFill>
                  <a:srgbClr val="FFFF00"/>
                </a:solidFill>
                <a:latin typeface="Calibri"/>
                <a:cs typeface="Calibri"/>
              </a:rPr>
              <a:t>p</a:t>
            </a:r>
            <a:r>
              <a:rPr sz="2100" spc="-472" baseline="-19841" dirty="0">
                <a:latin typeface="Calibri"/>
                <a:cs typeface="Calibri"/>
              </a:rPr>
              <a:t>ks</a:t>
            </a:r>
            <a:r>
              <a:rPr sz="2400" b="1" spc="-315" dirty="0">
                <a:solidFill>
                  <a:srgbClr val="FFFF00"/>
                </a:solidFill>
                <a:latin typeface="Calibri"/>
                <a:cs typeface="Calibri"/>
              </a:rPr>
              <a:t>a</a:t>
            </a:r>
            <a:r>
              <a:rPr sz="2100" spc="-472" baseline="-19841" dirty="0">
                <a:latin typeface="Calibri"/>
                <a:cs typeface="Calibri"/>
              </a:rPr>
              <a:t>)</a:t>
            </a:r>
            <a:r>
              <a:rPr sz="2100" spc="-165" baseline="-19841" dirty="0">
                <a:latin typeface="Calibri"/>
                <a:cs typeface="Calibri"/>
              </a:rPr>
              <a:t> </a:t>
            </a:r>
            <a:r>
              <a:rPr sz="2400" b="1" spc="-305" dirty="0">
                <a:solidFill>
                  <a:srgbClr val="FFFF00"/>
                </a:solidFill>
                <a:latin typeface="Calibri"/>
                <a:cs typeface="Calibri"/>
              </a:rPr>
              <a:t>ian</a:t>
            </a:r>
            <a:r>
              <a:rPr sz="2100" spc="-457" baseline="-19841" dirty="0">
                <a:solidFill>
                  <a:srgbClr val="FFFFFF"/>
                </a:solidFill>
                <a:latin typeface="Calibri"/>
                <a:cs typeface="Calibri"/>
              </a:rPr>
              <a:t>MK</a:t>
            </a:r>
            <a:r>
              <a:rPr sz="2400" b="1" spc="-305" dirty="0">
                <a:solidFill>
                  <a:srgbClr val="FFFF00"/>
                </a:solidFill>
                <a:latin typeface="Calibri"/>
                <a:cs typeface="Calibri"/>
              </a:rPr>
              <a:t>p</a:t>
            </a:r>
            <a:r>
              <a:rPr sz="2100" spc="-457" baseline="-19841" dirty="0">
                <a:solidFill>
                  <a:srgbClr val="FFFFFF"/>
                </a:solidFill>
                <a:latin typeface="Calibri"/>
                <a:cs typeface="Calibri"/>
              </a:rPr>
              <a:t>7</a:t>
            </a:r>
            <a:r>
              <a:rPr sz="2400" b="1" spc="-305" dirty="0">
                <a:solidFill>
                  <a:srgbClr val="FFFF00"/>
                </a:solidFill>
                <a:latin typeface="Calibri"/>
                <a:cs typeface="Calibri"/>
              </a:rPr>
              <a:t>e</a:t>
            </a:r>
            <a:r>
              <a:rPr sz="2100" spc="-457" baseline="-19841" dirty="0">
                <a:solidFill>
                  <a:srgbClr val="FFFFFF"/>
                </a:solidFill>
                <a:latin typeface="Calibri"/>
                <a:cs typeface="Calibri"/>
              </a:rPr>
              <a:t>ub</a:t>
            </a:r>
            <a:r>
              <a:rPr sz="2400" b="1" spc="-305" dirty="0">
                <a:solidFill>
                  <a:srgbClr val="FFFF00"/>
                </a:solidFill>
                <a:latin typeface="Calibri"/>
                <a:cs typeface="Calibri"/>
              </a:rPr>
              <a:t>mbel</a:t>
            </a:r>
            <a:r>
              <a:rPr sz="2100" spc="-457" baseline="-19841" dirty="0">
                <a:solidFill>
                  <a:srgbClr val="FFFFFF"/>
                </a:solidFill>
                <a:latin typeface="Calibri"/>
                <a:cs typeface="Calibri"/>
              </a:rPr>
              <a:t>M</a:t>
            </a:r>
            <a:r>
              <a:rPr sz="2400" b="1" spc="-305" dirty="0">
                <a:solidFill>
                  <a:srgbClr val="FFFF00"/>
                </a:solidFill>
                <a:latin typeface="Calibri"/>
                <a:cs typeface="Calibri"/>
              </a:rPr>
              <a:t>a</a:t>
            </a:r>
            <a:r>
              <a:rPr sz="2100" spc="-457" baseline="-19841" dirty="0">
                <a:solidFill>
                  <a:srgbClr val="FFFFFF"/>
                </a:solidFill>
                <a:latin typeface="Calibri"/>
                <a:cs typeface="Calibri"/>
              </a:rPr>
              <a:t>K</a:t>
            </a:r>
            <a:r>
              <a:rPr sz="2400" b="1" spc="-305" dirty="0">
                <a:solidFill>
                  <a:srgbClr val="FFFF00"/>
                </a:solidFill>
                <a:latin typeface="Calibri"/>
                <a:cs typeface="Calibri"/>
              </a:rPr>
              <a:t>ja</a:t>
            </a:r>
            <a:r>
              <a:rPr sz="2100" spc="-457" baseline="-19841" dirty="0">
                <a:solidFill>
                  <a:srgbClr val="FFFFFF"/>
                </a:solidFill>
                <a:latin typeface="Calibri"/>
                <a:cs typeface="Calibri"/>
              </a:rPr>
              <a:t>7u</a:t>
            </a:r>
            <a:r>
              <a:rPr sz="2400" b="1" spc="-305" dirty="0">
                <a:solidFill>
                  <a:srgbClr val="FFFF00"/>
                </a:solidFill>
                <a:latin typeface="Calibri"/>
                <a:cs typeface="Calibri"/>
              </a:rPr>
              <a:t>r</a:t>
            </a:r>
            <a:r>
              <a:rPr sz="2100" spc="-457" baseline="-19841" dirty="0">
                <a:solidFill>
                  <a:srgbClr val="FFFFFF"/>
                </a:solidFill>
                <a:latin typeface="Calibri"/>
                <a:cs typeface="Calibri"/>
              </a:rPr>
              <a:t>c</a:t>
            </a:r>
            <a:r>
              <a:rPr sz="2400" b="1" spc="-305" dirty="0">
                <a:solidFill>
                  <a:srgbClr val="FFFF00"/>
                </a:solidFill>
                <a:latin typeface="Calibri"/>
                <a:cs typeface="Calibri"/>
              </a:rPr>
              <a:t>an</a:t>
            </a:r>
            <a:r>
              <a:rPr sz="2400" b="1" spc="-15" dirty="0">
                <a:solidFill>
                  <a:srgbClr val="FFFF00"/>
                </a:solidFill>
                <a:latin typeface="Calibri"/>
                <a:cs typeface="Calibri"/>
              </a:rPr>
              <a:t> </a:t>
            </a:r>
            <a:r>
              <a:rPr sz="2400" b="1" spc="-345" dirty="0">
                <a:solidFill>
                  <a:srgbClr val="FFFF00"/>
                </a:solidFill>
                <a:latin typeface="Calibri"/>
                <a:cs typeface="Calibri"/>
              </a:rPr>
              <a:t>lul</a:t>
            </a:r>
            <a:r>
              <a:rPr sz="2100" spc="-517" baseline="-19841" dirty="0">
                <a:latin typeface="Calibri"/>
                <a:cs typeface="Calibri"/>
              </a:rPr>
              <a:t>M</a:t>
            </a:r>
            <a:r>
              <a:rPr sz="2400" b="1" spc="-345" dirty="0">
                <a:solidFill>
                  <a:srgbClr val="FFFF00"/>
                </a:solidFill>
                <a:latin typeface="Calibri"/>
                <a:cs typeface="Calibri"/>
              </a:rPr>
              <a:t>u</a:t>
            </a:r>
            <a:r>
              <a:rPr sz="2100" spc="-517" baseline="-19841" dirty="0">
                <a:latin typeface="Calibri"/>
                <a:cs typeface="Calibri"/>
              </a:rPr>
              <a:t>K</a:t>
            </a:r>
            <a:r>
              <a:rPr sz="2400" b="1" spc="-345" dirty="0">
                <a:solidFill>
                  <a:srgbClr val="FFFF00"/>
                </a:solidFill>
                <a:latin typeface="Calibri"/>
                <a:cs typeface="Calibri"/>
              </a:rPr>
              <a:t>s</a:t>
            </a:r>
            <a:r>
              <a:rPr sz="2100" spc="-517" baseline="-19841" dirty="0">
                <a:latin typeface="Calibri"/>
                <a:cs typeface="Calibri"/>
              </a:rPr>
              <a:t>7u</a:t>
            </a:r>
            <a:r>
              <a:rPr sz="2400" b="1" spc="-345" dirty="0">
                <a:solidFill>
                  <a:srgbClr val="FFFF00"/>
                </a:solidFill>
                <a:latin typeface="Calibri"/>
                <a:cs typeface="Calibri"/>
              </a:rPr>
              <a:t>a</a:t>
            </a:r>
            <a:r>
              <a:rPr sz="2100" spc="-517" baseline="-19841" dirty="0">
                <a:latin typeface="Calibri"/>
                <a:cs typeface="Calibri"/>
              </a:rPr>
              <a:t>d</a:t>
            </a:r>
            <a:r>
              <a:rPr sz="2400" b="1" spc="-345" dirty="0">
                <a:solidFill>
                  <a:srgbClr val="FFFF00"/>
                </a:solidFill>
                <a:latin typeface="Calibri"/>
                <a:cs typeface="Calibri"/>
              </a:rPr>
              <a:t>n</a:t>
            </a:r>
            <a:r>
              <a:rPr sz="2400" b="1" dirty="0">
                <a:solidFill>
                  <a:srgbClr val="FFFF00"/>
                </a:solidFill>
                <a:latin typeface="Calibri"/>
                <a:cs typeface="Calibri"/>
              </a:rPr>
              <a:t> </a:t>
            </a:r>
            <a:r>
              <a:rPr sz="2400" b="1" spc="-390" dirty="0">
                <a:solidFill>
                  <a:srgbClr val="FFFF00"/>
                </a:solidFill>
                <a:latin typeface="Calibri"/>
                <a:cs typeface="Calibri"/>
              </a:rPr>
              <a:t>ya</a:t>
            </a:r>
            <a:r>
              <a:rPr sz="2400" b="1" spc="-585" baseline="-24305" dirty="0">
                <a:solidFill>
                  <a:srgbClr val="3333FF"/>
                </a:solidFill>
                <a:latin typeface="Calibri"/>
                <a:cs typeface="Calibri"/>
              </a:rPr>
              <a:t>M</a:t>
            </a:r>
            <a:r>
              <a:rPr sz="2400" b="1" spc="-390" dirty="0">
                <a:solidFill>
                  <a:srgbClr val="FFFF00"/>
                </a:solidFill>
                <a:latin typeface="Calibri"/>
                <a:cs typeface="Calibri"/>
              </a:rPr>
              <a:t>n</a:t>
            </a:r>
            <a:r>
              <a:rPr sz="2400" b="1" spc="-585" baseline="-24305" dirty="0">
                <a:solidFill>
                  <a:srgbClr val="3333FF"/>
                </a:solidFill>
                <a:latin typeface="Calibri"/>
                <a:cs typeface="Calibri"/>
              </a:rPr>
              <a:t>K</a:t>
            </a:r>
            <a:r>
              <a:rPr sz="2400" b="1" spc="-390" dirty="0">
                <a:solidFill>
                  <a:srgbClr val="FFFF00"/>
                </a:solidFill>
                <a:latin typeface="Calibri"/>
                <a:cs typeface="Calibri"/>
              </a:rPr>
              <a:t>g</a:t>
            </a:r>
            <a:r>
              <a:rPr sz="2400" b="1" spc="-585" baseline="-24305" dirty="0">
                <a:solidFill>
                  <a:srgbClr val="3333FF"/>
                </a:solidFill>
                <a:latin typeface="Calibri"/>
                <a:cs typeface="Calibri"/>
              </a:rPr>
              <a:t>:</a:t>
            </a:r>
            <a:r>
              <a:rPr sz="2400" b="1" baseline="-24305" dirty="0">
                <a:solidFill>
                  <a:srgbClr val="3333FF"/>
                </a:solidFill>
                <a:latin typeface="Calibri"/>
                <a:cs typeface="Calibri"/>
              </a:rPr>
              <a:t> </a:t>
            </a:r>
            <a:r>
              <a:rPr sz="2400" b="1" spc="-7" baseline="-24305" dirty="0">
                <a:solidFill>
                  <a:srgbClr val="3333FF"/>
                </a:solidFill>
                <a:latin typeface="Calibri"/>
                <a:cs typeface="Calibri"/>
              </a:rPr>
              <a:t>KP</a:t>
            </a:r>
            <a:endParaRPr sz="2400" baseline="-24305">
              <a:latin typeface="Calibri"/>
              <a:cs typeface="Calibri"/>
            </a:endParaRPr>
          </a:p>
        </p:txBody>
      </p:sp>
      <p:sp>
        <p:nvSpPr>
          <p:cNvPr id="167" name="object 167"/>
          <p:cNvSpPr txBox="1"/>
          <p:nvPr/>
        </p:nvSpPr>
        <p:spPr>
          <a:xfrm>
            <a:off x="3573526" y="2725623"/>
            <a:ext cx="5333365" cy="391795"/>
          </a:xfrm>
          <a:prstGeom prst="rect">
            <a:avLst/>
          </a:prstGeom>
        </p:spPr>
        <p:txBody>
          <a:bodyPr vert="horz" wrap="square" lIns="0" tIns="12700" rIns="0" bIns="0" rtlCol="0">
            <a:spAutoFit/>
          </a:bodyPr>
          <a:lstStyle/>
          <a:p>
            <a:pPr marL="38100">
              <a:lnSpc>
                <a:spcPct val="100000"/>
              </a:lnSpc>
              <a:spcBef>
                <a:spcPts val="100"/>
              </a:spcBef>
            </a:pPr>
            <a:r>
              <a:rPr sz="1650" b="1" spc="-104" baseline="47979" dirty="0">
                <a:solidFill>
                  <a:srgbClr val="C00000"/>
                </a:solidFill>
                <a:latin typeface="Calibri"/>
                <a:cs typeface="Calibri"/>
              </a:rPr>
              <a:t>C</a:t>
            </a:r>
            <a:r>
              <a:rPr sz="2400" b="1" spc="-1220" dirty="0">
                <a:solidFill>
                  <a:srgbClr val="FFFF00"/>
                </a:solidFill>
                <a:latin typeface="Calibri"/>
                <a:cs typeface="Calibri"/>
              </a:rPr>
              <a:t>d</a:t>
            </a:r>
            <a:r>
              <a:rPr sz="1650" b="1" spc="-7" baseline="47979" dirty="0">
                <a:solidFill>
                  <a:srgbClr val="C00000"/>
                </a:solidFill>
                <a:latin typeface="Calibri"/>
                <a:cs typeface="Calibri"/>
              </a:rPr>
              <a:t>P</a:t>
            </a:r>
            <a:r>
              <a:rPr sz="1650" b="1" spc="-502" baseline="47979" dirty="0">
                <a:solidFill>
                  <a:srgbClr val="C00000"/>
                </a:solidFill>
                <a:latin typeface="Calibri"/>
                <a:cs typeface="Calibri"/>
              </a:rPr>
              <a:t>M</a:t>
            </a:r>
            <a:r>
              <a:rPr sz="2400" b="1" spc="-265" dirty="0">
                <a:solidFill>
                  <a:srgbClr val="FFFF00"/>
                </a:solidFill>
                <a:latin typeface="Calibri"/>
                <a:cs typeface="Calibri"/>
              </a:rPr>
              <a:t>i</a:t>
            </a:r>
            <a:r>
              <a:rPr sz="1650" b="1" spc="-525" baseline="47979" dirty="0">
                <a:solidFill>
                  <a:srgbClr val="C00000"/>
                </a:solidFill>
                <a:latin typeface="Calibri"/>
                <a:cs typeface="Calibri"/>
              </a:rPr>
              <a:t>K</a:t>
            </a:r>
            <a:r>
              <a:rPr sz="2400" b="1" spc="-795" dirty="0">
                <a:solidFill>
                  <a:srgbClr val="FFFF00"/>
                </a:solidFill>
                <a:latin typeface="Calibri"/>
                <a:cs typeface="Calibri"/>
              </a:rPr>
              <a:t>g</a:t>
            </a:r>
            <a:r>
              <a:rPr sz="1650" b="1" baseline="47979" dirty="0">
                <a:solidFill>
                  <a:srgbClr val="C00000"/>
                </a:solidFill>
                <a:latin typeface="Calibri"/>
                <a:cs typeface="Calibri"/>
              </a:rPr>
              <a:t>&gt;</a:t>
            </a:r>
            <a:r>
              <a:rPr sz="1650" b="1" spc="-427" baseline="47979" dirty="0">
                <a:solidFill>
                  <a:srgbClr val="C00000"/>
                </a:solidFill>
                <a:latin typeface="Calibri"/>
                <a:cs typeface="Calibri"/>
              </a:rPr>
              <a:t>S</a:t>
            </a:r>
            <a:r>
              <a:rPr sz="2400" b="1" spc="-915" dirty="0">
                <a:solidFill>
                  <a:srgbClr val="FFFF00"/>
                </a:solidFill>
                <a:latin typeface="Calibri"/>
                <a:cs typeface="Calibri"/>
              </a:rPr>
              <a:t>a</a:t>
            </a:r>
            <a:r>
              <a:rPr sz="1650" b="1" spc="-7" baseline="47979" dirty="0">
                <a:solidFill>
                  <a:srgbClr val="C00000"/>
                </a:solidFill>
                <a:latin typeface="Calibri"/>
                <a:cs typeface="Calibri"/>
              </a:rPr>
              <a:t>u</a:t>
            </a:r>
            <a:r>
              <a:rPr sz="1650" b="1" spc="-412" baseline="47979" dirty="0">
                <a:solidFill>
                  <a:srgbClr val="C00000"/>
                </a:solidFill>
                <a:latin typeface="Calibri"/>
                <a:cs typeface="Calibri"/>
              </a:rPr>
              <a:t>b</a:t>
            </a:r>
            <a:r>
              <a:rPr sz="2400" b="1" spc="-1689" dirty="0">
                <a:solidFill>
                  <a:srgbClr val="FFFF00"/>
                </a:solidFill>
                <a:latin typeface="Calibri"/>
                <a:cs typeface="Calibri"/>
              </a:rPr>
              <a:t>m</a:t>
            </a:r>
            <a:r>
              <a:rPr sz="1650" b="1" baseline="47979" dirty="0">
                <a:solidFill>
                  <a:srgbClr val="C00000"/>
                </a:solidFill>
                <a:latin typeface="Calibri"/>
                <a:cs typeface="Calibri"/>
              </a:rPr>
              <a:t>C</a:t>
            </a:r>
            <a:r>
              <a:rPr sz="1650" b="1" spc="-7" baseline="47979" dirty="0">
                <a:solidFill>
                  <a:srgbClr val="C00000"/>
                </a:solidFill>
                <a:latin typeface="Calibri"/>
                <a:cs typeface="Calibri"/>
              </a:rPr>
              <a:t>P</a:t>
            </a:r>
            <a:r>
              <a:rPr sz="1650" b="1" spc="-682" baseline="47979" dirty="0">
                <a:solidFill>
                  <a:srgbClr val="C00000"/>
                </a:solidFill>
                <a:latin typeface="Calibri"/>
                <a:cs typeface="Calibri"/>
              </a:rPr>
              <a:t>M</a:t>
            </a:r>
            <a:r>
              <a:rPr sz="2400" b="1" spc="-844" dirty="0">
                <a:solidFill>
                  <a:srgbClr val="FFFF00"/>
                </a:solidFill>
                <a:latin typeface="Calibri"/>
                <a:cs typeface="Calibri"/>
              </a:rPr>
              <a:t>b</a:t>
            </a:r>
            <a:r>
              <a:rPr sz="1650" b="1" baseline="47979" dirty="0">
                <a:solidFill>
                  <a:srgbClr val="C00000"/>
                </a:solidFill>
                <a:latin typeface="Calibri"/>
                <a:cs typeface="Calibri"/>
              </a:rPr>
              <a:t>K</a:t>
            </a:r>
            <a:r>
              <a:rPr sz="1650" b="1" spc="-22" baseline="47979" dirty="0">
                <a:solidFill>
                  <a:srgbClr val="C00000"/>
                </a:solidFill>
                <a:latin typeface="Calibri"/>
                <a:cs typeface="Calibri"/>
              </a:rPr>
              <a:t> </a:t>
            </a:r>
            <a:r>
              <a:rPr sz="2400" b="1" spc="-5" dirty="0">
                <a:solidFill>
                  <a:srgbClr val="FFFF00"/>
                </a:solidFill>
                <a:latin typeface="Calibri"/>
                <a:cs typeface="Calibri"/>
              </a:rPr>
              <a:t>ar</a:t>
            </a:r>
            <a:r>
              <a:rPr sz="2400" b="1" spc="-370" dirty="0">
                <a:solidFill>
                  <a:srgbClr val="FFFF00"/>
                </a:solidFill>
                <a:latin typeface="Calibri"/>
                <a:cs typeface="Calibri"/>
              </a:rPr>
              <a:t>k</a:t>
            </a:r>
            <a:r>
              <a:rPr sz="2100" spc="-89" baseline="27777" dirty="0">
                <a:solidFill>
                  <a:srgbClr val="FFFFFF"/>
                </a:solidFill>
                <a:latin typeface="Calibri"/>
                <a:cs typeface="Calibri"/>
              </a:rPr>
              <a:t>(</a:t>
            </a:r>
            <a:r>
              <a:rPr sz="2400" b="1" spc="-1135" dirty="0">
                <a:solidFill>
                  <a:srgbClr val="FFFF00"/>
                </a:solidFill>
                <a:latin typeface="Calibri"/>
                <a:cs typeface="Calibri"/>
              </a:rPr>
              <a:t>a</a:t>
            </a:r>
            <a:r>
              <a:rPr sz="2100" baseline="27777" dirty="0">
                <a:solidFill>
                  <a:srgbClr val="FFFFFF"/>
                </a:solidFill>
                <a:latin typeface="Calibri"/>
                <a:cs typeface="Calibri"/>
              </a:rPr>
              <a:t>4</a:t>
            </a:r>
            <a:r>
              <a:rPr sz="2100" spc="-195" baseline="27777" dirty="0">
                <a:solidFill>
                  <a:srgbClr val="FFFFFF"/>
                </a:solidFill>
                <a:latin typeface="Calibri"/>
                <a:cs typeface="Calibri"/>
              </a:rPr>
              <a:t>s</a:t>
            </a:r>
            <a:r>
              <a:rPr sz="2400" b="1" spc="-1165" dirty="0">
                <a:solidFill>
                  <a:srgbClr val="FFFF00"/>
                </a:solidFill>
                <a:latin typeface="Calibri"/>
                <a:cs typeface="Calibri"/>
              </a:rPr>
              <a:t>n</a:t>
            </a:r>
            <a:r>
              <a:rPr sz="2100" spc="-30" baseline="27777" dirty="0">
                <a:solidFill>
                  <a:srgbClr val="FFFFFF"/>
                </a:solidFill>
                <a:latin typeface="Calibri"/>
                <a:cs typeface="Calibri"/>
              </a:rPr>
              <a:t>k</a:t>
            </a:r>
            <a:r>
              <a:rPr sz="2100" spc="-7" baseline="27777" dirty="0">
                <a:solidFill>
                  <a:srgbClr val="FFFFFF"/>
                </a:solidFill>
                <a:latin typeface="Calibri"/>
                <a:cs typeface="Calibri"/>
              </a:rPr>
              <a:t>s</a:t>
            </a:r>
            <a:r>
              <a:rPr sz="2100" spc="135" baseline="27777" dirty="0">
                <a:solidFill>
                  <a:srgbClr val="FFFFFF"/>
                </a:solidFill>
                <a:latin typeface="Calibri"/>
                <a:cs typeface="Calibri"/>
              </a:rPr>
              <a:t>)</a:t>
            </a:r>
            <a:r>
              <a:rPr sz="2400" b="1" dirty="0">
                <a:solidFill>
                  <a:srgbClr val="FFFF00"/>
                </a:solidFill>
                <a:latin typeface="Calibri"/>
                <a:cs typeface="Calibri"/>
              </a:rPr>
              <a:t>da</a:t>
            </a:r>
            <a:r>
              <a:rPr sz="2400" b="1" spc="-10" dirty="0">
                <a:solidFill>
                  <a:srgbClr val="FFFF00"/>
                </a:solidFill>
                <a:latin typeface="Calibri"/>
                <a:cs typeface="Calibri"/>
              </a:rPr>
              <a:t>l</a:t>
            </a:r>
            <a:r>
              <a:rPr sz="2400" b="1" dirty="0">
                <a:solidFill>
                  <a:srgbClr val="FFFF00"/>
                </a:solidFill>
                <a:latin typeface="Calibri"/>
                <a:cs typeface="Calibri"/>
              </a:rPr>
              <a:t>a</a:t>
            </a:r>
            <a:r>
              <a:rPr sz="2400" b="1" spc="-869" dirty="0">
                <a:solidFill>
                  <a:srgbClr val="FFFF00"/>
                </a:solidFill>
                <a:latin typeface="Calibri"/>
                <a:cs typeface="Calibri"/>
              </a:rPr>
              <a:t>m</a:t>
            </a:r>
            <a:r>
              <a:rPr sz="2100" spc="-15" baseline="27777" dirty="0">
                <a:solidFill>
                  <a:srgbClr val="FFFFFF"/>
                </a:solidFill>
                <a:latin typeface="Calibri"/>
                <a:cs typeface="Calibri"/>
              </a:rPr>
              <a:t>(</a:t>
            </a:r>
            <a:r>
              <a:rPr sz="2100" baseline="27777" dirty="0">
                <a:solidFill>
                  <a:srgbClr val="FFFFFF"/>
                </a:solidFill>
                <a:latin typeface="Calibri"/>
                <a:cs typeface="Calibri"/>
              </a:rPr>
              <a:t>4</a:t>
            </a:r>
            <a:r>
              <a:rPr sz="2100" spc="-405" baseline="27777" dirty="0">
                <a:solidFill>
                  <a:srgbClr val="FFFFFF"/>
                </a:solidFill>
                <a:latin typeface="Calibri"/>
                <a:cs typeface="Calibri"/>
              </a:rPr>
              <a:t>s</a:t>
            </a:r>
            <a:r>
              <a:rPr sz="2400" b="1" spc="-1025" dirty="0">
                <a:solidFill>
                  <a:srgbClr val="FFFF00"/>
                </a:solidFill>
                <a:latin typeface="Calibri"/>
                <a:cs typeface="Calibri"/>
              </a:rPr>
              <a:t>p</a:t>
            </a:r>
            <a:r>
              <a:rPr sz="2100" spc="-30" baseline="27777" dirty="0">
                <a:solidFill>
                  <a:srgbClr val="FFFFFF"/>
                </a:solidFill>
                <a:latin typeface="Calibri"/>
                <a:cs typeface="Calibri"/>
              </a:rPr>
              <a:t>k</a:t>
            </a:r>
            <a:r>
              <a:rPr sz="2100" spc="-225" baseline="27777" dirty="0">
                <a:solidFill>
                  <a:srgbClr val="FFFFFF"/>
                </a:solidFill>
                <a:latin typeface="Calibri"/>
                <a:cs typeface="Calibri"/>
              </a:rPr>
              <a:t>s</a:t>
            </a:r>
            <a:r>
              <a:rPr sz="2400" b="1" spc="-1060" dirty="0">
                <a:solidFill>
                  <a:srgbClr val="FFFF00"/>
                </a:solidFill>
                <a:latin typeface="Calibri"/>
                <a:cs typeface="Calibri"/>
              </a:rPr>
              <a:t>e</a:t>
            </a:r>
            <a:r>
              <a:rPr sz="2100" baseline="27777" dirty="0">
                <a:solidFill>
                  <a:srgbClr val="FFFFFF"/>
                </a:solidFill>
                <a:latin typeface="Calibri"/>
                <a:cs typeface="Calibri"/>
              </a:rPr>
              <a:t>)  </a:t>
            </a:r>
            <a:r>
              <a:rPr sz="2400" b="1" spc="-10" dirty="0">
                <a:solidFill>
                  <a:srgbClr val="FFFF00"/>
                </a:solidFill>
                <a:latin typeface="Calibri"/>
                <a:cs typeface="Calibri"/>
              </a:rPr>
              <a:t>t</a:t>
            </a:r>
            <a:r>
              <a:rPr sz="2400" b="1" dirty="0">
                <a:solidFill>
                  <a:srgbClr val="FFFF00"/>
                </a:solidFill>
                <a:latin typeface="Calibri"/>
                <a:cs typeface="Calibri"/>
              </a:rPr>
              <a:t>a</a:t>
            </a:r>
            <a:r>
              <a:rPr sz="2400" b="1" spc="5" dirty="0">
                <a:solidFill>
                  <a:srgbClr val="FFFF00"/>
                </a:solidFill>
                <a:latin typeface="Calibri"/>
                <a:cs typeface="Calibri"/>
              </a:rPr>
              <a:t> </a:t>
            </a:r>
            <a:r>
              <a:rPr sz="2400" b="1" dirty="0">
                <a:solidFill>
                  <a:srgbClr val="FFFF00"/>
                </a:solidFill>
                <a:latin typeface="Calibri"/>
                <a:cs typeface="Calibri"/>
              </a:rPr>
              <a:t>k</a:t>
            </a:r>
            <a:r>
              <a:rPr sz="2400" b="1" spc="-10" dirty="0">
                <a:solidFill>
                  <a:srgbClr val="FFFF00"/>
                </a:solidFill>
                <a:latin typeface="Calibri"/>
                <a:cs typeface="Calibri"/>
              </a:rPr>
              <a:t>u</a:t>
            </a:r>
            <a:r>
              <a:rPr sz="2400" b="1" spc="-745" dirty="0">
                <a:solidFill>
                  <a:srgbClr val="FFFF00"/>
                </a:solidFill>
                <a:latin typeface="Calibri"/>
                <a:cs typeface="Calibri"/>
              </a:rPr>
              <a:t>r</a:t>
            </a:r>
            <a:r>
              <a:rPr sz="2100" spc="-15" baseline="27777" dirty="0">
                <a:latin typeface="Calibri"/>
                <a:cs typeface="Calibri"/>
              </a:rPr>
              <a:t>(</a:t>
            </a:r>
            <a:r>
              <a:rPr sz="2100" spc="-592" baseline="27777" dirty="0">
                <a:latin typeface="Calibri"/>
                <a:cs typeface="Calibri"/>
              </a:rPr>
              <a:t>4</a:t>
            </a:r>
            <a:r>
              <a:rPr sz="2400" b="1" spc="-200" dirty="0">
                <a:solidFill>
                  <a:srgbClr val="FFFF00"/>
                </a:solidFill>
                <a:latin typeface="Calibri"/>
                <a:cs typeface="Calibri"/>
              </a:rPr>
              <a:t>i</a:t>
            </a:r>
            <a:r>
              <a:rPr sz="2100" spc="-532" baseline="27777" dirty="0">
                <a:latin typeface="Calibri"/>
                <a:cs typeface="Calibri"/>
              </a:rPr>
              <a:t>s</a:t>
            </a:r>
            <a:r>
              <a:rPr sz="2400" b="1" spc="-805" dirty="0">
                <a:solidFill>
                  <a:srgbClr val="FFFF00"/>
                </a:solidFill>
                <a:latin typeface="Calibri"/>
                <a:cs typeface="Calibri"/>
              </a:rPr>
              <a:t>k</a:t>
            </a:r>
            <a:r>
              <a:rPr sz="2100" spc="-30" baseline="27777" dirty="0">
                <a:latin typeface="Calibri"/>
                <a:cs typeface="Calibri"/>
              </a:rPr>
              <a:t>k</a:t>
            </a:r>
            <a:r>
              <a:rPr sz="2100" spc="-562" baseline="27777" dirty="0">
                <a:latin typeface="Calibri"/>
                <a:cs typeface="Calibri"/>
              </a:rPr>
              <a:t>s</a:t>
            </a:r>
            <a:r>
              <a:rPr sz="2400" b="1" spc="-919" dirty="0">
                <a:solidFill>
                  <a:srgbClr val="FFFF00"/>
                </a:solidFill>
                <a:latin typeface="Calibri"/>
                <a:cs typeface="Calibri"/>
              </a:rPr>
              <a:t>u</a:t>
            </a:r>
            <a:r>
              <a:rPr sz="2100" baseline="27777" dirty="0">
                <a:latin typeface="Calibri"/>
                <a:cs typeface="Calibri"/>
              </a:rPr>
              <a:t>) </a:t>
            </a:r>
            <a:r>
              <a:rPr sz="2100" spc="-240" baseline="27777" dirty="0">
                <a:latin typeface="Calibri"/>
                <a:cs typeface="Calibri"/>
              </a:rPr>
              <a:t> </a:t>
            </a:r>
            <a:r>
              <a:rPr sz="2400" b="1" dirty="0">
                <a:solidFill>
                  <a:srgbClr val="FFFF00"/>
                </a:solidFill>
                <a:latin typeface="Calibri"/>
                <a:cs typeface="Calibri"/>
              </a:rPr>
              <a:t>l</a:t>
            </a:r>
            <a:r>
              <a:rPr sz="2400" b="1" spc="-10" dirty="0">
                <a:solidFill>
                  <a:srgbClr val="FFFF00"/>
                </a:solidFill>
                <a:latin typeface="Calibri"/>
                <a:cs typeface="Calibri"/>
              </a:rPr>
              <a:t>u</a:t>
            </a:r>
            <a:r>
              <a:rPr sz="2400" b="1" dirty="0">
                <a:solidFill>
                  <a:srgbClr val="FFFF00"/>
                </a:solidFill>
                <a:latin typeface="Calibri"/>
                <a:cs typeface="Calibri"/>
              </a:rPr>
              <a:t>m</a:t>
            </a:r>
            <a:r>
              <a:rPr sz="2400" b="1" spc="-75" dirty="0">
                <a:solidFill>
                  <a:srgbClr val="FFFF00"/>
                </a:solidFill>
                <a:latin typeface="Calibri"/>
                <a:cs typeface="Calibri"/>
              </a:rPr>
              <a:t> </a:t>
            </a:r>
            <a:r>
              <a:rPr sz="2100" spc="-532" baseline="17857" dirty="0">
                <a:latin typeface="Calibri"/>
                <a:cs typeface="Calibri"/>
              </a:rPr>
              <a:t>(</a:t>
            </a:r>
            <a:r>
              <a:rPr sz="2400" b="1" spc="-795" dirty="0">
                <a:solidFill>
                  <a:srgbClr val="FFFF00"/>
                </a:solidFill>
                <a:latin typeface="Calibri"/>
                <a:cs typeface="Calibri"/>
              </a:rPr>
              <a:t>y</a:t>
            </a:r>
            <a:r>
              <a:rPr sz="2100" baseline="17857" dirty="0">
                <a:latin typeface="Calibri"/>
                <a:cs typeface="Calibri"/>
              </a:rPr>
              <a:t>2</a:t>
            </a:r>
            <a:r>
              <a:rPr sz="2100" spc="-705" baseline="17857" dirty="0">
                <a:latin typeface="Calibri"/>
                <a:cs typeface="Calibri"/>
              </a:rPr>
              <a:t>s</a:t>
            </a:r>
            <a:r>
              <a:rPr sz="2400" b="1" spc="-720" dirty="0">
                <a:solidFill>
                  <a:srgbClr val="FFFF00"/>
                </a:solidFill>
                <a:latin typeface="Calibri"/>
                <a:cs typeface="Calibri"/>
              </a:rPr>
              <a:t>a</a:t>
            </a:r>
            <a:r>
              <a:rPr sz="2100" spc="-30" baseline="17857" dirty="0">
                <a:latin typeface="Calibri"/>
                <a:cs typeface="Calibri"/>
              </a:rPr>
              <a:t>k</a:t>
            </a:r>
            <a:r>
              <a:rPr sz="2100" spc="-682" baseline="17857" dirty="0">
                <a:latin typeface="Calibri"/>
                <a:cs typeface="Calibri"/>
              </a:rPr>
              <a:t>s</a:t>
            </a:r>
            <a:r>
              <a:rPr sz="2400" b="1" spc="-840" dirty="0">
                <a:solidFill>
                  <a:srgbClr val="FFFF00"/>
                </a:solidFill>
                <a:latin typeface="Calibri"/>
                <a:cs typeface="Calibri"/>
              </a:rPr>
              <a:t>n</a:t>
            </a:r>
            <a:r>
              <a:rPr sz="2100" baseline="17857" dirty="0">
                <a:latin typeface="Calibri"/>
                <a:cs typeface="Calibri"/>
              </a:rPr>
              <a:t>)</a:t>
            </a:r>
            <a:r>
              <a:rPr sz="2100" spc="142" baseline="17857" dirty="0">
                <a:latin typeface="Calibri"/>
                <a:cs typeface="Calibri"/>
              </a:rPr>
              <a:t> </a:t>
            </a:r>
            <a:r>
              <a:rPr sz="2400" b="1" dirty="0">
                <a:solidFill>
                  <a:srgbClr val="FFFF00"/>
                </a:solidFill>
                <a:latin typeface="Calibri"/>
                <a:cs typeface="Calibri"/>
              </a:rPr>
              <a:t>g</a:t>
            </a:r>
            <a:endParaRPr sz="2400">
              <a:latin typeface="Calibri"/>
              <a:cs typeface="Calibri"/>
            </a:endParaRPr>
          </a:p>
        </p:txBody>
      </p:sp>
      <p:sp>
        <p:nvSpPr>
          <p:cNvPr id="168" name="object 168"/>
          <p:cNvSpPr txBox="1"/>
          <p:nvPr/>
        </p:nvSpPr>
        <p:spPr>
          <a:xfrm>
            <a:off x="3621023" y="3091941"/>
            <a:ext cx="5303520" cy="391160"/>
          </a:xfrm>
          <a:prstGeom prst="rect">
            <a:avLst/>
          </a:prstGeom>
        </p:spPr>
        <p:txBody>
          <a:bodyPr vert="horz" wrap="square" lIns="0" tIns="12700" rIns="0" bIns="0" rtlCol="0">
            <a:spAutoFit/>
          </a:bodyPr>
          <a:lstStyle/>
          <a:p>
            <a:pPr marL="38100">
              <a:lnSpc>
                <a:spcPct val="100000"/>
              </a:lnSpc>
              <a:spcBef>
                <a:spcPts val="100"/>
              </a:spcBef>
            </a:pPr>
            <a:r>
              <a:rPr sz="2400" b="1" spc="-340" dirty="0">
                <a:solidFill>
                  <a:srgbClr val="FFFF00"/>
                </a:solidFill>
                <a:latin typeface="Calibri"/>
                <a:cs typeface="Calibri"/>
              </a:rPr>
              <a:t>je</a:t>
            </a:r>
            <a:r>
              <a:rPr sz="2100" spc="-509" baseline="37698" dirty="0">
                <a:latin typeface="Calibri"/>
                <a:cs typeface="Calibri"/>
              </a:rPr>
              <a:t>M</a:t>
            </a:r>
            <a:r>
              <a:rPr sz="2400" b="1" spc="-340" dirty="0">
                <a:solidFill>
                  <a:srgbClr val="FFFF00"/>
                </a:solidFill>
                <a:latin typeface="Calibri"/>
                <a:cs typeface="Calibri"/>
              </a:rPr>
              <a:t>la</a:t>
            </a:r>
            <a:r>
              <a:rPr sz="2100" spc="-509" baseline="37698" dirty="0">
                <a:latin typeface="Calibri"/>
                <a:cs typeface="Calibri"/>
              </a:rPr>
              <a:t>K6</a:t>
            </a:r>
            <a:r>
              <a:rPr sz="2400" b="1" spc="-340" dirty="0">
                <a:solidFill>
                  <a:srgbClr val="FFFF00"/>
                </a:solidFill>
                <a:latin typeface="Calibri"/>
                <a:cs typeface="Calibri"/>
              </a:rPr>
              <a:t>s</a:t>
            </a:r>
            <a:r>
              <a:rPr sz="2100" spc="-509" baseline="37698" dirty="0">
                <a:latin typeface="Calibri"/>
                <a:cs typeface="Calibri"/>
              </a:rPr>
              <a:t>u</a:t>
            </a:r>
            <a:r>
              <a:rPr sz="2400" b="1" spc="-340" dirty="0">
                <a:solidFill>
                  <a:srgbClr val="FFFFFF"/>
                </a:solidFill>
                <a:latin typeface="Calibri"/>
                <a:cs typeface="Calibri"/>
              </a:rPr>
              <a:t>,</a:t>
            </a:r>
            <a:r>
              <a:rPr sz="2100" spc="-509" baseline="37698" dirty="0">
                <a:latin typeface="Calibri"/>
                <a:cs typeface="Calibri"/>
              </a:rPr>
              <a:t>a</a:t>
            </a:r>
            <a:r>
              <a:rPr sz="2100" spc="-142" baseline="37698" dirty="0">
                <a:latin typeface="Calibri"/>
                <a:cs typeface="Calibri"/>
              </a:rPr>
              <a:t> </a:t>
            </a:r>
            <a:r>
              <a:rPr sz="2400" b="1" spc="-305" dirty="0">
                <a:solidFill>
                  <a:srgbClr val="FFFFFF"/>
                </a:solidFill>
                <a:latin typeface="Calibri"/>
                <a:cs typeface="Calibri"/>
              </a:rPr>
              <a:t>capa</a:t>
            </a:r>
            <a:r>
              <a:rPr sz="2100" spc="-457" baseline="37698" dirty="0">
                <a:solidFill>
                  <a:srgbClr val="FFFFFF"/>
                </a:solidFill>
                <a:latin typeface="Calibri"/>
                <a:cs typeface="Calibri"/>
              </a:rPr>
              <a:t>M</a:t>
            </a:r>
            <a:r>
              <a:rPr sz="2400" b="1" spc="-305" dirty="0">
                <a:solidFill>
                  <a:srgbClr val="FFFFFF"/>
                </a:solidFill>
                <a:latin typeface="Calibri"/>
                <a:cs typeface="Calibri"/>
              </a:rPr>
              <a:t>ia</a:t>
            </a:r>
            <a:r>
              <a:rPr sz="2100" spc="-457" baseline="37698" dirty="0">
                <a:solidFill>
                  <a:srgbClr val="FFFFFF"/>
                </a:solidFill>
                <a:latin typeface="Calibri"/>
                <a:cs typeface="Calibri"/>
              </a:rPr>
              <a:t>K6</a:t>
            </a:r>
            <a:r>
              <a:rPr sz="2400" b="1" spc="-305" dirty="0">
                <a:solidFill>
                  <a:srgbClr val="FFFFFF"/>
                </a:solidFill>
                <a:latin typeface="Calibri"/>
                <a:cs typeface="Calibri"/>
              </a:rPr>
              <a:t>n</a:t>
            </a:r>
            <a:r>
              <a:rPr sz="2100" spc="-457" baseline="37698" dirty="0">
                <a:solidFill>
                  <a:srgbClr val="FFFFFF"/>
                </a:solidFill>
                <a:latin typeface="Calibri"/>
                <a:cs typeface="Calibri"/>
              </a:rPr>
              <a:t>ub</a:t>
            </a:r>
            <a:r>
              <a:rPr sz="2400" b="1" spc="-305" dirty="0">
                <a:solidFill>
                  <a:srgbClr val="FFFFFF"/>
                </a:solidFill>
                <a:latin typeface="Calibri"/>
                <a:cs typeface="Calibri"/>
              </a:rPr>
              <a:t>pemb</a:t>
            </a:r>
            <a:r>
              <a:rPr sz="2100" spc="-457" baseline="37698" dirty="0">
                <a:solidFill>
                  <a:srgbClr val="FFFFFF"/>
                </a:solidFill>
                <a:latin typeface="Calibri"/>
                <a:cs typeface="Calibri"/>
              </a:rPr>
              <a:t>M</a:t>
            </a:r>
            <a:r>
              <a:rPr sz="2400" b="1" spc="-305" dirty="0">
                <a:solidFill>
                  <a:srgbClr val="FFFFFF"/>
                </a:solidFill>
                <a:latin typeface="Calibri"/>
                <a:cs typeface="Calibri"/>
              </a:rPr>
              <a:t>e</a:t>
            </a:r>
            <a:r>
              <a:rPr sz="2100" spc="-457" baseline="37698" dirty="0">
                <a:solidFill>
                  <a:srgbClr val="FFFFFF"/>
                </a:solidFill>
                <a:latin typeface="Calibri"/>
                <a:cs typeface="Calibri"/>
              </a:rPr>
              <a:t>K6</a:t>
            </a:r>
            <a:r>
              <a:rPr sz="2400" b="1" spc="-305" dirty="0">
                <a:solidFill>
                  <a:srgbClr val="FFFFFF"/>
                </a:solidFill>
                <a:latin typeface="Calibri"/>
                <a:cs typeface="Calibri"/>
              </a:rPr>
              <a:t>l</a:t>
            </a:r>
            <a:r>
              <a:rPr sz="2100" spc="-457" baseline="37698" dirty="0">
                <a:solidFill>
                  <a:srgbClr val="FFFFFF"/>
                </a:solidFill>
                <a:latin typeface="Calibri"/>
                <a:cs typeface="Calibri"/>
              </a:rPr>
              <a:t>u</a:t>
            </a:r>
            <a:r>
              <a:rPr sz="2400" b="1" spc="-305" dirty="0">
                <a:solidFill>
                  <a:srgbClr val="FFFFFF"/>
                </a:solidFill>
                <a:latin typeface="Calibri"/>
                <a:cs typeface="Calibri"/>
              </a:rPr>
              <a:t>a</a:t>
            </a:r>
            <a:r>
              <a:rPr sz="2100" spc="-457" baseline="37698" dirty="0">
                <a:solidFill>
                  <a:srgbClr val="FFFFFF"/>
                </a:solidFill>
                <a:latin typeface="Calibri"/>
                <a:cs typeface="Calibri"/>
              </a:rPr>
              <a:t>c</a:t>
            </a:r>
            <a:r>
              <a:rPr sz="2400" b="1" spc="-305" dirty="0">
                <a:solidFill>
                  <a:srgbClr val="FFFFFF"/>
                </a:solidFill>
                <a:latin typeface="Calibri"/>
                <a:cs typeface="Calibri"/>
              </a:rPr>
              <a:t>jaran</a:t>
            </a:r>
            <a:r>
              <a:rPr sz="2100" spc="-457" baseline="37698" dirty="0">
                <a:latin typeface="Calibri"/>
                <a:cs typeface="Calibri"/>
              </a:rPr>
              <a:t>M</a:t>
            </a:r>
            <a:r>
              <a:rPr sz="2400" b="1" spc="-305" dirty="0">
                <a:solidFill>
                  <a:srgbClr val="FFFFFF"/>
                </a:solidFill>
                <a:latin typeface="Calibri"/>
                <a:cs typeface="Calibri"/>
              </a:rPr>
              <a:t>l</a:t>
            </a:r>
            <a:r>
              <a:rPr sz="2100" spc="-457" baseline="37698" dirty="0">
                <a:latin typeface="Calibri"/>
                <a:cs typeface="Calibri"/>
              </a:rPr>
              <a:t>K</a:t>
            </a:r>
            <a:r>
              <a:rPr sz="2400" b="1" spc="-305" dirty="0">
                <a:solidFill>
                  <a:srgbClr val="FFFFFF"/>
                </a:solidFill>
                <a:latin typeface="Calibri"/>
                <a:cs typeface="Calibri"/>
              </a:rPr>
              <a:t>u</a:t>
            </a:r>
            <a:r>
              <a:rPr sz="2100" spc="-457" baseline="37698" dirty="0">
                <a:latin typeface="Calibri"/>
                <a:cs typeface="Calibri"/>
              </a:rPr>
              <a:t>6</a:t>
            </a:r>
            <a:r>
              <a:rPr sz="2400" b="1" spc="-305" dirty="0">
                <a:solidFill>
                  <a:srgbClr val="FFFFFF"/>
                </a:solidFill>
                <a:latin typeface="Calibri"/>
                <a:cs typeface="Calibri"/>
              </a:rPr>
              <a:t>l</a:t>
            </a:r>
            <a:r>
              <a:rPr sz="2100" spc="-457" baseline="37698" dirty="0">
                <a:latin typeface="Calibri"/>
                <a:cs typeface="Calibri"/>
              </a:rPr>
              <a:t>u</a:t>
            </a:r>
            <a:r>
              <a:rPr sz="2400" b="1" spc="-305" dirty="0">
                <a:solidFill>
                  <a:srgbClr val="FFFFFF"/>
                </a:solidFill>
                <a:latin typeface="Calibri"/>
                <a:cs typeface="Calibri"/>
              </a:rPr>
              <a:t>u</a:t>
            </a:r>
            <a:r>
              <a:rPr sz="2100" spc="-457" baseline="37698" dirty="0">
                <a:latin typeface="Calibri"/>
                <a:cs typeface="Calibri"/>
              </a:rPr>
              <a:t>d</a:t>
            </a:r>
            <a:r>
              <a:rPr sz="2100" spc="-284" baseline="37698" dirty="0">
                <a:latin typeface="Calibri"/>
                <a:cs typeface="Calibri"/>
              </a:rPr>
              <a:t> </a:t>
            </a:r>
            <a:r>
              <a:rPr sz="2400" b="1" spc="-340" dirty="0">
                <a:solidFill>
                  <a:srgbClr val="FFFFFF"/>
                </a:solidFill>
                <a:latin typeface="Calibri"/>
                <a:cs typeface="Calibri"/>
              </a:rPr>
              <a:t>san</a:t>
            </a:r>
            <a:r>
              <a:rPr sz="2400" b="1" spc="-509" baseline="26041" dirty="0">
                <a:solidFill>
                  <a:srgbClr val="3333FF"/>
                </a:solidFill>
                <a:latin typeface="Calibri"/>
                <a:cs typeface="Calibri"/>
              </a:rPr>
              <a:t>M</a:t>
            </a:r>
            <a:r>
              <a:rPr sz="2400" b="1" spc="-340" dirty="0">
                <a:solidFill>
                  <a:srgbClr val="FFFFFF"/>
                </a:solidFill>
                <a:latin typeface="Calibri"/>
                <a:cs typeface="Calibri"/>
              </a:rPr>
              <a:t>(</a:t>
            </a:r>
            <a:r>
              <a:rPr sz="2400" b="1" spc="-509" baseline="26041" dirty="0">
                <a:solidFill>
                  <a:srgbClr val="3333FF"/>
                </a:solidFill>
                <a:latin typeface="Calibri"/>
                <a:cs typeface="Calibri"/>
              </a:rPr>
              <a:t>K</a:t>
            </a:r>
            <a:r>
              <a:rPr sz="2400" b="1" spc="-340" dirty="0">
                <a:solidFill>
                  <a:srgbClr val="FFFFFF"/>
                </a:solidFill>
                <a:latin typeface="Calibri"/>
                <a:cs typeface="Calibri"/>
              </a:rPr>
              <a:t>C</a:t>
            </a:r>
            <a:r>
              <a:rPr sz="2400" b="1" spc="-509" baseline="26041" dirty="0">
                <a:solidFill>
                  <a:srgbClr val="3333FF"/>
                </a:solidFill>
                <a:latin typeface="Calibri"/>
                <a:cs typeface="Calibri"/>
              </a:rPr>
              <a:t>:</a:t>
            </a:r>
            <a:r>
              <a:rPr sz="2400" b="1" spc="-179" baseline="26041" dirty="0">
                <a:solidFill>
                  <a:srgbClr val="3333FF"/>
                </a:solidFill>
                <a:latin typeface="Calibri"/>
                <a:cs typeface="Calibri"/>
              </a:rPr>
              <a:t> </a:t>
            </a:r>
            <a:r>
              <a:rPr sz="2400" b="1" spc="-667" baseline="26041" dirty="0">
                <a:solidFill>
                  <a:srgbClr val="3333FF"/>
                </a:solidFill>
                <a:latin typeface="Calibri"/>
                <a:cs typeface="Calibri"/>
              </a:rPr>
              <a:t>K</a:t>
            </a:r>
            <a:r>
              <a:rPr sz="2400" b="1" spc="-445" dirty="0">
                <a:solidFill>
                  <a:srgbClr val="FFFFFF"/>
                </a:solidFill>
                <a:latin typeface="Calibri"/>
                <a:cs typeface="Calibri"/>
              </a:rPr>
              <a:t>P</a:t>
            </a:r>
            <a:r>
              <a:rPr sz="2400" b="1" spc="-667" baseline="26041" dirty="0">
                <a:solidFill>
                  <a:srgbClr val="3333FF"/>
                </a:solidFill>
                <a:latin typeface="Calibri"/>
                <a:cs typeface="Calibri"/>
              </a:rPr>
              <a:t>K</a:t>
            </a:r>
            <a:r>
              <a:rPr sz="2400" b="1" spc="-445" dirty="0">
                <a:solidFill>
                  <a:srgbClr val="FFFFFF"/>
                </a:solidFill>
                <a:latin typeface="Calibri"/>
                <a:cs typeface="Calibri"/>
              </a:rPr>
              <a:t>L</a:t>
            </a:r>
            <a:r>
              <a:rPr sz="2400" b="1" spc="-667" baseline="26041" dirty="0">
                <a:solidFill>
                  <a:srgbClr val="3333FF"/>
                </a:solidFill>
                <a:latin typeface="Calibri"/>
                <a:cs typeface="Calibri"/>
              </a:rPr>
              <a:t>N</a:t>
            </a:r>
            <a:r>
              <a:rPr sz="2400" b="1" spc="-445" dirty="0">
                <a:solidFill>
                  <a:srgbClr val="FFFFFF"/>
                </a:solidFill>
                <a:latin typeface="Calibri"/>
                <a:cs typeface="Calibri"/>
              </a:rPr>
              <a:t>)</a:t>
            </a:r>
            <a:endParaRPr sz="2400">
              <a:latin typeface="Calibri"/>
              <a:cs typeface="Calibri"/>
            </a:endParaRPr>
          </a:p>
        </p:txBody>
      </p:sp>
      <p:sp>
        <p:nvSpPr>
          <p:cNvPr id="169" name="object 169"/>
          <p:cNvSpPr txBox="1"/>
          <p:nvPr/>
        </p:nvSpPr>
        <p:spPr>
          <a:xfrm>
            <a:off x="3806697" y="3457702"/>
            <a:ext cx="4408170" cy="391160"/>
          </a:xfrm>
          <a:prstGeom prst="rect">
            <a:avLst/>
          </a:prstGeom>
        </p:spPr>
        <p:txBody>
          <a:bodyPr vert="horz" wrap="square" lIns="0" tIns="12700" rIns="0" bIns="0" rtlCol="0">
            <a:spAutoFit/>
          </a:bodyPr>
          <a:lstStyle/>
          <a:p>
            <a:pPr marL="38100">
              <a:lnSpc>
                <a:spcPct val="100000"/>
              </a:lnSpc>
              <a:spcBef>
                <a:spcPts val="100"/>
              </a:spcBef>
            </a:pPr>
            <a:r>
              <a:rPr sz="2100" baseline="-19841" dirty="0">
                <a:latin typeface="Calibri"/>
                <a:cs typeface="Calibri"/>
              </a:rPr>
              <a:t>MK5</a:t>
            </a:r>
            <a:r>
              <a:rPr sz="2100" spc="-15" baseline="-19841" dirty="0">
                <a:latin typeface="Calibri"/>
                <a:cs typeface="Calibri"/>
              </a:rPr>
              <a:t>u</a:t>
            </a:r>
            <a:r>
              <a:rPr sz="2100" spc="89" baseline="-19841" dirty="0">
                <a:latin typeface="Calibri"/>
                <a:cs typeface="Calibri"/>
              </a:rPr>
              <a:t>a</a:t>
            </a:r>
            <a:r>
              <a:rPr sz="2400" b="1" dirty="0">
                <a:solidFill>
                  <a:srgbClr val="FFFFFF"/>
                </a:solidFill>
                <a:latin typeface="Calibri"/>
                <a:cs typeface="Calibri"/>
              </a:rPr>
              <a:t>d</a:t>
            </a:r>
            <a:r>
              <a:rPr sz="2400" b="1" spc="-10" dirty="0">
                <a:solidFill>
                  <a:srgbClr val="FFFFFF"/>
                </a:solidFill>
                <a:latin typeface="Calibri"/>
                <a:cs typeface="Calibri"/>
              </a:rPr>
              <a:t>i</a:t>
            </a:r>
            <a:r>
              <a:rPr sz="2400" b="1" dirty="0">
                <a:solidFill>
                  <a:srgbClr val="FFFFFF"/>
                </a:solidFill>
                <a:latin typeface="Calibri"/>
                <a:cs typeface="Calibri"/>
              </a:rPr>
              <a:t>pe</a:t>
            </a:r>
            <a:r>
              <a:rPr sz="2400" b="1" spc="-1230" dirty="0">
                <a:solidFill>
                  <a:srgbClr val="FFFFFF"/>
                </a:solidFill>
                <a:latin typeface="Calibri"/>
                <a:cs typeface="Calibri"/>
              </a:rPr>
              <a:t>n</a:t>
            </a:r>
            <a:r>
              <a:rPr sz="2100" baseline="-19841" dirty="0">
                <a:solidFill>
                  <a:srgbClr val="FFFFFF"/>
                </a:solidFill>
                <a:latin typeface="Calibri"/>
                <a:cs typeface="Calibri"/>
              </a:rPr>
              <a:t>M</a:t>
            </a:r>
            <a:r>
              <a:rPr sz="2100" spc="-1057" baseline="-19841" dirty="0">
                <a:solidFill>
                  <a:srgbClr val="FFFFFF"/>
                </a:solidFill>
                <a:latin typeface="Calibri"/>
                <a:cs typeface="Calibri"/>
              </a:rPr>
              <a:t>K</a:t>
            </a:r>
            <a:r>
              <a:rPr sz="2400" b="1" spc="-590" dirty="0">
                <a:solidFill>
                  <a:srgbClr val="FFFFFF"/>
                </a:solidFill>
                <a:latin typeface="Calibri"/>
                <a:cs typeface="Calibri"/>
              </a:rPr>
              <a:t>u</a:t>
            </a:r>
            <a:r>
              <a:rPr sz="2100" spc="-202" baseline="-19841" dirty="0">
                <a:solidFill>
                  <a:srgbClr val="FFFFFF"/>
                </a:solidFill>
                <a:latin typeface="Calibri"/>
                <a:cs typeface="Calibri"/>
              </a:rPr>
              <a:t>5</a:t>
            </a:r>
            <a:r>
              <a:rPr sz="2400" b="1" spc="-1155" dirty="0">
                <a:solidFill>
                  <a:srgbClr val="FFFFFF"/>
                </a:solidFill>
                <a:latin typeface="Calibri"/>
                <a:cs typeface="Calibri"/>
              </a:rPr>
              <a:t>h</a:t>
            </a:r>
            <a:r>
              <a:rPr sz="2100" spc="-15" baseline="-19841" dirty="0">
                <a:solidFill>
                  <a:srgbClr val="FFFFFF"/>
                </a:solidFill>
                <a:latin typeface="Calibri"/>
                <a:cs typeface="Calibri"/>
              </a:rPr>
              <a:t>u</a:t>
            </a:r>
            <a:r>
              <a:rPr sz="2100" spc="-472" baseline="-19841" dirty="0">
                <a:solidFill>
                  <a:srgbClr val="FFFFFF"/>
                </a:solidFill>
                <a:latin typeface="Calibri"/>
                <a:cs typeface="Calibri"/>
              </a:rPr>
              <a:t>b</a:t>
            </a:r>
            <a:r>
              <a:rPr sz="2400" b="1" dirty="0">
                <a:solidFill>
                  <a:srgbClr val="FFFFFF"/>
                </a:solidFill>
                <a:latin typeface="Calibri"/>
                <a:cs typeface="Calibri"/>
              </a:rPr>
              <a:t>i ol</a:t>
            </a:r>
            <a:r>
              <a:rPr sz="2400" b="1" spc="5" dirty="0">
                <a:solidFill>
                  <a:srgbClr val="FFFFFF"/>
                </a:solidFill>
                <a:latin typeface="Calibri"/>
                <a:cs typeface="Calibri"/>
              </a:rPr>
              <a:t>e</a:t>
            </a:r>
            <a:r>
              <a:rPr sz="2400" b="1" spc="-555" dirty="0">
                <a:solidFill>
                  <a:srgbClr val="FFFFFF"/>
                </a:solidFill>
                <a:latin typeface="Calibri"/>
                <a:cs typeface="Calibri"/>
              </a:rPr>
              <a:t>h</a:t>
            </a:r>
            <a:r>
              <a:rPr sz="2100" spc="-172" baseline="-19841" dirty="0">
                <a:solidFill>
                  <a:srgbClr val="FFFFFF"/>
                </a:solidFill>
                <a:latin typeface="Calibri"/>
                <a:cs typeface="Calibri"/>
              </a:rPr>
              <a:t>M</a:t>
            </a:r>
            <a:r>
              <a:rPr sz="2400" b="1" spc="-850" dirty="0">
                <a:solidFill>
                  <a:srgbClr val="FFFFFF"/>
                </a:solidFill>
                <a:latin typeface="Calibri"/>
                <a:cs typeface="Calibri"/>
              </a:rPr>
              <a:t>s</a:t>
            </a:r>
            <a:r>
              <a:rPr sz="2100" baseline="-19841" dirty="0">
                <a:solidFill>
                  <a:srgbClr val="FFFFFF"/>
                </a:solidFill>
                <a:latin typeface="Calibri"/>
                <a:cs typeface="Calibri"/>
              </a:rPr>
              <a:t>K</a:t>
            </a:r>
            <a:r>
              <a:rPr sz="2100" spc="-892" baseline="-19841" dirty="0">
                <a:solidFill>
                  <a:srgbClr val="FFFFFF"/>
                </a:solidFill>
                <a:latin typeface="Calibri"/>
                <a:cs typeface="Calibri"/>
              </a:rPr>
              <a:t>5</a:t>
            </a:r>
            <a:r>
              <a:rPr sz="2400" b="1" spc="-615" dirty="0">
                <a:solidFill>
                  <a:srgbClr val="FFFFFF"/>
                </a:solidFill>
                <a:latin typeface="Calibri"/>
                <a:cs typeface="Calibri"/>
              </a:rPr>
              <a:t>e</a:t>
            </a:r>
            <a:r>
              <a:rPr sz="2100" spc="-187" baseline="-19841" dirty="0">
                <a:solidFill>
                  <a:srgbClr val="FFFFFF"/>
                </a:solidFill>
                <a:latin typeface="Calibri"/>
                <a:cs typeface="Calibri"/>
              </a:rPr>
              <a:t>u</a:t>
            </a:r>
            <a:r>
              <a:rPr sz="2400" b="1" spc="-475" dirty="0">
                <a:solidFill>
                  <a:srgbClr val="FFFFFF"/>
                </a:solidFill>
                <a:latin typeface="Calibri"/>
                <a:cs typeface="Calibri"/>
              </a:rPr>
              <a:t>l</a:t>
            </a:r>
            <a:r>
              <a:rPr sz="2100" spc="-187" baseline="-19841" dirty="0">
                <a:solidFill>
                  <a:srgbClr val="FFFFFF"/>
                </a:solidFill>
                <a:latin typeface="Calibri"/>
                <a:cs typeface="Calibri"/>
              </a:rPr>
              <a:t>c</a:t>
            </a:r>
            <a:r>
              <a:rPr sz="2400" b="1" dirty="0">
                <a:solidFill>
                  <a:srgbClr val="FFFFFF"/>
                </a:solidFill>
                <a:latin typeface="Calibri"/>
                <a:cs typeface="Calibri"/>
              </a:rPr>
              <a:t>uruh</a:t>
            </a:r>
            <a:r>
              <a:rPr sz="2400" b="1" spc="-155" dirty="0">
                <a:solidFill>
                  <a:srgbClr val="FFFFFF"/>
                </a:solidFill>
                <a:latin typeface="Calibri"/>
                <a:cs typeface="Calibri"/>
              </a:rPr>
              <a:t> </a:t>
            </a:r>
            <a:r>
              <a:rPr sz="2100" spc="-1597" baseline="-19841" dirty="0">
                <a:latin typeface="Calibri"/>
                <a:cs typeface="Calibri"/>
              </a:rPr>
              <a:t>M</a:t>
            </a:r>
            <a:r>
              <a:rPr sz="2400" b="1" spc="-5" dirty="0">
                <a:solidFill>
                  <a:srgbClr val="FFFFFF"/>
                </a:solidFill>
                <a:latin typeface="Calibri"/>
                <a:cs typeface="Calibri"/>
              </a:rPr>
              <a:t>c</a:t>
            </a:r>
            <a:r>
              <a:rPr sz="2400" b="1" spc="-1130" dirty="0">
                <a:solidFill>
                  <a:srgbClr val="FFFFFF"/>
                </a:solidFill>
                <a:latin typeface="Calibri"/>
                <a:cs typeface="Calibri"/>
              </a:rPr>
              <a:t>a</a:t>
            </a:r>
            <a:r>
              <a:rPr sz="2100" baseline="-19841" dirty="0">
                <a:latin typeface="Calibri"/>
                <a:cs typeface="Calibri"/>
              </a:rPr>
              <a:t>K</a:t>
            </a:r>
            <a:r>
              <a:rPr sz="2100" spc="-480" baseline="-19841" dirty="0">
                <a:latin typeface="Calibri"/>
                <a:cs typeface="Calibri"/>
              </a:rPr>
              <a:t>5</a:t>
            </a:r>
            <a:r>
              <a:rPr sz="2400" b="1" spc="-975" dirty="0">
                <a:solidFill>
                  <a:srgbClr val="FFFFFF"/>
                </a:solidFill>
                <a:latin typeface="Calibri"/>
                <a:cs typeface="Calibri"/>
              </a:rPr>
              <a:t>p</a:t>
            </a:r>
            <a:r>
              <a:rPr sz="2100" spc="-15" baseline="-19841" dirty="0">
                <a:latin typeface="Calibri"/>
                <a:cs typeface="Calibri"/>
              </a:rPr>
              <a:t>u</a:t>
            </a:r>
            <a:r>
              <a:rPr sz="2100" spc="-750" baseline="-19841" dirty="0">
                <a:latin typeface="Calibri"/>
                <a:cs typeface="Calibri"/>
              </a:rPr>
              <a:t>d</a:t>
            </a:r>
            <a:r>
              <a:rPr sz="2400" b="1" spc="-5" dirty="0">
                <a:solidFill>
                  <a:srgbClr val="FFFFFF"/>
                </a:solidFill>
                <a:latin typeface="Calibri"/>
                <a:cs typeface="Calibri"/>
              </a:rPr>
              <a:t>aian</a:t>
            </a:r>
            <a:endParaRPr sz="2400">
              <a:latin typeface="Calibri"/>
              <a:cs typeface="Calibri"/>
            </a:endParaRPr>
          </a:p>
        </p:txBody>
      </p:sp>
      <p:sp>
        <p:nvSpPr>
          <p:cNvPr id="170" name="object 170"/>
          <p:cNvSpPr txBox="1"/>
          <p:nvPr/>
        </p:nvSpPr>
        <p:spPr>
          <a:xfrm>
            <a:off x="3703320" y="3736340"/>
            <a:ext cx="1732280" cy="391160"/>
          </a:xfrm>
          <a:prstGeom prst="rect">
            <a:avLst/>
          </a:prstGeom>
        </p:spPr>
        <p:txBody>
          <a:bodyPr vert="horz" wrap="square" lIns="0" tIns="12700" rIns="0" bIns="0" rtlCol="0">
            <a:spAutoFit/>
          </a:bodyPr>
          <a:lstStyle/>
          <a:p>
            <a:pPr marL="38100">
              <a:lnSpc>
                <a:spcPct val="100000"/>
              </a:lnSpc>
              <a:spcBef>
                <a:spcPts val="100"/>
              </a:spcBef>
            </a:pPr>
            <a:r>
              <a:rPr sz="3600" b="1" spc="-465" baseline="-16203" dirty="0">
                <a:solidFill>
                  <a:srgbClr val="FFFFFF"/>
                </a:solidFill>
                <a:latin typeface="Calibri"/>
                <a:cs typeface="Calibri"/>
              </a:rPr>
              <a:t>p</a:t>
            </a:r>
            <a:r>
              <a:rPr sz="1400" spc="-310" dirty="0">
                <a:latin typeface="Calibri"/>
                <a:cs typeface="Calibri"/>
              </a:rPr>
              <a:t>(</a:t>
            </a:r>
            <a:r>
              <a:rPr sz="3600" b="1" spc="-465" baseline="-16203" dirty="0">
                <a:solidFill>
                  <a:srgbClr val="FFFFFF"/>
                </a:solidFill>
                <a:latin typeface="Calibri"/>
                <a:cs typeface="Calibri"/>
              </a:rPr>
              <a:t>e</a:t>
            </a:r>
            <a:r>
              <a:rPr sz="1400" spc="-310" dirty="0">
                <a:latin typeface="Calibri"/>
                <a:cs typeface="Calibri"/>
              </a:rPr>
              <a:t>4s</a:t>
            </a:r>
            <a:r>
              <a:rPr sz="3600" b="1" spc="-465" baseline="-16203" dirty="0">
                <a:solidFill>
                  <a:srgbClr val="FFFFFF"/>
                </a:solidFill>
                <a:latin typeface="Calibri"/>
                <a:cs typeface="Calibri"/>
              </a:rPr>
              <a:t>m</a:t>
            </a:r>
            <a:r>
              <a:rPr sz="1400" spc="-310" dirty="0">
                <a:latin typeface="Calibri"/>
                <a:cs typeface="Calibri"/>
              </a:rPr>
              <a:t>ks)</a:t>
            </a:r>
            <a:r>
              <a:rPr sz="3600" b="1" spc="-465" baseline="-16203" dirty="0">
                <a:solidFill>
                  <a:srgbClr val="FFFFFF"/>
                </a:solidFill>
                <a:latin typeface="Calibri"/>
                <a:cs typeface="Calibri"/>
              </a:rPr>
              <a:t>belaja</a:t>
            </a:r>
            <a:r>
              <a:rPr sz="1400" spc="-310" dirty="0">
                <a:solidFill>
                  <a:srgbClr val="FFFFFF"/>
                </a:solidFill>
                <a:latin typeface="Calibri"/>
                <a:cs typeface="Calibri"/>
              </a:rPr>
              <a:t>(4</a:t>
            </a:r>
            <a:r>
              <a:rPr sz="3600" b="1" spc="-465" baseline="-16203" dirty="0">
                <a:solidFill>
                  <a:srgbClr val="FFFFFF"/>
                </a:solidFill>
                <a:latin typeface="Calibri"/>
                <a:cs typeface="Calibri"/>
              </a:rPr>
              <a:t>r</a:t>
            </a:r>
            <a:r>
              <a:rPr sz="1400" spc="-310" dirty="0">
                <a:solidFill>
                  <a:srgbClr val="FFFFFF"/>
                </a:solidFill>
                <a:latin typeface="Calibri"/>
                <a:cs typeface="Calibri"/>
              </a:rPr>
              <a:t>s</a:t>
            </a:r>
            <a:r>
              <a:rPr sz="3600" b="1" spc="-465" baseline="-16203" dirty="0">
                <a:solidFill>
                  <a:srgbClr val="FFFFFF"/>
                </a:solidFill>
                <a:latin typeface="Calibri"/>
                <a:cs typeface="Calibri"/>
              </a:rPr>
              <a:t>a</a:t>
            </a:r>
            <a:r>
              <a:rPr sz="1400" spc="-310" dirty="0">
                <a:solidFill>
                  <a:srgbClr val="FFFFFF"/>
                </a:solidFill>
                <a:latin typeface="Calibri"/>
                <a:cs typeface="Calibri"/>
              </a:rPr>
              <a:t>ks</a:t>
            </a:r>
            <a:r>
              <a:rPr sz="3600" b="1" spc="-465" baseline="-16203" dirty="0">
                <a:solidFill>
                  <a:srgbClr val="FFFFFF"/>
                </a:solidFill>
                <a:latin typeface="Calibri"/>
                <a:cs typeface="Calibri"/>
              </a:rPr>
              <a:t>n</a:t>
            </a:r>
            <a:r>
              <a:rPr sz="1400" spc="-310" dirty="0">
                <a:solidFill>
                  <a:srgbClr val="FFFFFF"/>
                </a:solidFill>
                <a:latin typeface="Calibri"/>
                <a:cs typeface="Calibri"/>
              </a:rPr>
              <a:t>)</a:t>
            </a:r>
            <a:endParaRPr sz="1400">
              <a:latin typeface="Calibri"/>
              <a:cs typeface="Calibri"/>
            </a:endParaRPr>
          </a:p>
        </p:txBody>
      </p:sp>
      <p:sp>
        <p:nvSpPr>
          <p:cNvPr id="171" name="object 171"/>
          <p:cNvSpPr txBox="1"/>
          <p:nvPr/>
        </p:nvSpPr>
        <p:spPr>
          <a:xfrm>
            <a:off x="5530595" y="3823461"/>
            <a:ext cx="3308985" cy="391160"/>
          </a:xfrm>
          <a:prstGeom prst="rect">
            <a:avLst/>
          </a:prstGeom>
        </p:spPr>
        <p:txBody>
          <a:bodyPr vert="horz" wrap="square" lIns="0" tIns="12700" rIns="0" bIns="0" rtlCol="0">
            <a:spAutoFit/>
          </a:bodyPr>
          <a:lstStyle/>
          <a:p>
            <a:pPr marL="38100">
              <a:lnSpc>
                <a:spcPct val="100000"/>
              </a:lnSpc>
              <a:spcBef>
                <a:spcPts val="100"/>
              </a:spcBef>
            </a:pPr>
            <a:r>
              <a:rPr sz="2400" b="1" spc="-5" dirty="0">
                <a:solidFill>
                  <a:srgbClr val="FFFFFF"/>
                </a:solidFill>
                <a:latin typeface="Calibri"/>
                <a:cs typeface="Calibri"/>
              </a:rPr>
              <a:t>m</a:t>
            </a:r>
            <a:r>
              <a:rPr sz="2400" b="1" dirty="0">
                <a:solidFill>
                  <a:srgbClr val="FFFFFF"/>
                </a:solidFill>
                <a:latin typeface="Calibri"/>
                <a:cs typeface="Calibri"/>
              </a:rPr>
              <a:t>at</a:t>
            </a:r>
            <a:r>
              <a:rPr sz="2400" b="1" spc="-1085" dirty="0">
                <a:solidFill>
                  <a:srgbClr val="FFFFFF"/>
                </a:solidFill>
                <a:latin typeface="Calibri"/>
                <a:cs typeface="Calibri"/>
              </a:rPr>
              <a:t>a</a:t>
            </a:r>
            <a:r>
              <a:rPr sz="2100" spc="-15" baseline="27777" dirty="0">
                <a:solidFill>
                  <a:srgbClr val="FFFFFF"/>
                </a:solidFill>
                <a:latin typeface="Calibri"/>
                <a:cs typeface="Calibri"/>
              </a:rPr>
              <a:t>(</a:t>
            </a:r>
            <a:r>
              <a:rPr sz="2100" spc="-75" baseline="27777" dirty="0">
                <a:solidFill>
                  <a:srgbClr val="FFFFFF"/>
                </a:solidFill>
                <a:latin typeface="Calibri"/>
                <a:cs typeface="Calibri"/>
              </a:rPr>
              <a:t>4</a:t>
            </a:r>
            <a:r>
              <a:rPr sz="2400" b="1" spc="-1110" dirty="0">
                <a:solidFill>
                  <a:srgbClr val="FFFFFF"/>
                </a:solidFill>
                <a:latin typeface="Calibri"/>
                <a:cs typeface="Calibri"/>
              </a:rPr>
              <a:t>k</a:t>
            </a:r>
            <a:r>
              <a:rPr sz="2100" baseline="27777" dirty="0">
                <a:solidFill>
                  <a:srgbClr val="FFFFFF"/>
                </a:solidFill>
                <a:latin typeface="Calibri"/>
                <a:cs typeface="Calibri"/>
              </a:rPr>
              <a:t>s</a:t>
            </a:r>
            <a:r>
              <a:rPr sz="2100" spc="-127" baseline="27777" dirty="0">
                <a:solidFill>
                  <a:srgbClr val="FFFFFF"/>
                </a:solidFill>
                <a:latin typeface="Calibri"/>
                <a:cs typeface="Calibri"/>
              </a:rPr>
              <a:t>k</a:t>
            </a:r>
            <a:r>
              <a:rPr sz="2400" b="1" spc="-1225" dirty="0">
                <a:solidFill>
                  <a:srgbClr val="FFFFFF"/>
                </a:solidFill>
                <a:latin typeface="Calibri"/>
                <a:cs typeface="Calibri"/>
              </a:rPr>
              <a:t>u</a:t>
            </a:r>
            <a:r>
              <a:rPr sz="2100" spc="-7" baseline="27777" dirty="0">
                <a:solidFill>
                  <a:srgbClr val="FFFFFF"/>
                </a:solidFill>
                <a:latin typeface="Calibri"/>
                <a:cs typeface="Calibri"/>
              </a:rPr>
              <a:t>s</a:t>
            </a:r>
            <a:r>
              <a:rPr sz="2100" baseline="27777" dirty="0">
                <a:solidFill>
                  <a:srgbClr val="FFFFFF"/>
                </a:solidFill>
                <a:latin typeface="Calibri"/>
                <a:cs typeface="Calibri"/>
              </a:rPr>
              <a:t>)</a:t>
            </a:r>
            <a:r>
              <a:rPr sz="2100" spc="-120" baseline="27777" dirty="0">
                <a:solidFill>
                  <a:srgbClr val="FFFFFF"/>
                </a:solidFill>
                <a:latin typeface="Calibri"/>
                <a:cs typeface="Calibri"/>
              </a:rPr>
              <a:t> </a:t>
            </a:r>
            <a:r>
              <a:rPr sz="2400" b="1" dirty="0">
                <a:solidFill>
                  <a:srgbClr val="FFFFFF"/>
                </a:solidFill>
                <a:latin typeface="Calibri"/>
                <a:cs typeface="Calibri"/>
              </a:rPr>
              <a:t>liah</a:t>
            </a:r>
            <a:r>
              <a:rPr sz="2400" b="1" spc="-5" dirty="0">
                <a:solidFill>
                  <a:srgbClr val="FFFFFF"/>
                </a:solidFill>
                <a:latin typeface="Calibri"/>
                <a:cs typeface="Calibri"/>
              </a:rPr>
              <a:t> </a:t>
            </a:r>
            <a:r>
              <a:rPr sz="2400" b="1" dirty="0">
                <a:solidFill>
                  <a:srgbClr val="FFFFFF"/>
                </a:solidFill>
                <a:latin typeface="Calibri"/>
                <a:cs typeface="Calibri"/>
              </a:rPr>
              <a:t>(</a:t>
            </a:r>
            <a:r>
              <a:rPr sz="2400" b="1" spc="-710" dirty="0">
                <a:solidFill>
                  <a:srgbClr val="FFFFFF"/>
                </a:solidFill>
                <a:latin typeface="Calibri"/>
                <a:cs typeface="Calibri"/>
              </a:rPr>
              <a:t>C</a:t>
            </a:r>
            <a:r>
              <a:rPr sz="2100" spc="-15" baseline="27777" dirty="0">
                <a:latin typeface="Calibri"/>
                <a:cs typeface="Calibri"/>
              </a:rPr>
              <a:t>(</a:t>
            </a:r>
            <a:r>
              <a:rPr sz="2100" spc="-637" baseline="27777" dirty="0">
                <a:latin typeface="Calibri"/>
                <a:cs typeface="Calibri"/>
              </a:rPr>
              <a:t>2</a:t>
            </a:r>
            <a:r>
              <a:rPr sz="2400" b="1" spc="-855" dirty="0">
                <a:solidFill>
                  <a:srgbClr val="FFFFFF"/>
                </a:solidFill>
                <a:latin typeface="Calibri"/>
                <a:cs typeface="Calibri"/>
              </a:rPr>
              <a:t>P</a:t>
            </a:r>
            <a:r>
              <a:rPr sz="2100" baseline="27777" dirty="0">
                <a:latin typeface="Calibri"/>
                <a:cs typeface="Calibri"/>
              </a:rPr>
              <a:t>s</a:t>
            </a:r>
            <a:r>
              <a:rPr sz="2100" spc="-517" baseline="27777" dirty="0">
                <a:latin typeface="Calibri"/>
                <a:cs typeface="Calibri"/>
              </a:rPr>
              <a:t>k</a:t>
            </a:r>
            <a:r>
              <a:rPr sz="2400" b="1" spc="-1775" dirty="0">
                <a:solidFill>
                  <a:srgbClr val="FFFFFF"/>
                </a:solidFill>
                <a:latin typeface="Calibri"/>
                <a:cs typeface="Calibri"/>
              </a:rPr>
              <a:t>M</a:t>
            </a:r>
            <a:r>
              <a:rPr sz="2100" baseline="27777" dirty="0">
                <a:latin typeface="Calibri"/>
                <a:cs typeface="Calibri"/>
              </a:rPr>
              <a:t>s)  </a:t>
            </a:r>
            <a:r>
              <a:rPr sz="2100" spc="-232" baseline="27777" dirty="0">
                <a:latin typeface="Calibri"/>
                <a:cs typeface="Calibri"/>
              </a:rPr>
              <a:t> </a:t>
            </a:r>
            <a:r>
              <a:rPr sz="2400" b="1" spc="-5" dirty="0">
                <a:solidFill>
                  <a:srgbClr val="FFFFFF"/>
                </a:solidFill>
                <a:latin typeface="Calibri"/>
                <a:cs typeface="Calibri"/>
              </a:rPr>
              <a:t>K</a:t>
            </a:r>
            <a:r>
              <a:rPr sz="2400" b="1" spc="-10" dirty="0">
                <a:solidFill>
                  <a:srgbClr val="FFFFFF"/>
                </a:solidFill>
                <a:latin typeface="Calibri"/>
                <a:cs typeface="Calibri"/>
              </a:rPr>
              <a:t>)</a:t>
            </a:r>
            <a:r>
              <a:rPr sz="2400" b="1" dirty="0">
                <a:solidFill>
                  <a:srgbClr val="FFFFFF"/>
                </a:solidFill>
                <a:latin typeface="Calibri"/>
                <a:cs typeface="Calibri"/>
              </a:rPr>
              <a:t>,</a:t>
            </a:r>
            <a:r>
              <a:rPr sz="2400" b="1" spc="20" dirty="0">
                <a:solidFill>
                  <a:srgbClr val="FFFFFF"/>
                </a:solidFill>
                <a:latin typeface="Calibri"/>
                <a:cs typeface="Calibri"/>
              </a:rPr>
              <a:t> </a:t>
            </a:r>
            <a:r>
              <a:rPr sz="2400" b="1" dirty="0">
                <a:solidFill>
                  <a:srgbClr val="FFFFFF"/>
                </a:solidFill>
                <a:latin typeface="Calibri"/>
                <a:cs typeface="Calibri"/>
              </a:rPr>
              <a:t>s</a:t>
            </a:r>
            <a:r>
              <a:rPr sz="2400" b="1" spc="5" dirty="0">
                <a:solidFill>
                  <a:srgbClr val="FFFFFF"/>
                </a:solidFill>
                <a:latin typeface="Calibri"/>
                <a:cs typeface="Calibri"/>
              </a:rPr>
              <a:t>e</a:t>
            </a:r>
            <a:r>
              <a:rPr sz="2400" b="1" spc="-5" dirty="0">
                <a:solidFill>
                  <a:srgbClr val="FFFFFF"/>
                </a:solidFill>
                <a:latin typeface="Calibri"/>
                <a:cs typeface="Calibri"/>
              </a:rPr>
              <a:t>rta</a:t>
            </a:r>
            <a:endParaRPr sz="2400">
              <a:latin typeface="Calibri"/>
              <a:cs typeface="Calibri"/>
            </a:endParaRPr>
          </a:p>
        </p:txBody>
      </p:sp>
      <p:sp>
        <p:nvSpPr>
          <p:cNvPr id="172" name="object 172"/>
          <p:cNvSpPr txBox="1"/>
          <p:nvPr/>
        </p:nvSpPr>
        <p:spPr>
          <a:xfrm>
            <a:off x="4233164" y="4189221"/>
            <a:ext cx="4077970"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FFFFFF"/>
                </a:solidFill>
                <a:latin typeface="Calibri"/>
                <a:cs typeface="Calibri"/>
              </a:rPr>
              <a:t>tidak</a:t>
            </a:r>
            <a:r>
              <a:rPr sz="2400" b="1" spc="-20" dirty="0">
                <a:solidFill>
                  <a:srgbClr val="FFFFFF"/>
                </a:solidFill>
                <a:latin typeface="Calibri"/>
                <a:cs typeface="Calibri"/>
              </a:rPr>
              <a:t> </a:t>
            </a:r>
            <a:r>
              <a:rPr sz="2400" b="1" dirty="0">
                <a:solidFill>
                  <a:srgbClr val="FFFFFF"/>
                </a:solidFill>
                <a:latin typeface="Calibri"/>
                <a:cs typeface="Calibri"/>
              </a:rPr>
              <a:t>ada</a:t>
            </a:r>
            <a:r>
              <a:rPr sz="2400" b="1" spc="-30" dirty="0">
                <a:solidFill>
                  <a:srgbClr val="FFFFFF"/>
                </a:solidFill>
                <a:latin typeface="Calibri"/>
                <a:cs typeface="Calibri"/>
              </a:rPr>
              <a:t> </a:t>
            </a:r>
            <a:r>
              <a:rPr sz="2400" b="1" spc="-5" dirty="0">
                <a:solidFill>
                  <a:srgbClr val="FFFFFF"/>
                </a:solidFill>
                <a:latin typeface="Calibri"/>
                <a:cs typeface="Calibri"/>
              </a:rPr>
              <a:t>capaian</a:t>
            </a:r>
            <a:r>
              <a:rPr sz="2400" b="1" spc="-25" dirty="0">
                <a:solidFill>
                  <a:srgbClr val="FFFFFF"/>
                </a:solidFill>
                <a:latin typeface="Calibri"/>
                <a:cs typeface="Calibri"/>
              </a:rPr>
              <a:t> </a:t>
            </a:r>
            <a:r>
              <a:rPr sz="2400" b="1" dirty="0">
                <a:solidFill>
                  <a:srgbClr val="FFFFFF"/>
                </a:solidFill>
                <a:latin typeface="Calibri"/>
                <a:cs typeface="Calibri"/>
              </a:rPr>
              <a:t>pembelajaran</a:t>
            </a:r>
            <a:endParaRPr sz="2400">
              <a:latin typeface="Calibri"/>
              <a:cs typeface="Calibri"/>
            </a:endParaRPr>
          </a:p>
        </p:txBody>
      </p:sp>
      <p:sp>
        <p:nvSpPr>
          <p:cNvPr id="173" name="object 173"/>
          <p:cNvSpPr txBox="1"/>
          <p:nvPr/>
        </p:nvSpPr>
        <p:spPr>
          <a:xfrm>
            <a:off x="3806697" y="4559554"/>
            <a:ext cx="4918075" cy="391160"/>
          </a:xfrm>
          <a:prstGeom prst="rect">
            <a:avLst/>
          </a:prstGeom>
        </p:spPr>
        <p:txBody>
          <a:bodyPr vert="horz" wrap="square" lIns="0" tIns="12700" rIns="0" bIns="0" rtlCol="0">
            <a:spAutoFit/>
          </a:bodyPr>
          <a:lstStyle/>
          <a:p>
            <a:pPr marL="38100">
              <a:lnSpc>
                <a:spcPct val="100000"/>
              </a:lnSpc>
              <a:spcBef>
                <a:spcPts val="100"/>
              </a:spcBef>
            </a:pPr>
            <a:r>
              <a:rPr sz="1400" spc="-340" dirty="0">
                <a:latin typeface="Calibri"/>
                <a:cs typeface="Calibri"/>
              </a:rPr>
              <a:t>MK</a:t>
            </a:r>
            <a:r>
              <a:rPr sz="3600" b="1" spc="-509" baseline="1157" dirty="0">
                <a:solidFill>
                  <a:srgbClr val="FFFFFF"/>
                </a:solidFill>
                <a:latin typeface="Calibri"/>
                <a:cs typeface="Calibri"/>
              </a:rPr>
              <a:t>m</a:t>
            </a:r>
            <a:r>
              <a:rPr sz="1400" spc="-340" dirty="0">
                <a:latin typeface="Calibri"/>
                <a:cs typeface="Calibri"/>
              </a:rPr>
              <a:t>3ua</a:t>
            </a:r>
            <a:r>
              <a:rPr sz="3600" b="1" spc="-509" baseline="1157" dirty="0">
                <a:solidFill>
                  <a:srgbClr val="FFFFFF"/>
                </a:solidFill>
                <a:latin typeface="Calibri"/>
                <a:cs typeface="Calibri"/>
              </a:rPr>
              <a:t>ataku</a:t>
            </a:r>
            <a:r>
              <a:rPr sz="1400" spc="-340" dirty="0">
                <a:solidFill>
                  <a:srgbClr val="FFFFFF"/>
                </a:solidFill>
                <a:latin typeface="Calibri"/>
                <a:cs typeface="Calibri"/>
              </a:rPr>
              <a:t>M</a:t>
            </a:r>
            <a:r>
              <a:rPr sz="3600" b="1" spc="-509" baseline="1157" dirty="0">
                <a:solidFill>
                  <a:srgbClr val="FFFFFF"/>
                </a:solidFill>
                <a:latin typeface="Calibri"/>
                <a:cs typeface="Calibri"/>
              </a:rPr>
              <a:t>l</a:t>
            </a:r>
            <a:r>
              <a:rPr sz="1400" spc="-340" dirty="0">
                <a:solidFill>
                  <a:srgbClr val="FFFFFF"/>
                </a:solidFill>
                <a:latin typeface="Calibri"/>
                <a:cs typeface="Calibri"/>
              </a:rPr>
              <a:t>K</a:t>
            </a:r>
            <a:r>
              <a:rPr sz="3600" b="1" spc="-509" baseline="1157" dirty="0">
                <a:solidFill>
                  <a:srgbClr val="FFFFFF"/>
                </a:solidFill>
                <a:latin typeface="Calibri"/>
                <a:cs typeface="Calibri"/>
              </a:rPr>
              <a:t>i</a:t>
            </a:r>
            <a:r>
              <a:rPr sz="1400" spc="-340" dirty="0">
                <a:solidFill>
                  <a:srgbClr val="FFFFFF"/>
                </a:solidFill>
                <a:latin typeface="Calibri"/>
                <a:cs typeface="Calibri"/>
              </a:rPr>
              <a:t>3</a:t>
            </a:r>
            <a:r>
              <a:rPr sz="3600" b="1" spc="-509" baseline="1157" dirty="0">
                <a:solidFill>
                  <a:srgbClr val="FFFFFF"/>
                </a:solidFill>
                <a:latin typeface="Calibri"/>
                <a:cs typeface="Calibri"/>
              </a:rPr>
              <a:t>a</a:t>
            </a:r>
            <a:r>
              <a:rPr sz="1400" spc="-340" dirty="0">
                <a:solidFill>
                  <a:srgbClr val="FFFFFF"/>
                </a:solidFill>
                <a:latin typeface="Calibri"/>
                <a:cs typeface="Calibri"/>
              </a:rPr>
              <a:t>u</a:t>
            </a:r>
            <a:r>
              <a:rPr sz="3600" b="1" spc="-509" baseline="1157" dirty="0">
                <a:solidFill>
                  <a:srgbClr val="FFFFFF"/>
                </a:solidFill>
                <a:latin typeface="Calibri"/>
                <a:cs typeface="Calibri"/>
              </a:rPr>
              <a:t>h</a:t>
            </a:r>
            <a:r>
              <a:rPr sz="1400" spc="-340" dirty="0">
                <a:solidFill>
                  <a:srgbClr val="FFFFFF"/>
                </a:solidFill>
                <a:latin typeface="Calibri"/>
                <a:cs typeface="Calibri"/>
              </a:rPr>
              <a:t>b</a:t>
            </a:r>
            <a:r>
              <a:rPr sz="1400" spc="660" dirty="0">
                <a:solidFill>
                  <a:srgbClr val="FFFFFF"/>
                </a:solidFill>
                <a:latin typeface="Calibri"/>
                <a:cs typeface="Calibri"/>
              </a:rPr>
              <a:t> </a:t>
            </a:r>
            <a:r>
              <a:rPr sz="3600" b="1" spc="-480" baseline="1157" dirty="0">
                <a:solidFill>
                  <a:srgbClr val="FFFFFF"/>
                </a:solidFill>
                <a:latin typeface="Calibri"/>
                <a:cs typeface="Calibri"/>
              </a:rPr>
              <a:t>yang</a:t>
            </a:r>
            <a:r>
              <a:rPr sz="1400" spc="-320" dirty="0">
                <a:solidFill>
                  <a:srgbClr val="FFFFFF"/>
                </a:solidFill>
                <a:latin typeface="Calibri"/>
                <a:cs typeface="Calibri"/>
              </a:rPr>
              <a:t>MK</a:t>
            </a:r>
            <a:r>
              <a:rPr sz="3600" b="1" spc="-480" baseline="1157" dirty="0">
                <a:solidFill>
                  <a:srgbClr val="FFFFFF"/>
                </a:solidFill>
                <a:latin typeface="Calibri"/>
                <a:cs typeface="Calibri"/>
              </a:rPr>
              <a:t>t</a:t>
            </a:r>
            <a:r>
              <a:rPr sz="1400" spc="-320" dirty="0">
                <a:solidFill>
                  <a:srgbClr val="FFFFFF"/>
                </a:solidFill>
                <a:latin typeface="Calibri"/>
                <a:cs typeface="Calibri"/>
              </a:rPr>
              <a:t>3</a:t>
            </a:r>
            <a:r>
              <a:rPr sz="3600" b="1" spc="-480" baseline="1157" dirty="0">
                <a:solidFill>
                  <a:srgbClr val="FFFFFF"/>
                </a:solidFill>
                <a:latin typeface="Calibri"/>
                <a:cs typeface="Calibri"/>
              </a:rPr>
              <a:t>i</a:t>
            </a:r>
            <a:r>
              <a:rPr sz="1400" spc="-320" dirty="0">
                <a:solidFill>
                  <a:srgbClr val="FFFFFF"/>
                </a:solidFill>
                <a:latin typeface="Calibri"/>
                <a:cs typeface="Calibri"/>
              </a:rPr>
              <a:t>u</a:t>
            </a:r>
            <a:r>
              <a:rPr sz="3600" b="1" spc="-480" baseline="1157" dirty="0">
                <a:solidFill>
                  <a:srgbClr val="FFFFFF"/>
                </a:solidFill>
                <a:latin typeface="Calibri"/>
                <a:cs typeface="Calibri"/>
              </a:rPr>
              <a:t>d</a:t>
            </a:r>
            <a:r>
              <a:rPr sz="1400" spc="-320" dirty="0">
                <a:solidFill>
                  <a:srgbClr val="FFFFFF"/>
                </a:solidFill>
                <a:latin typeface="Calibri"/>
                <a:cs typeface="Calibri"/>
              </a:rPr>
              <a:t>c</a:t>
            </a:r>
            <a:r>
              <a:rPr sz="1400" spc="35" dirty="0">
                <a:solidFill>
                  <a:srgbClr val="FFFFFF"/>
                </a:solidFill>
                <a:latin typeface="Calibri"/>
                <a:cs typeface="Calibri"/>
              </a:rPr>
              <a:t> </a:t>
            </a:r>
            <a:r>
              <a:rPr sz="3600" b="1" baseline="1157" dirty="0">
                <a:solidFill>
                  <a:srgbClr val="FFFFFF"/>
                </a:solidFill>
                <a:latin typeface="Calibri"/>
                <a:cs typeface="Calibri"/>
              </a:rPr>
              <a:t>ak</a:t>
            </a:r>
            <a:r>
              <a:rPr sz="3600" b="1" spc="7" baseline="1157" dirty="0">
                <a:solidFill>
                  <a:srgbClr val="FFFFFF"/>
                </a:solidFill>
                <a:latin typeface="Calibri"/>
                <a:cs typeface="Calibri"/>
              </a:rPr>
              <a:t> </a:t>
            </a:r>
            <a:r>
              <a:rPr sz="3600" b="1" spc="-472" baseline="1157" dirty="0">
                <a:solidFill>
                  <a:srgbClr val="FFFFFF"/>
                </a:solidFill>
                <a:latin typeface="Calibri"/>
                <a:cs typeface="Calibri"/>
              </a:rPr>
              <a:t>m</a:t>
            </a:r>
            <a:r>
              <a:rPr sz="1400" spc="-315" dirty="0">
                <a:solidFill>
                  <a:srgbClr val="FFFFFF"/>
                </a:solidFill>
                <a:latin typeface="Calibri"/>
                <a:cs typeface="Calibri"/>
              </a:rPr>
              <a:t>M</a:t>
            </a:r>
            <a:r>
              <a:rPr sz="3600" b="1" spc="-472" baseline="1157" dirty="0">
                <a:solidFill>
                  <a:srgbClr val="FFFFFF"/>
                </a:solidFill>
                <a:latin typeface="Calibri"/>
                <a:cs typeface="Calibri"/>
              </a:rPr>
              <a:t>e</a:t>
            </a:r>
            <a:r>
              <a:rPr sz="1400" spc="-315" dirty="0">
                <a:solidFill>
                  <a:srgbClr val="FFFFFF"/>
                </a:solidFill>
                <a:latin typeface="Calibri"/>
                <a:cs typeface="Calibri"/>
              </a:rPr>
              <a:t>K</a:t>
            </a:r>
            <a:r>
              <a:rPr sz="3600" b="1" spc="-472" baseline="1157" dirty="0">
                <a:solidFill>
                  <a:srgbClr val="FFFFFF"/>
                </a:solidFill>
                <a:latin typeface="Calibri"/>
                <a:cs typeface="Calibri"/>
              </a:rPr>
              <a:t>n</a:t>
            </a:r>
            <a:r>
              <a:rPr sz="1400" spc="-315" dirty="0">
                <a:solidFill>
                  <a:srgbClr val="FFFFFF"/>
                </a:solidFill>
                <a:latin typeface="Calibri"/>
                <a:cs typeface="Calibri"/>
              </a:rPr>
              <a:t>3u</a:t>
            </a:r>
            <a:r>
              <a:rPr sz="3600" b="1" spc="-472" baseline="1157" dirty="0">
                <a:solidFill>
                  <a:srgbClr val="FFFFFF"/>
                </a:solidFill>
                <a:latin typeface="Calibri"/>
                <a:cs typeface="Calibri"/>
              </a:rPr>
              <a:t>d</a:t>
            </a:r>
            <a:r>
              <a:rPr sz="1400" spc="-315" dirty="0">
                <a:solidFill>
                  <a:srgbClr val="FFFFFF"/>
                </a:solidFill>
                <a:latin typeface="Calibri"/>
                <a:cs typeface="Calibri"/>
              </a:rPr>
              <a:t>d</a:t>
            </a:r>
            <a:r>
              <a:rPr sz="3600" b="1" spc="-472" baseline="1157" dirty="0">
                <a:solidFill>
                  <a:srgbClr val="FFFFFF"/>
                </a:solidFill>
                <a:latin typeface="Calibri"/>
                <a:cs typeface="Calibri"/>
              </a:rPr>
              <a:t>ukun</a:t>
            </a:r>
            <a:r>
              <a:rPr sz="1800" spc="-472" baseline="9259" dirty="0">
                <a:latin typeface="Calibri"/>
                <a:cs typeface="Calibri"/>
              </a:rPr>
              <a:t>M</a:t>
            </a:r>
            <a:r>
              <a:rPr sz="3600" b="1" spc="-472" baseline="1157" dirty="0">
                <a:solidFill>
                  <a:srgbClr val="FFFFFF"/>
                </a:solidFill>
                <a:latin typeface="Calibri"/>
                <a:cs typeface="Calibri"/>
              </a:rPr>
              <a:t>g</a:t>
            </a:r>
            <a:r>
              <a:rPr sz="1800" spc="-472" baseline="9259" dirty="0">
                <a:latin typeface="Calibri"/>
                <a:cs typeface="Calibri"/>
              </a:rPr>
              <a:t>K3ud</a:t>
            </a:r>
            <a:endParaRPr sz="1800" baseline="9259">
              <a:latin typeface="Calibri"/>
              <a:cs typeface="Calibri"/>
            </a:endParaRPr>
          </a:p>
        </p:txBody>
      </p:sp>
      <p:sp>
        <p:nvSpPr>
          <p:cNvPr id="174" name="object 174"/>
          <p:cNvSpPr txBox="1"/>
          <p:nvPr/>
        </p:nvSpPr>
        <p:spPr>
          <a:xfrm>
            <a:off x="3855465" y="4871973"/>
            <a:ext cx="4823460" cy="440690"/>
          </a:xfrm>
          <a:prstGeom prst="rect">
            <a:avLst/>
          </a:prstGeom>
        </p:spPr>
        <p:txBody>
          <a:bodyPr vert="horz" wrap="square" lIns="0" tIns="12700" rIns="0" bIns="0" rtlCol="0">
            <a:spAutoFit/>
          </a:bodyPr>
          <a:lstStyle/>
          <a:p>
            <a:pPr marR="30480" algn="r">
              <a:lnSpc>
                <a:spcPts val="915"/>
              </a:lnSpc>
              <a:spcBef>
                <a:spcPts val="100"/>
              </a:spcBef>
            </a:pPr>
            <a:r>
              <a:rPr sz="1200" spc="-10" dirty="0">
                <a:latin typeface="Calibri"/>
                <a:cs typeface="Calibri"/>
              </a:rPr>
              <a:t>(2sks)</a:t>
            </a:r>
            <a:endParaRPr sz="1200">
              <a:latin typeface="Calibri"/>
              <a:cs typeface="Calibri"/>
            </a:endParaRPr>
          </a:p>
          <a:p>
            <a:pPr marL="38100">
              <a:lnSpc>
                <a:spcPts val="2355"/>
              </a:lnSpc>
            </a:pPr>
            <a:r>
              <a:rPr sz="2100" spc="-7" baseline="45634" dirty="0">
                <a:latin typeface="Calibri"/>
                <a:cs typeface="Calibri"/>
              </a:rPr>
              <a:t>(4sks)</a:t>
            </a:r>
            <a:r>
              <a:rPr sz="2100" spc="-150" baseline="45634" dirty="0">
                <a:latin typeface="Calibri"/>
                <a:cs typeface="Calibri"/>
              </a:rPr>
              <a:t> </a:t>
            </a:r>
            <a:r>
              <a:rPr sz="2400" b="1" spc="-200" dirty="0">
                <a:solidFill>
                  <a:srgbClr val="FFFFFF"/>
                </a:solidFill>
                <a:latin typeface="Calibri"/>
                <a:cs typeface="Calibri"/>
              </a:rPr>
              <a:t>capai</a:t>
            </a:r>
            <a:r>
              <a:rPr sz="2100" spc="-300" baseline="45634" dirty="0">
                <a:solidFill>
                  <a:srgbClr val="FFFFFF"/>
                </a:solidFill>
                <a:latin typeface="Calibri"/>
                <a:cs typeface="Calibri"/>
              </a:rPr>
              <a:t>(</a:t>
            </a:r>
            <a:r>
              <a:rPr sz="2400" b="1" spc="-200" dirty="0">
                <a:solidFill>
                  <a:srgbClr val="FFFFFF"/>
                </a:solidFill>
                <a:latin typeface="Calibri"/>
                <a:cs typeface="Calibri"/>
              </a:rPr>
              <a:t>a</a:t>
            </a:r>
            <a:r>
              <a:rPr sz="2100" spc="-300" baseline="45634" dirty="0">
                <a:solidFill>
                  <a:srgbClr val="FFFFFF"/>
                </a:solidFill>
                <a:latin typeface="Calibri"/>
                <a:cs typeface="Calibri"/>
              </a:rPr>
              <a:t>4s</a:t>
            </a:r>
            <a:r>
              <a:rPr sz="2400" b="1" spc="-200" dirty="0">
                <a:solidFill>
                  <a:srgbClr val="FFFFFF"/>
                </a:solidFill>
                <a:latin typeface="Calibri"/>
                <a:cs typeface="Calibri"/>
              </a:rPr>
              <a:t>n</a:t>
            </a:r>
            <a:r>
              <a:rPr sz="2100" spc="-300" baseline="45634" dirty="0">
                <a:solidFill>
                  <a:srgbClr val="FFFFFF"/>
                </a:solidFill>
                <a:latin typeface="Calibri"/>
                <a:cs typeface="Calibri"/>
              </a:rPr>
              <a:t>ks)</a:t>
            </a:r>
            <a:r>
              <a:rPr sz="2400" b="1" spc="-200" dirty="0">
                <a:solidFill>
                  <a:srgbClr val="FFFFFF"/>
                </a:solidFill>
                <a:latin typeface="Calibri"/>
                <a:cs typeface="Calibri"/>
              </a:rPr>
              <a:t>pemb</a:t>
            </a:r>
            <a:r>
              <a:rPr sz="2100" spc="-300" baseline="45634" dirty="0">
                <a:solidFill>
                  <a:srgbClr val="FFFFFF"/>
                </a:solidFill>
                <a:latin typeface="Calibri"/>
                <a:cs typeface="Calibri"/>
              </a:rPr>
              <a:t>(</a:t>
            </a:r>
            <a:r>
              <a:rPr sz="2400" b="1" spc="-200" dirty="0">
                <a:solidFill>
                  <a:srgbClr val="FFFFFF"/>
                </a:solidFill>
                <a:latin typeface="Calibri"/>
                <a:cs typeface="Calibri"/>
              </a:rPr>
              <a:t>e</a:t>
            </a:r>
            <a:r>
              <a:rPr sz="2100" spc="-300" baseline="45634" dirty="0">
                <a:solidFill>
                  <a:srgbClr val="FFFFFF"/>
                </a:solidFill>
                <a:latin typeface="Calibri"/>
                <a:cs typeface="Calibri"/>
              </a:rPr>
              <a:t>4s</a:t>
            </a:r>
            <a:r>
              <a:rPr sz="2400" b="1" spc="-200" dirty="0">
                <a:solidFill>
                  <a:srgbClr val="FFFFFF"/>
                </a:solidFill>
                <a:latin typeface="Calibri"/>
                <a:cs typeface="Calibri"/>
              </a:rPr>
              <a:t>l</a:t>
            </a:r>
            <a:r>
              <a:rPr sz="2100" spc="-300" baseline="45634" dirty="0">
                <a:solidFill>
                  <a:srgbClr val="FFFFFF"/>
                </a:solidFill>
                <a:latin typeface="Calibri"/>
                <a:cs typeface="Calibri"/>
              </a:rPr>
              <a:t>k</a:t>
            </a:r>
            <a:r>
              <a:rPr sz="2400" b="1" spc="-200" dirty="0">
                <a:solidFill>
                  <a:srgbClr val="FFFFFF"/>
                </a:solidFill>
                <a:latin typeface="Calibri"/>
                <a:cs typeface="Calibri"/>
              </a:rPr>
              <a:t>a</a:t>
            </a:r>
            <a:r>
              <a:rPr sz="2100" spc="-300" baseline="45634" dirty="0">
                <a:solidFill>
                  <a:srgbClr val="FFFFFF"/>
                </a:solidFill>
                <a:latin typeface="Calibri"/>
                <a:cs typeface="Calibri"/>
              </a:rPr>
              <a:t>s)</a:t>
            </a:r>
            <a:r>
              <a:rPr sz="2400" b="1" spc="-200" dirty="0">
                <a:solidFill>
                  <a:srgbClr val="FFFFFF"/>
                </a:solidFill>
                <a:latin typeface="Calibri"/>
                <a:cs typeface="Calibri"/>
              </a:rPr>
              <a:t>jaran</a:t>
            </a:r>
            <a:r>
              <a:rPr sz="2400" b="1" spc="5" dirty="0">
                <a:solidFill>
                  <a:srgbClr val="FFFFFF"/>
                </a:solidFill>
                <a:latin typeface="Calibri"/>
                <a:cs typeface="Calibri"/>
              </a:rPr>
              <a:t> </a:t>
            </a:r>
            <a:r>
              <a:rPr sz="2400" b="1" spc="-370" dirty="0">
                <a:solidFill>
                  <a:srgbClr val="FFFFFF"/>
                </a:solidFill>
                <a:latin typeface="Calibri"/>
                <a:cs typeface="Calibri"/>
              </a:rPr>
              <a:t>l</a:t>
            </a:r>
            <a:r>
              <a:rPr sz="2100" spc="-555" baseline="45634" dirty="0">
                <a:solidFill>
                  <a:srgbClr val="FFFFFF"/>
                </a:solidFill>
                <a:latin typeface="Calibri"/>
                <a:cs typeface="Calibri"/>
              </a:rPr>
              <a:t>(4</a:t>
            </a:r>
            <a:r>
              <a:rPr sz="2400" b="1" spc="-370" dirty="0">
                <a:solidFill>
                  <a:srgbClr val="FFFFFF"/>
                </a:solidFill>
                <a:latin typeface="Calibri"/>
                <a:cs typeface="Calibri"/>
              </a:rPr>
              <a:t>u</a:t>
            </a:r>
            <a:r>
              <a:rPr sz="2100" spc="-555" baseline="45634" dirty="0">
                <a:solidFill>
                  <a:srgbClr val="FFFFFF"/>
                </a:solidFill>
                <a:latin typeface="Calibri"/>
                <a:cs typeface="Calibri"/>
              </a:rPr>
              <a:t>sk</a:t>
            </a:r>
            <a:r>
              <a:rPr sz="2400" b="1" spc="-370" dirty="0">
                <a:solidFill>
                  <a:srgbClr val="FFFFFF"/>
                </a:solidFill>
                <a:latin typeface="Calibri"/>
                <a:cs typeface="Calibri"/>
              </a:rPr>
              <a:t>l</a:t>
            </a:r>
            <a:r>
              <a:rPr sz="2100" spc="-555" baseline="45634" dirty="0">
                <a:solidFill>
                  <a:srgbClr val="FFFFFF"/>
                </a:solidFill>
                <a:latin typeface="Calibri"/>
                <a:cs typeface="Calibri"/>
              </a:rPr>
              <a:t>s</a:t>
            </a:r>
            <a:r>
              <a:rPr sz="2400" b="1" spc="-370" dirty="0">
                <a:solidFill>
                  <a:srgbClr val="FFFFFF"/>
                </a:solidFill>
                <a:latin typeface="Calibri"/>
                <a:cs typeface="Calibri"/>
              </a:rPr>
              <a:t>u</a:t>
            </a:r>
            <a:r>
              <a:rPr sz="2100" spc="-555" baseline="45634" dirty="0">
                <a:solidFill>
                  <a:srgbClr val="FFFFFF"/>
                </a:solidFill>
                <a:latin typeface="Calibri"/>
                <a:cs typeface="Calibri"/>
              </a:rPr>
              <a:t>)</a:t>
            </a:r>
            <a:r>
              <a:rPr sz="2100" spc="37" baseline="45634" dirty="0">
                <a:solidFill>
                  <a:srgbClr val="FFFFFF"/>
                </a:solidFill>
                <a:latin typeface="Calibri"/>
                <a:cs typeface="Calibri"/>
              </a:rPr>
              <a:t> </a:t>
            </a:r>
            <a:r>
              <a:rPr sz="2400" b="1" dirty="0">
                <a:solidFill>
                  <a:srgbClr val="FFFFFF"/>
                </a:solidFill>
                <a:latin typeface="Calibri"/>
                <a:cs typeface="Calibri"/>
              </a:rPr>
              <a:t>san.</a:t>
            </a:r>
            <a:endParaRPr sz="2400">
              <a:latin typeface="Calibri"/>
              <a:cs typeface="Calibri"/>
            </a:endParaRPr>
          </a:p>
        </p:txBody>
      </p:sp>
      <p:sp>
        <p:nvSpPr>
          <p:cNvPr id="175" name="object 175"/>
          <p:cNvSpPr txBox="1"/>
          <p:nvPr/>
        </p:nvSpPr>
        <p:spPr>
          <a:xfrm>
            <a:off x="3832097" y="5595924"/>
            <a:ext cx="4700270" cy="391160"/>
          </a:xfrm>
          <a:prstGeom prst="rect">
            <a:avLst/>
          </a:prstGeom>
        </p:spPr>
        <p:txBody>
          <a:bodyPr vert="horz" wrap="square" lIns="0" tIns="12700" rIns="0" bIns="0" rtlCol="0">
            <a:spAutoFit/>
          </a:bodyPr>
          <a:lstStyle/>
          <a:p>
            <a:pPr marL="12700">
              <a:lnSpc>
                <a:spcPct val="100000"/>
              </a:lnSpc>
              <a:spcBef>
                <a:spcPts val="100"/>
              </a:spcBef>
            </a:pPr>
            <a:r>
              <a:rPr sz="1400" spc="-260" dirty="0">
                <a:latin typeface="Calibri"/>
                <a:cs typeface="Calibri"/>
              </a:rPr>
              <a:t>MK</a:t>
            </a:r>
            <a:r>
              <a:rPr sz="3600" b="1" spc="-390" baseline="1157" dirty="0">
                <a:solidFill>
                  <a:srgbClr val="FFFF00"/>
                </a:solidFill>
                <a:latin typeface="Calibri"/>
                <a:cs typeface="Calibri"/>
              </a:rPr>
              <a:t>(</a:t>
            </a:r>
            <a:r>
              <a:rPr sz="1400" spc="-260" dirty="0">
                <a:latin typeface="Calibri"/>
                <a:cs typeface="Calibri"/>
              </a:rPr>
              <a:t>1</a:t>
            </a:r>
            <a:r>
              <a:rPr sz="3600" b="1" spc="-390" baseline="1157" dirty="0">
                <a:solidFill>
                  <a:srgbClr val="FFFF00"/>
                </a:solidFill>
                <a:latin typeface="Calibri"/>
                <a:cs typeface="Calibri"/>
              </a:rPr>
              <a:t>K</a:t>
            </a:r>
            <a:r>
              <a:rPr sz="1400" spc="-260" dirty="0">
                <a:latin typeface="Calibri"/>
                <a:cs typeface="Calibri"/>
              </a:rPr>
              <a:t>ua</a:t>
            </a:r>
            <a:r>
              <a:rPr sz="3600" b="1" spc="-390" baseline="1157" dirty="0">
                <a:solidFill>
                  <a:srgbClr val="FFFF00"/>
                </a:solidFill>
                <a:latin typeface="Calibri"/>
                <a:cs typeface="Calibri"/>
              </a:rPr>
              <a:t>riteria</a:t>
            </a:r>
            <a:r>
              <a:rPr sz="1400" spc="-260" dirty="0">
                <a:solidFill>
                  <a:srgbClr val="FFFFFF"/>
                </a:solidFill>
                <a:latin typeface="Calibri"/>
                <a:cs typeface="Calibri"/>
              </a:rPr>
              <a:t>MK</a:t>
            </a:r>
            <a:r>
              <a:rPr sz="3600" b="1" spc="-390" baseline="1157" dirty="0">
                <a:solidFill>
                  <a:srgbClr val="FFFF00"/>
                </a:solidFill>
                <a:latin typeface="Calibri"/>
                <a:cs typeface="Calibri"/>
              </a:rPr>
              <a:t>C</a:t>
            </a:r>
            <a:r>
              <a:rPr sz="1400" spc="-260" dirty="0">
                <a:solidFill>
                  <a:srgbClr val="FFFFFF"/>
                </a:solidFill>
                <a:latin typeface="Calibri"/>
                <a:cs typeface="Calibri"/>
              </a:rPr>
              <a:t>1u</a:t>
            </a:r>
            <a:r>
              <a:rPr sz="3600" b="1" spc="-390" baseline="1157" dirty="0">
                <a:solidFill>
                  <a:srgbClr val="FFFF00"/>
                </a:solidFill>
                <a:latin typeface="Calibri"/>
                <a:cs typeface="Calibri"/>
              </a:rPr>
              <a:t>.</a:t>
            </a:r>
            <a:r>
              <a:rPr sz="1400" spc="-260" dirty="0">
                <a:solidFill>
                  <a:srgbClr val="FFFFFF"/>
                </a:solidFill>
                <a:latin typeface="Calibri"/>
                <a:cs typeface="Calibri"/>
              </a:rPr>
              <a:t>b</a:t>
            </a:r>
            <a:r>
              <a:rPr sz="3600" b="1" spc="-390" baseline="1157" dirty="0">
                <a:solidFill>
                  <a:srgbClr val="FFFF00"/>
                </a:solidFill>
                <a:latin typeface="Calibri"/>
                <a:cs typeface="Calibri"/>
              </a:rPr>
              <a:t>6.4.a)</a:t>
            </a:r>
            <a:r>
              <a:rPr sz="1400" spc="-260" dirty="0">
                <a:solidFill>
                  <a:srgbClr val="FFFFFF"/>
                </a:solidFill>
                <a:latin typeface="Calibri"/>
                <a:cs typeface="Calibri"/>
              </a:rPr>
              <a:t>M</a:t>
            </a:r>
            <a:r>
              <a:rPr sz="3600" b="1" spc="-390" baseline="1157" dirty="0">
                <a:solidFill>
                  <a:srgbClr val="FFFF00"/>
                </a:solidFill>
                <a:latin typeface="Calibri"/>
                <a:cs typeface="Calibri"/>
              </a:rPr>
              <a:t>,</a:t>
            </a:r>
            <a:r>
              <a:rPr sz="3600" b="1" spc="-487" baseline="1157" dirty="0">
                <a:solidFill>
                  <a:srgbClr val="FFFF00"/>
                </a:solidFill>
                <a:latin typeface="Calibri"/>
                <a:cs typeface="Calibri"/>
              </a:rPr>
              <a:t> </a:t>
            </a:r>
            <a:r>
              <a:rPr sz="1400" spc="-459" dirty="0">
                <a:solidFill>
                  <a:srgbClr val="FFFFFF"/>
                </a:solidFill>
                <a:latin typeface="Calibri"/>
                <a:cs typeface="Calibri"/>
              </a:rPr>
              <a:t>K</a:t>
            </a:r>
            <a:r>
              <a:rPr sz="3600" b="1" spc="-690" baseline="1157" dirty="0">
                <a:solidFill>
                  <a:srgbClr val="FFFF00"/>
                </a:solidFill>
                <a:latin typeface="Calibri"/>
                <a:cs typeface="Calibri"/>
              </a:rPr>
              <a:t>A</a:t>
            </a:r>
            <a:r>
              <a:rPr sz="1400" spc="-459" dirty="0">
                <a:solidFill>
                  <a:srgbClr val="FFFFFF"/>
                </a:solidFill>
                <a:latin typeface="Calibri"/>
                <a:cs typeface="Calibri"/>
              </a:rPr>
              <a:t>1u</a:t>
            </a:r>
            <a:r>
              <a:rPr sz="3600" b="1" spc="-690" baseline="1157" dirty="0">
                <a:solidFill>
                  <a:srgbClr val="FFFF00"/>
                </a:solidFill>
                <a:latin typeface="Calibri"/>
                <a:cs typeface="Calibri"/>
              </a:rPr>
              <a:t>P</a:t>
            </a:r>
            <a:r>
              <a:rPr sz="1400" spc="-459" dirty="0">
                <a:solidFill>
                  <a:srgbClr val="FFFFFF"/>
                </a:solidFill>
                <a:latin typeface="Calibri"/>
                <a:cs typeface="Calibri"/>
              </a:rPr>
              <a:t>c</a:t>
            </a:r>
            <a:r>
              <a:rPr sz="1400" spc="-25" dirty="0">
                <a:solidFill>
                  <a:srgbClr val="FFFFFF"/>
                </a:solidFill>
                <a:latin typeface="Calibri"/>
                <a:cs typeface="Calibri"/>
              </a:rPr>
              <a:t> </a:t>
            </a:r>
            <a:r>
              <a:rPr sz="3600" b="1" baseline="1157" dirty="0">
                <a:solidFill>
                  <a:srgbClr val="FFFF00"/>
                </a:solidFill>
                <a:latin typeface="Calibri"/>
                <a:cs typeface="Calibri"/>
              </a:rPr>
              <a:t>S</a:t>
            </a:r>
            <a:r>
              <a:rPr sz="3600" b="1" spc="7" baseline="1157" dirty="0">
                <a:solidFill>
                  <a:srgbClr val="FFFF00"/>
                </a:solidFill>
                <a:latin typeface="Calibri"/>
                <a:cs typeface="Calibri"/>
              </a:rPr>
              <a:t> </a:t>
            </a:r>
            <a:r>
              <a:rPr sz="3600" b="1" spc="-367" baseline="1157" dirty="0">
                <a:solidFill>
                  <a:srgbClr val="FFFF00"/>
                </a:solidFill>
                <a:latin typeface="Calibri"/>
                <a:cs typeface="Calibri"/>
              </a:rPr>
              <a:t>4.0</a:t>
            </a:r>
            <a:r>
              <a:rPr sz="1400" spc="-245" dirty="0">
                <a:solidFill>
                  <a:srgbClr val="FFFFFF"/>
                </a:solidFill>
                <a:latin typeface="Calibri"/>
                <a:cs typeface="Calibri"/>
              </a:rPr>
              <a:t>M</a:t>
            </a:r>
            <a:r>
              <a:rPr sz="3600" b="1" spc="-367" baseline="1157" dirty="0">
                <a:solidFill>
                  <a:srgbClr val="FFFF00"/>
                </a:solidFill>
                <a:latin typeface="Calibri"/>
                <a:cs typeface="Calibri"/>
              </a:rPr>
              <a:t>)</a:t>
            </a:r>
            <a:r>
              <a:rPr sz="3600" b="1" spc="-209" baseline="1157" dirty="0">
                <a:solidFill>
                  <a:srgbClr val="FFFF00"/>
                </a:solidFill>
                <a:latin typeface="Calibri"/>
                <a:cs typeface="Calibri"/>
              </a:rPr>
              <a:t> </a:t>
            </a:r>
            <a:r>
              <a:rPr sz="1400" spc="-405" dirty="0">
                <a:solidFill>
                  <a:srgbClr val="FFFFFF"/>
                </a:solidFill>
                <a:latin typeface="Calibri"/>
                <a:cs typeface="Calibri"/>
              </a:rPr>
              <a:t>K</a:t>
            </a:r>
            <a:r>
              <a:rPr sz="3600" b="1" spc="-607" baseline="1157" dirty="0">
                <a:solidFill>
                  <a:srgbClr val="FFFF00"/>
                </a:solidFill>
                <a:latin typeface="Calibri"/>
                <a:cs typeface="Calibri"/>
              </a:rPr>
              <a:t>=</a:t>
            </a:r>
            <a:r>
              <a:rPr sz="1400" spc="-405" dirty="0">
                <a:solidFill>
                  <a:srgbClr val="FFFFFF"/>
                </a:solidFill>
                <a:latin typeface="Calibri"/>
                <a:cs typeface="Calibri"/>
              </a:rPr>
              <a:t>1</a:t>
            </a:r>
            <a:r>
              <a:rPr sz="3600" b="1" spc="-607" baseline="1157" dirty="0">
                <a:solidFill>
                  <a:srgbClr val="FFFF00"/>
                </a:solidFill>
                <a:latin typeface="Calibri"/>
                <a:cs typeface="Calibri"/>
              </a:rPr>
              <a:t>&gt;</a:t>
            </a:r>
            <a:r>
              <a:rPr sz="1400" spc="-405" dirty="0">
                <a:solidFill>
                  <a:srgbClr val="FFFFFF"/>
                </a:solidFill>
                <a:latin typeface="Calibri"/>
                <a:cs typeface="Calibri"/>
              </a:rPr>
              <a:t>ud</a:t>
            </a:r>
            <a:r>
              <a:rPr sz="1400" spc="-155" dirty="0">
                <a:solidFill>
                  <a:srgbClr val="FFFFFF"/>
                </a:solidFill>
                <a:latin typeface="Calibri"/>
                <a:cs typeface="Calibri"/>
              </a:rPr>
              <a:t> </a:t>
            </a:r>
            <a:r>
              <a:rPr sz="3600" b="1" baseline="1157" dirty="0">
                <a:solidFill>
                  <a:srgbClr val="FFFF00"/>
                </a:solidFill>
                <a:latin typeface="Calibri"/>
                <a:cs typeface="Calibri"/>
              </a:rPr>
              <a:t>Nilai</a:t>
            </a:r>
            <a:r>
              <a:rPr sz="3600" b="1" spc="-22" baseline="1157" dirty="0">
                <a:solidFill>
                  <a:srgbClr val="FFFF00"/>
                </a:solidFill>
                <a:latin typeface="Calibri"/>
                <a:cs typeface="Calibri"/>
              </a:rPr>
              <a:t> </a:t>
            </a:r>
            <a:r>
              <a:rPr sz="3600" b="1" baseline="1157" dirty="0">
                <a:solidFill>
                  <a:srgbClr val="FFFF00"/>
                </a:solidFill>
                <a:latin typeface="Calibri"/>
                <a:cs typeface="Calibri"/>
              </a:rPr>
              <a:t>4</a:t>
            </a:r>
            <a:endParaRPr sz="3600" baseline="1157">
              <a:latin typeface="Calibri"/>
              <a:cs typeface="Calibri"/>
            </a:endParaRPr>
          </a:p>
        </p:txBody>
      </p:sp>
      <p:pic>
        <p:nvPicPr>
          <p:cNvPr id="176" name="object 176"/>
          <p:cNvPicPr/>
          <p:nvPr/>
        </p:nvPicPr>
        <p:blipFill>
          <a:blip r:embed="rId39" cstate="print"/>
          <a:stretch>
            <a:fillRect/>
          </a:stretch>
        </p:blipFill>
        <p:spPr>
          <a:xfrm>
            <a:off x="2766060" y="560831"/>
            <a:ext cx="1566672" cy="1473708"/>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779714" y="1627386"/>
            <a:ext cx="8440486" cy="512961"/>
          </a:xfrm>
          <a:prstGeom prst="rect">
            <a:avLst/>
          </a:prstGeom>
        </p:spPr>
        <p:txBody>
          <a:bodyPr vert="horz" wrap="square" lIns="0" tIns="12700" rIns="0" bIns="0" rtlCol="0">
            <a:spAutoFit/>
          </a:bodyPr>
          <a:lstStyle/>
          <a:p>
            <a:pPr marL="12700">
              <a:lnSpc>
                <a:spcPts val="3890"/>
              </a:lnSpc>
              <a:spcBef>
                <a:spcPts val="100"/>
              </a:spcBef>
            </a:pPr>
            <a:r>
              <a:rPr sz="3600" b="1" spc="55" dirty="0">
                <a:latin typeface="Trebuchet MS"/>
                <a:cs typeface="Trebuchet MS"/>
              </a:rPr>
              <a:t>Bentuk</a:t>
            </a:r>
            <a:r>
              <a:rPr sz="3600" b="1" spc="325" dirty="0">
                <a:latin typeface="Trebuchet MS"/>
                <a:cs typeface="Trebuchet MS"/>
              </a:rPr>
              <a:t> </a:t>
            </a:r>
            <a:r>
              <a:rPr sz="3600" b="1" spc="110" dirty="0" err="1">
                <a:latin typeface="Trebuchet MS"/>
                <a:cs typeface="Trebuchet MS"/>
              </a:rPr>
              <a:t>Kegiatan</a:t>
            </a:r>
            <a:r>
              <a:rPr sz="3600" b="1" spc="320" dirty="0">
                <a:latin typeface="Trebuchet MS"/>
                <a:cs typeface="Trebuchet MS"/>
              </a:rPr>
              <a:t> </a:t>
            </a:r>
            <a:r>
              <a:rPr sz="3600" b="1" spc="75" dirty="0" err="1">
                <a:latin typeface="Trebuchet MS"/>
                <a:cs typeface="Trebuchet MS"/>
              </a:rPr>
              <a:t>Pembelajaran</a:t>
            </a:r>
            <a:r>
              <a:rPr lang="en-US" sz="3600" b="1" spc="75" dirty="0">
                <a:latin typeface="Trebuchet MS"/>
                <a:cs typeface="Trebuchet MS"/>
              </a:rPr>
              <a:t> </a:t>
            </a:r>
            <a:r>
              <a:rPr sz="3600" b="1" spc="185" dirty="0">
                <a:latin typeface="Trebuchet MS"/>
                <a:cs typeface="Trebuchet MS"/>
              </a:rPr>
              <a:t>MBKM</a:t>
            </a:r>
            <a:endParaRPr sz="3600" dirty="0">
              <a:latin typeface="Trebuchet MS"/>
              <a:cs typeface="Trebuchet MS"/>
            </a:endParaRPr>
          </a:p>
        </p:txBody>
      </p:sp>
      <p:pic>
        <p:nvPicPr>
          <p:cNvPr id="8" name="object 8"/>
          <p:cNvPicPr/>
          <p:nvPr/>
        </p:nvPicPr>
        <p:blipFill>
          <a:blip r:embed="rId2" cstate="print"/>
          <a:stretch>
            <a:fillRect/>
          </a:stretch>
        </p:blipFill>
        <p:spPr>
          <a:xfrm>
            <a:off x="761499" y="2305559"/>
            <a:ext cx="1134687" cy="441198"/>
          </a:xfrm>
          <a:prstGeom prst="rect">
            <a:avLst/>
          </a:prstGeom>
        </p:spPr>
      </p:pic>
      <p:sp>
        <p:nvSpPr>
          <p:cNvPr id="9" name="object 9"/>
          <p:cNvSpPr/>
          <p:nvPr/>
        </p:nvSpPr>
        <p:spPr>
          <a:xfrm>
            <a:off x="757943" y="2302511"/>
            <a:ext cx="1103695" cy="410209"/>
          </a:xfrm>
          <a:custGeom>
            <a:avLst/>
            <a:gdLst/>
            <a:ahLst/>
            <a:cxnLst/>
            <a:rect l="l" t="t" r="r" b="b"/>
            <a:pathLst>
              <a:path w="1108075" h="410210">
                <a:moveTo>
                  <a:pt x="183007" y="0"/>
                </a:moveTo>
                <a:lnTo>
                  <a:pt x="0" y="0"/>
                </a:lnTo>
                <a:lnTo>
                  <a:pt x="0" y="410159"/>
                </a:lnTo>
                <a:lnTo>
                  <a:pt x="202819" y="410159"/>
                </a:lnTo>
                <a:lnTo>
                  <a:pt x="264233" y="403167"/>
                </a:lnTo>
                <a:lnTo>
                  <a:pt x="308086" y="382192"/>
                </a:lnTo>
                <a:lnTo>
                  <a:pt x="320860" y="365214"/>
                </a:lnTo>
                <a:lnTo>
                  <a:pt x="127634" y="365214"/>
                </a:lnTo>
                <a:lnTo>
                  <a:pt x="127634" y="218173"/>
                </a:lnTo>
                <a:lnTo>
                  <a:pt x="306353" y="218173"/>
                </a:lnTo>
                <a:lnTo>
                  <a:pt x="287058" y="204653"/>
                </a:lnTo>
                <a:lnTo>
                  <a:pt x="243459" y="192201"/>
                </a:lnTo>
                <a:lnTo>
                  <a:pt x="279630" y="181267"/>
                </a:lnTo>
                <a:lnTo>
                  <a:pt x="290918" y="173228"/>
                </a:lnTo>
                <a:lnTo>
                  <a:pt x="127634" y="173228"/>
                </a:lnTo>
                <a:lnTo>
                  <a:pt x="127634" y="44958"/>
                </a:lnTo>
                <a:lnTo>
                  <a:pt x="306150" y="44958"/>
                </a:lnTo>
                <a:lnTo>
                  <a:pt x="290385" y="25912"/>
                </a:lnTo>
                <a:lnTo>
                  <a:pt x="245661" y="6477"/>
                </a:lnTo>
                <a:lnTo>
                  <a:pt x="183007" y="0"/>
                </a:lnTo>
                <a:close/>
              </a:path>
              <a:path w="1108075" h="410210">
                <a:moveTo>
                  <a:pt x="306353" y="218173"/>
                </a:moveTo>
                <a:lnTo>
                  <a:pt x="152400" y="218173"/>
                </a:lnTo>
                <a:lnTo>
                  <a:pt x="179070" y="223106"/>
                </a:lnTo>
                <a:lnTo>
                  <a:pt x="198119" y="237905"/>
                </a:lnTo>
                <a:lnTo>
                  <a:pt x="209549" y="262568"/>
                </a:lnTo>
                <a:lnTo>
                  <a:pt x="213359" y="297091"/>
                </a:lnTo>
                <a:lnTo>
                  <a:pt x="209670" y="326894"/>
                </a:lnTo>
                <a:lnTo>
                  <a:pt x="198612" y="348183"/>
                </a:lnTo>
                <a:lnTo>
                  <a:pt x="180195" y="360956"/>
                </a:lnTo>
                <a:lnTo>
                  <a:pt x="154432" y="365214"/>
                </a:lnTo>
                <a:lnTo>
                  <a:pt x="320860" y="365214"/>
                </a:lnTo>
                <a:lnTo>
                  <a:pt x="334389" y="347231"/>
                </a:lnTo>
                <a:lnTo>
                  <a:pt x="343154" y="298284"/>
                </a:lnTo>
                <a:lnTo>
                  <a:pt x="336917" y="257693"/>
                </a:lnTo>
                <a:lnTo>
                  <a:pt x="318214" y="226483"/>
                </a:lnTo>
                <a:lnTo>
                  <a:pt x="306353" y="218173"/>
                </a:lnTo>
                <a:close/>
              </a:path>
              <a:path w="1108075" h="410210">
                <a:moveTo>
                  <a:pt x="306150" y="44958"/>
                </a:moveTo>
                <a:lnTo>
                  <a:pt x="154050" y="44958"/>
                </a:lnTo>
                <a:lnTo>
                  <a:pt x="174387" y="48792"/>
                </a:lnTo>
                <a:lnTo>
                  <a:pt x="188912" y="60296"/>
                </a:lnTo>
                <a:lnTo>
                  <a:pt x="197628" y="79473"/>
                </a:lnTo>
                <a:lnTo>
                  <a:pt x="200533" y="106324"/>
                </a:lnTo>
                <a:lnTo>
                  <a:pt x="197816" y="135594"/>
                </a:lnTo>
                <a:lnTo>
                  <a:pt x="189659" y="156502"/>
                </a:lnTo>
                <a:lnTo>
                  <a:pt x="176048" y="169046"/>
                </a:lnTo>
                <a:lnTo>
                  <a:pt x="156972" y="173228"/>
                </a:lnTo>
                <a:lnTo>
                  <a:pt x="290918" y="173228"/>
                </a:lnTo>
                <a:lnTo>
                  <a:pt x="305466" y="162866"/>
                </a:lnTo>
                <a:lnTo>
                  <a:pt x="320968" y="137000"/>
                </a:lnTo>
                <a:lnTo>
                  <a:pt x="326135" y="103670"/>
                </a:lnTo>
                <a:lnTo>
                  <a:pt x="317202" y="58309"/>
                </a:lnTo>
                <a:lnTo>
                  <a:pt x="306150" y="44958"/>
                </a:lnTo>
                <a:close/>
              </a:path>
              <a:path w="1108075" h="410210">
                <a:moveTo>
                  <a:pt x="955294" y="0"/>
                </a:moveTo>
                <a:lnTo>
                  <a:pt x="777494" y="0"/>
                </a:lnTo>
                <a:lnTo>
                  <a:pt x="777494" y="410159"/>
                </a:lnTo>
                <a:lnTo>
                  <a:pt x="905129" y="410159"/>
                </a:lnTo>
                <a:lnTo>
                  <a:pt x="905129" y="247053"/>
                </a:lnTo>
                <a:lnTo>
                  <a:pt x="938910" y="247053"/>
                </a:lnTo>
                <a:lnTo>
                  <a:pt x="999659" y="242088"/>
                </a:lnTo>
                <a:lnTo>
                  <a:pt x="1046887" y="227193"/>
                </a:lnTo>
                <a:lnTo>
                  <a:pt x="1080606" y="202369"/>
                </a:lnTo>
                <a:lnTo>
                  <a:pt x="1083012" y="198234"/>
                </a:lnTo>
                <a:lnTo>
                  <a:pt x="905129" y="198234"/>
                </a:lnTo>
                <a:lnTo>
                  <a:pt x="905129" y="48767"/>
                </a:lnTo>
                <a:lnTo>
                  <a:pt x="1085577" y="48767"/>
                </a:lnTo>
                <a:lnTo>
                  <a:pt x="1083191" y="44275"/>
                </a:lnTo>
                <a:lnTo>
                  <a:pt x="1052730" y="19681"/>
                </a:lnTo>
                <a:lnTo>
                  <a:pt x="1010096" y="4921"/>
                </a:lnTo>
                <a:lnTo>
                  <a:pt x="955294" y="0"/>
                </a:lnTo>
                <a:close/>
              </a:path>
              <a:path w="1108075" h="410210">
                <a:moveTo>
                  <a:pt x="1085577" y="48767"/>
                </a:moveTo>
                <a:lnTo>
                  <a:pt x="924941" y="48767"/>
                </a:lnTo>
                <a:lnTo>
                  <a:pt x="949871" y="53279"/>
                </a:lnTo>
                <a:lnTo>
                  <a:pt x="967693" y="66809"/>
                </a:lnTo>
                <a:lnTo>
                  <a:pt x="978394" y="89353"/>
                </a:lnTo>
                <a:lnTo>
                  <a:pt x="981964" y="120904"/>
                </a:lnTo>
                <a:lnTo>
                  <a:pt x="978394" y="154734"/>
                </a:lnTo>
                <a:lnTo>
                  <a:pt x="967693" y="178900"/>
                </a:lnTo>
                <a:lnTo>
                  <a:pt x="949871" y="193400"/>
                </a:lnTo>
                <a:lnTo>
                  <a:pt x="924941" y="198234"/>
                </a:lnTo>
                <a:lnTo>
                  <a:pt x="1083012" y="198234"/>
                </a:lnTo>
                <a:lnTo>
                  <a:pt x="1100829" y="167616"/>
                </a:lnTo>
                <a:lnTo>
                  <a:pt x="1107567" y="122936"/>
                </a:lnTo>
                <a:lnTo>
                  <a:pt x="1101472" y="78695"/>
                </a:lnTo>
                <a:lnTo>
                  <a:pt x="1085577" y="48767"/>
                </a:lnTo>
                <a:close/>
              </a:path>
              <a:path w="1108075" h="410210">
                <a:moveTo>
                  <a:pt x="511683" y="0"/>
                </a:moveTo>
                <a:lnTo>
                  <a:pt x="384047" y="0"/>
                </a:lnTo>
                <a:lnTo>
                  <a:pt x="384047" y="410159"/>
                </a:lnTo>
                <a:lnTo>
                  <a:pt x="511683" y="410159"/>
                </a:lnTo>
                <a:lnTo>
                  <a:pt x="511683" y="250558"/>
                </a:lnTo>
                <a:lnTo>
                  <a:pt x="520827" y="235699"/>
                </a:lnTo>
                <a:lnTo>
                  <a:pt x="658244" y="235699"/>
                </a:lnTo>
                <a:lnTo>
                  <a:pt x="627437" y="177406"/>
                </a:lnTo>
                <a:lnTo>
                  <a:pt x="511683" y="177406"/>
                </a:lnTo>
                <a:lnTo>
                  <a:pt x="511683" y="0"/>
                </a:lnTo>
                <a:close/>
              </a:path>
              <a:path w="1108075" h="410210">
                <a:moveTo>
                  <a:pt x="658244" y="235699"/>
                </a:moveTo>
                <a:lnTo>
                  <a:pt x="520827" y="235699"/>
                </a:lnTo>
                <a:lnTo>
                  <a:pt x="611759" y="410159"/>
                </a:lnTo>
                <a:lnTo>
                  <a:pt x="750443" y="410159"/>
                </a:lnTo>
                <a:lnTo>
                  <a:pt x="658244" y="235699"/>
                </a:lnTo>
                <a:close/>
              </a:path>
              <a:path w="1108075" h="410210">
                <a:moveTo>
                  <a:pt x="703198" y="0"/>
                </a:moveTo>
                <a:lnTo>
                  <a:pt x="639698" y="0"/>
                </a:lnTo>
                <a:lnTo>
                  <a:pt x="511683" y="177406"/>
                </a:lnTo>
                <a:lnTo>
                  <a:pt x="627437" y="177406"/>
                </a:lnTo>
                <a:lnTo>
                  <a:pt x="603631" y="132359"/>
                </a:lnTo>
                <a:lnTo>
                  <a:pt x="703198" y="0"/>
                </a:lnTo>
                <a:close/>
              </a:path>
            </a:pathLst>
          </a:custGeom>
          <a:solidFill>
            <a:srgbClr val="000000"/>
          </a:solidFill>
        </p:spPr>
        <p:txBody>
          <a:bodyPr wrap="square" lIns="0" tIns="0" rIns="0" bIns="0" rtlCol="0"/>
          <a:lstStyle/>
          <a:p>
            <a:endParaRPr/>
          </a:p>
        </p:txBody>
      </p:sp>
      <p:pic>
        <p:nvPicPr>
          <p:cNvPr id="10" name="object 10"/>
          <p:cNvPicPr/>
          <p:nvPr/>
        </p:nvPicPr>
        <p:blipFill>
          <a:blip r:embed="rId3" cstate="print"/>
          <a:stretch>
            <a:fillRect/>
          </a:stretch>
        </p:blipFill>
        <p:spPr>
          <a:xfrm>
            <a:off x="881007" y="2516113"/>
            <a:ext cx="94494" cy="156184"/>
          </a:xfrm>
          <a:prstGeom prst="rect">
            <a:avLst/>
          </a:prstGeom>
        </p:spPr>
      </p:pic>
      <p:pic>
        <p:nvPicPr>
          <p:cNvPr id="11" name="object 11"/>
          <p:cNvPicPr/>
          <p:nvPr/>
        </p:nvPicPr>
        <p:blipFill>
          <a:blip r:embed="rId4" cstate="print"/>
          <a:stretch>
            <a:fillRect/>
          </a:stretch>
        </p:blipFill>
        <p:spPr>
          <a:xfrm>
            <a:off x="1658501" y="2346708"/>
            <a:ext cx="85639" cy="158610"/>
          </a:xfrm>
          <a:prstGeom prst="rect">
            <a:avLst/>
          </a:prstGeom>
        </p:spPr>
      </p:pic>
      <p:pic>
        <p:nvPicPr>
          <p:cNvPr id="12" name="object 12"/>
          <p:cNvPicPr/>
          <p:nvPr/>
        </p:nvPicPr>
        <p:blipFill>
          <a:blip r:embed="rId5" cstate="print"/>
          <a:stretch>
            <a:fillRect/>
          </a:stretch>
        </p:blipFill>
        <p:spPr>
          <a:xfrm>
            <a:off x="881006" y="2342898"/>
            <a:ext cx="81718" cy="137413"/>
          </a:xfrm>
          <a:prstGeom prst="rect">
            <a:avLst/>
          </a:prstGeom>
        </p:spPr>
      </p:pic>
      <p:sp>
        <p:nvSpPr>
          <p:cNvPr id="13" name="object 13"/>
          <p:cNvSpPr/>
          <p:nvPr/>
        </p:nvSpPr>
        <p:spPr>
          <a:xfrm>
            <a:off x="757943" y="2302511"/>
            <a:ext cx="1103695" cy="410209"/>
          </a:xfrm>
          <a:custGeom>
            <a:avLst/>
            <a:gdLst/>
            <a:ahLst/>
            <a:cxnLst/>
            <a:rect l="l" t="t" r="r" b="b"/>
            <a:pathLst>
              <a:path w="1108075" h="410210">
                <a:moveTo>
                  <a:pt x="777494" y="0"/>
                </a:moveTo>
                <a:lnTo>
                  <a:pt x="955294" y="0"/>
                </a:lnTo>
                <a:lnTo>
                  <a:pt x="1010096" y="4921"/>
                </a:lnTo>
                <a:lnTo>
                  <a:pt x="1052730" y="19681"/>
                </a:lnTo>
                <a:lnTo>
                  <a:pt x="1083191" y="44275"/>
                </a:lnTo>
                <a:lnTo>
                  <a:pt x="1101472" y="78695"/>
                </a:lnTo>
                <a:lnTo>
                  <a:pt x="1107567" y="122936"/>
                </a:lnTo>
                <a:lnTo>
                  <a:pt x="1100829" y="167616"/>
                </a:lnTo>
                <a:lnTo>
                  <a:pt x="1080606" y="202369"/>
                </a:lnTo>
                <a:lnTo>
                  <a:pt x="1046887" y="227193"/>
                </a:lnTo>
                <a:lnTo>
                  <a:pt x="999659" y="242088"/>
                </a:lnTo>
                <a:lnTo>
                  <a:pt x="938910" y="247053"/>
                </a:lnTo>
                <a:lnTo>
                  <a:pt x="905129" y="247053"/>
                </a:lnTo>
                <a:lnTo>
                  <a:pt x="905129" y="410159"/>
                </a:lnTo>
                <a:lnTo>
                  <a:pt x="777494" y="410159"/>
                </a:lnTo>
                <a:lnTo>
                  <a:pt x="777494" y="0"/>
                </a:lnTo>
                <a:close/>
              </a:path>
              <a:path w="1108075" h="410210">
                <a:moveTo>
                  <a:pt x="384047" y="0"/>
                </a:moveTo>
                <a:lnTo>
                  <a:pt x="511683" y="0"/>
                </a:lnTo>
                <a:lnTo>
                  <a:pt x="511683" y="177406"/>
                </a:lnTo>
                <a:lnTo>
                  <a:pt x="639698" y="0"/>
                </a:lnTo>
                <a:lnTo>
                  <a:pt x="703198" y="0"/>
                </a:lnTo>
                <a:lnTo>
                  <a:pt x="603631" y="132359"/>
                </a:lnTo>
                <a:lnTo>
                  <a:pt x="750443" y="410159"/>
                </a:lnTo>
                <a:lnTo>
                  <a:pt x="611759" y="410159"/>
                </a:lnTo>
                <a:lnTo>
                  <a:pt x="520827" y="235699"/>
                </a:lnTo>
                <a:lnTo>
                  <a:pt x="511683" y="250558"/>
                </a:lnTo>
                <a:lnTo>
                  <a:pt x="511683" y="410159"/>
                </a:lnTo>
                <a:lnTo>
                  <a:pt x="384047" y="410159"/>
                </a:lnTo>
                <a:lnTo>
                  <a:pt x="384047" y="0"/>
                </a:lnTo>
                <a:close/>
              </a:path>
              <a:path w="1108075" h="410210">
                <a:moveTo>
                  <a:pt x="0" y="0"/>
                </a:moveTo>
                <a:lnTo>
                  <a:pt x="183007" y="0"/>
                </a:lnTo>
                <a:lnTo>
                  <a:pt x="245661" y="6477"/>
                </a:lnTo>
                <a:lnTo>
                  <a:pt x="290385" y="25912"/>
                </a:lnTo>
                <a:lnTo>
                  <a:pt x="317202" y="58309"/>
                </a:lnTo>
                <a:lnTo>
                  <a:pt x="326135" y="103670"/>
                </a:lnTo>
                <a:lnTo>
                  <a:pt x="320968" y="137000"/>
                </a:lnTo>
                <a:lnTo>
                  <a:pt x="305466" y="162866"/>
                </a:lnTo>
                <a:lnTo>
                  <a:pt x="279630" y="181267"/>
                </a:lnTo>
                <a:lnTo>
                  <a:pt x="243459" y="192201"/>
                </a:lnTo>
                <a:lnTo>
                  <a:pt x="287058" y="204653"/>
                </a:lnTo>
                <a:lnTo>
                  <a:pt x="318214" y="226483"/>
                </a:lnTo>
                <a:lnTo>
                  <a:pt x="336917" y="257693"/>
                </a:lnTo>
                <a:lnTo>
                  <a:pt x="343154" y="298284"/>
                </a:lnTo>
                <a:lnTo>
                  <a:pt x="334389" y="347231"/>
                </a:lnTo>
                <a:lnTo>
                  <a:pt x="308086" y="382192"/>
                </a:lnTo>
                <a:lnTo>
                  <a:pt x="264233" y="403167"/>
                </a:lnTo>
                <a:lnTo>
                  <a:pt x="202819" y="410159"/>
                </a:lnTo>
                <a:lnTo>
                  <a:pt x="0" y="410159"/>
                </a:lnTo>
                <a:lnTo>
                  <a:pt x="0" y="0"/>
                </a:lnTo>
                <a:close/>
              </a:path>
            </a:pathLst>
          </a:custGeom>
          <a:ln w="9144">
            <a:solidFill>
              <a:srgbClr val="FFFFFF"/>
            </a:solidFill>
          </a:ln>
        </p:spPr>
        <p:txBody>
          <a:bodyPr wrap="square" lIns="0" tIns="0" rIns="0" bIns="0" rtlCol="0"/>
          <a:lstStyle/>
          <a:p>
            <a:endParaRPr/>
          </a:p>
        </p:txBody>
      </p:sp>
      <p:pic>
        <p:nvPicPr>
          <p:cNvPr id="14" name="object 14"/>
          <p:cNvPicPr/>
          <p:nvPr/>
        </p:nvPicPr>
        <p:blipFill>
          <a:blip r:embed="rId6" cstate="print"/>
          <a:stretch>
            <a:fillRect/>
          </a:stretch>
        </p:blipFill>
        <p:spPr>
          <a:xfrm>
            <a:off x="1874019" y="2512824"/>
            <a:ext cx="185926" cy="121157"/>
          </a:xfrm>
          <a:prstGeom prst="rect">
            <a:avLst/>
          </a:prstGeom>
        </p:spPr>
      </p:pic>
      <p:sp>
        <p:nvSpPr>
          <p:cNvPr id="15" name="object 15"/>
          <p:cNvSpPr/>
          <p:nvPr/>
        </p:nvSpPr>
        <p:spPr>
          <a:xfrm>
            <a:off x="1870844" y="2510265"/>
            <a:ext cx="155593" cy="88900"/>
          </a:xfrm>
          <a:custGeom>
            <a:avLst/>
            <a:gdLst/>
            <a:ahLst/>
            <a:cxnLst/>
            <a:rect l="l" t="t" r="r" b="b"/>
            <a:pathLst>
              <a:path w="156209" h="88900">
                <a:moveTo>
                  <a:pt x="155676" y="0"/>
                </a:moveTo>
                <a:lnTo>
                  <a:pt x="0" y="0"/>
                </a:lnTo>
                <a:lnTo>
                  <a:pt x="0" y="88702"/>
                </a:lnTo>
                <a:lnTo>
                  <a:pt x="155676" y="88702"/>
                </a:lnTo>
                <a:lnTo>
                  <a:pt x="155676" y="0"/>
                </a:lnTo>
                <a:close/>
              </a:path>
            </a:pathLst>
          </a:custGeom>
          <a:solidFill>
            <a:srgbClr val="000000"/>
          </a:solidFill>
        </p:spPr>
        <p:txBody>
          <a:bodyPr wrap="square" lIns="0" tIns="0" rIns="0" bIns="0" rtlCol="0"/>
          <a:lstStyle/>
          <a:p>
            <a:endParaRPr/>
          </a:p>
        </p:txBody>
      </p:sp>
      <p:sp>
        <p:nvSpPr>
          <p:cNvPr id="16" name="object 16"/>
          <p:cNvSpPr/>
          <p:nvPr/>
        </p:nvSpPr>
        <p:spPr>
          <a:xfrm>
            <a:off x="1870844" y="2510265"/>
            <a:ext cx="155593" cy="88900"/>
          </a:xfrm>
          <a:custGeom>
            <a:avLst/>
            <a:gdLst/>
            <a:ahLst/>
            <a:cxnLst/>
            <a:rect l="l" t="t" r="r" b="b"/>
            <a:pathLst>
              <a:path w="156209" h="88900">
                <a:moveTo>
                  <a:pt x="0" y="88702"/>
                </a:moveTo>
                <a:lnTo>
                  <a:pt x="155676" y="88702"/>
                </a:lnTo>
                <a:lnTo>
                  <a:pt x="155676" y="0"/>
                </a:lnTo>
                <a:lnTo>
                  <a:pt x="0" y="0"/>
                </a:lnTo>
                <a:lnTo>
                  <a:pt x="0" y="88702"/>
                </a:lnTo>
                <a:close/>
              </a:path>
            </a:pathLst>
          </a:custGeom>
          <a:ln w="9144">
            <a:solidFill>
              <a:srgbClr val="FFFFFF"/>
            </a:solidFill>
          </a:ln>
        </p:spPr>
        <p:txBody>
          <a:bodyPr wrap="square" lIns="0" tIns="0" rIns="0" bIns="0" rtlCol="0"/>
          <a:lstStyle/>
          <a:p>
            <a:endParaRPr/>
          </a:p>
        </p:txBody>
      </p:sp>
      <p:pic>
        <p:nvPicPr>
          <p:cNvPr id="17" name="object 17"/>
          <p:cNvPicPr/>
          <p:nvPr/>
        </p:nvPicPr>
        <p:blipFill>
          <a:blip r:embed="rId7" cstate="print"/>
          <a:stretch>
            <a:fillRect/>
          </a:stretch>
        </p:blipFill>
        <p:spPr>
          <a:xfrm>
            <a:off x="2059947" y="2305559"/>
            <a:ext cx="1631066" cy="441198"/>
          </a:xfrm>
          <a:prstGeom prst="rect">
            <a:avLst/>
          </a:prstGeom>
        </p:spPr>
      </p:pic>
      <p:sp>
        <p:nvSpPr>
          <p:cNvPr id="18" name="object 18"/>
          <p:cNvSpPr/>
          <p:nvPr/>
        </p:nvSpPr>
        <p:spPr>
          <a:xfrm>
            <a:off x="2056138" y="2302511"/>
            <a:ext cx="1600200" cy="410209"/>
          </a:xfrm>
          <a:custGeom>
            <a:avLst/>
            <a:gdLst/>
            <a:ahLst/>
            <a:cxnLst/>
            <a:rect l="l" t="t" r="r" b="b"/>
            <a:pathLst>
              <a:path w="1606550" h="410210">
                <a:moveTo>
                  <a:pt x="632840" y="0"/>
                </a:moveTo>
                <a:lnTo>
                  <a:pt x="449833" y="0"/>
                </a:lnTo>
                <a:lnTo>
                  <a:pt x="449833" y="410159"/>
                </a:lnTo>
                <a:lnTo>
                  <a:pt x="652652" y="410159"/>
                </a:lnTo>
                <a:lnTo>
                  <a:pt x="714067" y="403167"/>
                </a:lnTo>
                <a:lnTo>
                  <a:pt x="757920" y="382192"/>
                </a:lnTo>
                <a:lnTo>
                  <a:pt x="770693" y="365214"/>
                </a:lnTo>
                <a:lnTo>
                  <a:pt x="577468" y="365214"/>
                </a:lnTo>
                <a:lnTo>
                  <a:pt x="577468" y="218173"/>
                </a:lnTo>
                <a:lnTo>
                  <a:pt x="756187" y="218173"/>
                </a:lnTo>
                <a:lnTo>
                  <a:pt x="736891" y="204653"/>
                </a:lnTo>
                <a:lnTo>
                  <a:pt x="693292" y="192201"/>
                </a:lnTo>
                <a:lnTo>
                  <a:pt x="729464" y="181267"/>
                </a:lnTo>
                <a:lnTo>
                  <a:pt x="740752" y="173228"/>
                </a:lnTo>
                <a:lnTo>
                  <a:pt x="577468" y="173228"/>
                </a:lnTo>
                <a:lnTo>
                  <a:pt x="577468" y="44958"/>
                </a:lnTo>
                <a:lnTo>
                  <a:pt x="755985" y="44958"/>
                </a:lnTo>
                <a:lnTo>
                  <a:pt x="740219" y="25912"/>
                </a:lnTo>
                <a:lnTo>
                  <a:pt x="695495" y="6477"/>
                </a:lnTo>
                <a:lnTo>
                  <a:pt x="632840" y="0"/>
                </a:lnTo>
                <a:close/>
              </a:path>
              <a:path w="1606550" h="410210">
                <a:moveTo>
                  <a:pt x="756187" y="218173"/>
                </a:moveTo>
                <a:lnTo>
                  <a:pt x="602233" y="218173"/>
                </a:lnTo>
                <a:lnTo>
                  <a:pt x="628903" y="223106"/>
                </a:lnTo>
                <a:lnTo>
                  <a:pt x="647953" y="237905"/>
                </a:lnTo>
                <a:lnTo>
                  <a:pt x="659383" y="262568"/>
                </a:lnTo>
                <a:lnTo>
                  <a:pt x="663193" y="297091"/>
                </a:lnTo>
                <a:lnTo>
                  <a:pt x="659504" y="326894"/>
                </a:lnTo>
                <a:lnTo>
                  <a:pt x="648445" y="348183"/>
                </a:lnTo>
                <a:lnTo>
                  <a:pt x="630028" y="360956"/>
                </a:lnTo>
                <a:lnTo>
                  <a:pt x="604265" y="365214"/>
                </a:lnTo>
                <a:lnTo>
                  <a:pt x="770693" y="365214"/>
                </a:lnTo>
                <a:lnTo>
                  <a:pt x="784223" y="347231"/>
                </a:lnTo>
                <a:lnTo>
                  <a:pt x="792988" y="298284"/>
                </a:lnTo>
                <a:lnTo>
                  <a:pt x="786751" y="257693"/>
                </a:lnTo>
                <a:lnTo>
                  <a:pt x="768048" y="226483"/>
                </a:lnTo>
                <a:lnTo>
                  <a:pt x="756187" y="218173"/>
                </a:lnTo>
                <a:close/>
              </a:path>
              <a:path w="1606550" h="410210">
                <a:moveTo>
                  <a:pt x="755985" y="44958"/>
                </a:moveTo>
                <a:lnTo>
                  <a:pt x="603884" y="44958"/>
                </a:lnTo>
                <a:lnTo>
                  <a:pt x="624220" y="48792"/>
                </a:lnTo>
                <a:lnTo>
                  <a:pt x="638746" y="60296"/>
                </a:lnTo>
                <a:lnTo>
                  <a:pt x="647461" y="79473"/>
                </a:lnTo>
                <a:lnTo>
                  <a:pt x="650366" y="106324"/>
                </a:lnTo>
                <a:lnTo>
                  <a:pt x="647649" y="135594"/>
                </a:lnTo>
                <a:lnTo>
                  <a:pt x="639492" y="156502"/>
                </a:lnTo>
                <a:lnTo>
                  <a:pt x="625881" y="169046"/>
                </a:lnTo>
                <a:lnTo>
                  <a:pt x="606805" y="173228"/>
                </a:lnTo>
                <a:lnTo>
                  <a:pt x="740752" y="173228"/>
                </a:lnTo>
                <a:lnTo>
                  <a:pt x="755300" y="162866"/>
                </a:lnTo>
                <a:lnTo>
                  <a:pt x="770803" y="137000"/>
                </a:lnTo>
                <a:lnTo>
                  <a:pt x="775970" y="103670"/>
                </a:lnTo>
                <a:lnTo>
                  <a:pt x="767036" y="58309"/>
                </a:lnTo>
                <a:lnTo>
                  <a:pt x="755985" y="44958"/>
                </a:lnTo>
                <a:close/>
              </a:path>
              <a:path w="1606550" h="410210">
                <a:moveTo>
                  <a:pt x="1350009" y="0"/>
                </a:moveTo>
                <a:lnTo>
                  <a:pt x="1222247" y="0"/>
                </a:lnTo>
                <a:lnTo>
                  <a:pt x="1222247" y="410159"/>
                </a:lnTo>
                <a:lnTo>
                  <a:pt x="1273047" y="410159"/>
                </a:lnTo>
                <a:lnTo>
                  <a:pt x="1273047" y="137667"/>
                </a:lnTo>
                <a:lnTo>
                  <a:pt x="1386443" y="137667"/>
                </a:lnTo>
                <a:lnTo>
                  <a:pt x="1350009" y="0"/>
                </a:lnTo>
                <a:close/>
              </a:path>
              <a:path w="1606550" h="410210">
                <a:moveTo>
                  <a:pt x="1386443" y="137667"/>
                </a:moveTo>
                <a:lnTo>
                  <a:pt x="1273047" y="137667"/>
                </a:lnTo>
                <a:lnTo>
                  <a:pt x="1342008" y="410159"/>
                </a:lnTo>
                <a:lnTo>
                  <a:pt x="1415795" y="410159"/>
                </a:lnTo>
                <a:lnTo>
                  <a:pt x="1456707" y="240423"/>
                </a:lnTo>
                <a:lnTo>
                  <a:pt x="1413636" y="240423"/>
                </a:lnTo>
                <a:lnTo>
                  <a:pt x="1386443" y="137667"/>
                </a:lnTo>
                <a:close/>
              </a:path>
              <a:path w="1606550" h="410210">
                <a:moveTo>
                  <a:pt x="1606422" y="133007"/>
                </a:moveTo>
                <a:lnTo>
                  <a:pt x="1482597" y="133007"/>
                </a:lnTo>
                <a:lnTo>
                  <a:pt x="1482597" y="410159"/>
                </a:lnTo>
                <a:lnTo>
                  <a:pt x="1606422" y="410159"/>
                </a:lnTo>
                <a:lnTo>
                  <a:pt x="1606422" y="133007"/>
                </a:lnTo>
                <a:close/>
              </a:path>
              <a:path w="1606550" h="410210">
                <a:moveTo>
                  <a:pt x="1606422" y="0"/>
                </a:moveTo>
                <a:lnTo>
                  <a:pt x="1477009" y="0"/>
                </a:lnTo>
                <a:lnTo>
                  <a:pt x="1413636" y="240423"/>
                </a:lnTo>
                <a:lnTo>
                  <a:pt x="1456707" y="240423"/>
                </a:lnTo>
                <a:lnTo>
                  <a:pt x="1482597" y="133007"/>
                </a:lnTo>
                <a:lnTo>
                  <a:pt x="1606422" y="133007"/>
                </a:lnTo>
                <a:lnTo>
                  <a:pt x="1606422" y="0"/>
                </a:lnTo>
                <a:close/>
              </a:path>
              <a:path w="1606550" h="410210">
                <a:moveTo>
                  <a:pt x="959992" y="0"/>
                </a:moveTo>
                <a:lnTo>
                  <a:pt x="832357" y="0"/>
                </a:lnTo>
                <a:lnTo>
                  <a:pt x="832357" y="410159"/>
                </a:lnTo>
                <a:lnTo>
                  <a:pt x="959992" y="410159"/>
                </a:lnTo>
                <a:lnTo>
                  <a:pt x="959992" y="250558"/>
                </a:lnTo>
                <a:lnTo>
                  <a:pt x="969136" y="235699"/>
                </a:lnTo>
                <a:lnTo>
                  <a:pt x="1106553" y="235699"/>
                </a:lnTo>
                <a:lnTo>
                  <a:pt x="1075746" y="177406"/>
                </a:lnTo>
                <a:lnTo>
                  <a:pt x="959992" y="177406"/>
                </a:lnTo>
                <a:lnTo>
                  <a:pt x="959992" y="0"/>
                </a:lnTo>
                <a:close/>
              </a:path>
              <a:path w="1606550" h="410210">
                <a:moveTo>
                  <a:pt x="1106553" y="235699"/>
                </a:moveTo>
                <a:lnTo>
                  <a:pt x="969136" y="235699"/>
                </a:lnTo>
                <a:lnTo>
                  <a:pt x="1060068" y="410159"/>
                </a:lnTo>
                <a:lnTo>
                  <a:pt x="1198752" y="410159"/>
                </a:lnTo>
                <a:lnTo>
                  <a:pt x="1106553" y="235699"/>
                </a:lnTo>
                <a:close/>
              </a:path>
              <a:path w="1606550" h="410210">
                <a:moveTo>
                  <a:pt x="1151508" y="0"/>
                </a:moveTo>
                <a:lnTo>
                  <a:pt x="1088008" y="0"/>
                </a:lnTo>
                <a:lnTo>
                  <a:pt x="959992" y="177406"/>
                </a:lnTo>
                <a:lnTo>
                  <a:pt x="1075746" y="177406"/>
                </a:lnTo>
                <a:lnTo>
                  <a:pt x="1051940" y="132359"/>
                </a:lnTo>
                <a:lnTo>
                  <a:pt x="1151508" y="0"/>
                </a:lnTo>
                <a:close/>
              </a:path>
              <a:path w="1606550" h="410210">
                <a:moveTo>
                  <a:pt x="127761" y="0"/>
                </a:moveTo>
                <a:lnTo>
                  <a:pt x="0" y="0"/>
                </a:lnTo>
                <a:lnTo>
                  <a:pt x="0" y="410159"/>
                </a:lnTo>
                <a:lnTo>
                  <a:pt x="50800" y="410159"/>
                </a:lnTo>
                <a:lnTo>
                  <a:pt x="50800" y="137667"/>
                </a:lnTo>
                <a:lnTo>
                  <a:pt x="164195" y="137667"/>
                </a:lnTo>
                <a:lnTo>
                  <a:pt x="127761" y="0"/>
                </a:lnTo>
                <a:close/>
              </a:path>
              <a:path w="1606550" h="410210">
                <a:moveTo>
                  <a:pt x="164195" y="137667"/>
                </a:moveTo>
                <a:lnTo>
                  <a:pt x="50800" y="137667"/>
                </a:lnTo>
                <a:lnTo>
                  <a:pt x="119760" y="410159"/>
                </a:lnTo>
                <a:lnTo>
                  <a:pt x="193547" y="410159"/>
                </a:lnTo>
                <a:lnTo>
                  <a:pt x="234459" y="240423"/>
                </a:lnTo>
                <a:lnTo>
                  <a:pt x="191389" y="240423"/>
                </a:lnTo>
                <a:lnTo>
                  <a:pt x="164195" y="137667"/>
                </a:lnTo>
                <a:close/>
              </a:path>
              <a:path w="1606550" h="410210">
                <a:moveTo>
                  <a:pt x="384175" y="133007"/>
                </a:moveTo>
                <a:lnTo>
                  <a:pt x="260350" y="133007"/>
                </a:lnTo>
                <a:lnTo>
                  <a:pt x="260350" y="410159"/>
                </a:lnTo>
                <a:lnTo>
                  <a:pt x="384175" y="410159"/>
                </a:lnTo>
                <a:lnTo>
                  <a:pt x="384175" y="133007"/>
                </a:lnTo>
                <a:close/>
              </a:path>
              <a:path w="1606550" h="410210">
                <a:moveTo>
                  <a:pt x="384175" y="0"/>
                </a:moveTo>
                <a:lnTo>
                  <a:pt x="254761" y="0"/>
                </a:lnTo>
                <a:lnTo>
                  <a:pt x="191389" y="240423"/>
                </a:lnTo>
                <a:lnTo>
                  <a:pt x="234459" y="240423"/>
                </a:lnTo>
                <a:lnTo>
                  <a:pt x="260350" y="133007"/>
                </a:lnTo>
                <a:lnTo>
                  <a:pt x="384175" y="133007"/>
                </a:lnTo>
                <a:lnTo>
                  <a:pt x="384175" y="0"/>
                </a:lnTo>
                <a:close/>
              </a:path>
            </a:pathLst>
          </a:custGeom>
          <a:solidFill>
            <a:srgbClr val="000000"/>
          </a:solidFill>
        </p:spPr>
        <p:txBody>
          <a:bodyPr wrap="square" lIns="0" tIns="0" rIns="0" bIns="0" rtlCol="0"/>
          <a:lstStyle/>
          <a:p>
            <a:endParaRPr/>
          </a:p>
        </p:txBody>
      </p:sp>
      <p:pic>
        <p:nvPicPr>
          <p:cNvPr id="19" name="object 19"/>
          <p:cNvPicPr/>
          <p:nvPr/>
        </p:nvPicPr>
        <p:blipFill>
          <a:blip r:embed="rId3" cstate="print"/>
          <a:stretch>
            <a:fillRect/>
          </a:stretch>
        </p:blipFill>
        <p:spPr>
          <a:xfrm>
            <a:off x="2629035" y="2516113"/>
            <a:ext cx="94494" cy="156184"/>
          </a:xfrm>
          <a:prstGeom prst="rect">
            <a:avLst/>
          </a:prstGeom>
        </p:spPr>
      </p:pic>
      <p:pic>
        <p:nvPicPr>
          <p:cNvPr id="20" name="object 20"/>
          <p:cNvPicPr/>
          <p:nvPr/>
        </p:nvPicPr>
        <p:blipFill>
          <a:blip r:embed="rId8" cstate="print"/>
          <a:stretch>
            <a:fillRect/>
          </a:stretch>
        </p:blipFill>
        <p:spPr>
          <a:xfrm>
            <a:off x="2629034" y="2342898"/>
            <a:ext cx="81717" cy="137413"/>
          </a:xfrm>
          <a:prstGeom prst="rect">
            <a:avLst/>
          </a:prstGeom>
        </p:spPr>
      </p:pic>
      <p:sp>
        <p:nvSpPr>
          <p:cNvPr id="21" name="object 21"/>
          <p:cNvSpPr/>
          <p:nvPr/>
        </p:nvSpPr>
        <p:spPr>
          <a:xfrm>
            <a:off x="2056138" y="2302511"/>
            <a:ext cx="1600200" cy="410209"/>
          </a:xfrm>
          <a:custGeom>
            <a:avLst/>
            <a:gdLst/>
            <a:ahLst/>
            <a:cxnLst/>
            <a:rect l="l" t="t" r="r" b="b"/>
            <a:pathLst>
              <a:path w="1606550" h="410210">
                <a:moveTo>
                  <a:pt x="1222247" y="0"/>
                </a:moveTo>
                <a:lnTo>
                  <a:pt x="1350009" y="0"/>
                </a:lnTo>
                <a:lnTo>
                  <a:pt x="1413636" y="240423"/>
                </a:lnTo>
                <a:lnTo>
                  <a:pt x="1477009" y="0"/>
                </a:lnTo>
                <a:lnTo>
                  <a:pt x="1606422" y="0"/>
                </a:lnTo>
                <a:lnTo>
                  <a:pt x="1606422" y="410159"/>
                </a:lnTo>
                <a:lnTo>
                  <a:pt x="1482597" y="410159"/>
                </a:lnTo>
                <a:lnTo>
                  <a:pt x="1482597" y="133007"/>
                </a:lnTo>
                <a:lnTo>
                  <a:pt x="1415795" y="410159"/>
                </a:lnTo>
                <a:lnTo>
                  <a:pt x="1342008" y="410159"/>
                </a:lnTo>
                <a:lnTo>
                  <a:pt x="1273047" y="137667"/>
                </a:lnTo>
                <a:lnTo>
                  <a:pt x="1273047" y="410159"/>
                </a:lnTo>
                <a:lnTo>
                  <a:pt x="1222247" y="410159"/>
                </a:lnTo>
                <a:lnTo>
                  <a:pt x="1222247" y="0"/>
                </a:lnTo>
                <a:close/>
              </a:path>
              <a:path w="1606550" h="410210">
                <a:moveTo>
                  <a:pt x="832357" y="0"/>
                </a:moveTo>
                <a:lnTo>
                  <a:pt x="959992" y="0"/>
                </a:lnTo>
                <a:lnTo>
                  <a:pt x="959992" y="177406"/>
                </a:lnTo>
                <a:lnTo>
                  <a:pt x="1088008" y="0"/>
                </a:lnTo>
                <a:lnTo>
                  <a:pt x="1151508" y="0"/>
                </a:lnTo>
                <a:lnTo>
                  <a:pt x="1051940" y="132359"/>
                </a:lnTo>
                <a:lnTo>
                  <a:pt x="1198752" y="410159"/>
                </a:lnTo>
                <a:lnTo>
                  <a:pt x="1060068" y="410159"/>
                </a:lnTo>
                <a:lnTo>
                  <a:pt x="969136" y="235699"/>
                </a:lnTo>
                <a:lnTo>
                  <a:pt x="959992" y="250558"/>
                </a:lnTo>
                <a:lnTo>
                  <a:pt x="959992" y="410159"/>
                </a:lnTo>
                <a:lnTo>
                  <a:pt x="832357" y="410159"/>
                </a:lnTo>
                <a:lnTo>
                  <a:pt x="832357" y="0"/>
                </a:lnTo>
                <a:close/>
              </a:path>
              <a:path w="1606550" h="410210">
                <a:moveTo>
                  <a:pt x="449833" y="0"/>
                </a:moveTo>
                <a:lnTo>
                  <a:pt x="632840" y="0"/>
                </a:lnTo>
                <a:lnTo>
                  <a:pt x="695495" y="6477"/>
                </a:lnTo>
                <a:lnTo>
                  <a:pt x="740219" y="25912"/>
                </a:lnTo>
                <a:lnTo>
                  <a:pt x="767036" y="58309"/>
                </a:lnTo>
                <a:lnTo>
                  <a:pt x="775970" y="103670"/>
                </a:lnTo>
                <a:lnTo>
                  <a:pt x="770803" y="137000"/>
                </a:lnTo>
                <a:lnTo>
                  <a:pt x="755300" y="162866"/>
                </a:lnTo>
                <a:lnTo>
                  <a:pt x="729464" y="181267"/>
                </a:lnTo>
                <a:lnTo>
                  <a:pt x="693292" y="192201"/>
                </a:lnTo>
                <a:lnTo>
                  <a:pt x="736891" y="204653"/>
                </a:lnTo>
                <a:lnTo>
                  <a:pt x="768048" y="226483"/>
                </a:lnTo>
                <a:lnTo>
                  <a:pt x="786751" y="257693"/>
                </a:lnTo>
                <a:lnTo>
                  <a:pt x="792988" y="298284"/>
                </a:lnTo>
                <a:lnTo>
                  <a:pt x="784223" y="347231"/>
                </a:lnTo>
                <a:lnTo>
                  <a:pt x="757920" y="382192"/>
                </a:lnTo>
                <a:lnTo>
                  <a:pt x="714067" y="403167"/>
                </a:lnTo>
                <a:lnTo>
                  <a:pt x="652652" y="410159"/>
                </a:lnTo>
                <a:lnTo>
                  <a:pt x="449833" y="410159"/>
                </a:lnTo>
                <a:lnTo>
                  <a:pt x="449833" y="0"/>
                </a:lnTo>
                <a:close/>
              </a:path>
              <a:path w="1606550" h="410210">
                <a:moveTo>
                  <a:pt x="0" y="0"/>
                </a:moveTo>
                <a:lnTo>
                  <a:pt x="127761" y="0"/>
                </a:lnTo>
                <a:lnTo>
                  <a:pt x="191389" y="240423"/>
                </a:lnTo>
                <a:lnTo>
                  <a:pt x="254761" y="0"/>
                </a:lnTo>
                <a:lnTo>
                  <a:pt x="384175" y="0"/>
                </a:lnTo>
                <a:lnTo>
                  <a:pt x="384175" y="410159"/>
                </a:lnTo>
                <a:lnTo>
                  <a:pt x="260350" y="410159"/>
                </a:lnTo>
                <a:lnTo>
                  <a:pt x="260350" y="133007"/>
                </a:lnTo>
                <a:lnTo>
                  <a:pt x="193547" y="410159"/>
                </a:lnTo>
                <a:lnTo>
                  <a:pt x="119760" y="410159"/>
                </a:lnTo>
                <a:lnTo>
                  <a:pt x="50800" y="137667"/>
                </a:lnTo>
                <a:lnTo>
                  <a:pt x="50800" y="410159"/>
                </a:lnTo>
                <a:lnTo>
                  <a:pt x="0" y="410159"/>
                </a:lnTo>
                <a:lnTo>
                  <a:pt x="0" y="0"/>
                </a:lnTo>
                <a:close/>
              </a:path>
            </a:pathLst>
          </a:custGeom>
          <a:ln w="9144">
            <a:solidFill>
              <a:srgbClr val="FFFFFF"/>
            </a:solidFill>
          </a:ln>
        </p:spPr>
        <p:txBody>
          <a:bodyPr wrap="square" lIns="0" tIns="0" rIns="0" bIns="0" rtlCol="0"/>
          <a:lstStyle/>
          <a:p>
            <a:endParaRPr/>
          </a:p>
        </p:txBody>
      </p:sp>
      <p:sp>
        <p:nvSpPr>
          <p:cNvPr id="24" name="object 24"/>
          <p:cNvSpPr/>
          <p:nvPr/>
        </p:nvSpPr>
        <p:spPr>
          <a:xfrm>
            <a:off x="7491982" y="2746757"/>
            <a:ext cx="45719" cy="914400"/>
          </a:xfrm>
          <a:custGeom>
            <a:avLst/>
            <a:gdLst/>
            <a:ahLst/>
            <a:cxnLst/>
            <a:rect l="l" t="t" r="r" b="b"/>
            <a:pathLst>
              <a:path h="914400">
                <a:moveTo>
                  <a:pt x="0" y="914400"/>
                </a:moveTo>
                <a:lnTo>
                  <a:pt x="0" y="0"/>
                </a:lnTo>
              </a:path>
            </a:pathLst>
          </a:custGeom>
          <a:ln w="19050">
            <a:solidFill>
              <a:srgbClr val="FFFFFF"/>
            </a:solidFill>
          </a:ln>
        </p:spPr>
        <p:txBody>
          <a:bodyPr wrap="square" lIns="0" tIns="0" rIns="0" bIns="0" rtlCol="0"/>
          <a:lstStyle/>
          <a:p>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69B0CD-86DC-2CF8-3D15-6E8E6E71CABC}"/>
              </a:ext>
            </a:extLst>
          </p:cNvPr>
          <p:cNvPicPr>
            <a:picLocks noChangeAspect="1"/>
          </p:cNvPicPr>
          <p:nvPr/>
        </p:nvPicPr>
        <p:blipFill rotWithShape="1">
          <a:blip r:embed="rId2"/>
          <a:srcRect l="25164" t="38632" r="25000" b="17719"/>
          <a:stretch/>
        </p:blipFill>
        <p:spPr>
          <a:xfrm>
            <a:off x="1552826" y="1827802"/>
            <a:ext cx="8891336" cy="4380534"/>
          </a:xfrm>
          <a:prstGeom prst="rect">
            <a:avLst/>
          </a:prstGeom>
        </p:spPr>
      </p:pic>
      <p:sp>
        <p:nvSpPr>
          <p:cNvPr id="4" name="TextBox 3">
            <a:extLst>
              <a:ext uri="{FF2B5EF4-FFF2-40B4-BE49-F238E27FC236}">
                <a16:creationId xmlns:a16="http://schemas.microsoft.com/office/drawing/2014/main" id="{71152FA3-9686-2A26-F188-DAF3B0137F43}"/>
              </a:ext>
            </a:extLst>
          </p:cNvPr>
          <p:cNvSpPr txBox="1"/>
          <p:nvPr/>
        </p:nvSpPr>
        <p:spPr>
          <a:xfrm>
            <a:off x="240633" y="649664"/>
            <a:ext cx="6184230" cy="584775"/>
          </a:xfrm>
          <a:prstGeom prst="rect">
            <a:avLst/>
          </a:prstGeom>
          <a:noFill/>
        </p:spPr>
        <p:txBody>
          <a:bodyPr wrap="square">
            <a:spAutoFit/>
          </a:bodyPr>
          <a:lstStyle/>
          <a:p>
            <a:r>
              <a:rPr lang="en-US" sz="3200" dirty="0" err="1"/>
              <a:t>Keterkaitan</a:t>
            </a:r>
            <a:r>
              <a:rPr lang="en-US" sz="3200" dirty="0"/>
              <a:t> SPMI-</a:t>
            </a:r>
            <a:r>
              <a:rPr lang="en-US" sz="3200" dirty="0" err="1"/>
              <a:t>Renstra</a:t>
            </a:r>
            <a:r>
              <a:rPr lang="en-US" sz="3200" dirty="0"/>
              <a:t>-IKU</a:t>
            </a:r>
          </a:p>
        </p:txBody>
      </p:sp>
      <p:sp>
        <p:nvSpPr>
          <p:cNvPr id="5" name="TextBox 4">
            <a:extLst>
              <a:ext uri="{FF2B5EF4-FFF2-40B4-BE49-F238E27FC236}">
                <a16:creationId xmlns:a16="http://schemas.microsoft.com/office/drawing/2014/main" id="{97B301C2-5ACD-0214-FE81-9563ABDDAA55}"/>
              </a:ext>
            </a:extLst>
          </p:cNvPr>
          <p:cNvSpPr txBox="1"/>
          <p:nvPr/>
        </p:nvSpPr>
        <p:spPr>
          <a:xfrm>
            <a:off x="1663700" y="1917700"/>
            <a:ext cx="3797300" cy="369332"/>
          </a:xfrm>
          <a:prstGeom prst="rect">
            <a:avLst/>
          </a:prstGeom>
          <a:noFill/>
        </p:spPr>
        <p:txBody>
          <a:bodyPr wrap="square" rtlCol="0">
            <a:spAutoFit/>
          </a:bodyPr>
          <a:lstStyle/>
          <a:p>
            <a:r>
              <a:rPr lang="en-US" dirty="0"/>
              <a:t>URGENSI PERUBAHAN IKU</a:t>
            </a:r>
          </a:p>
        </p:txBody>
      </p:sp>
      <p:sp>
        <p:nvSpPr>
          <p:cNvPr id="6" name="TextBox 5">
            <a:extLst>
              <a:ext uri="{FF2B5EF4-FFF2-40B4-BE49-F238E27FC236}">
                <a16:creationId xmlns:a16="http://schemas.microsoft.com/office/drawing/2014/main" id="{C192B74A-2A09-EDA3-66F7-7775EBADA281}"/>
              </a:ext>
            </a:extLst>
          </p:cNvPr>
          <p:cNvSpPr txBox="1"/>
          <p:nvPr/>
        </p:nvSpPr>
        <p:spPr>
          <a:xfrm>
            <a:off x="8785225" y="6055729"/>
            <a:ext cx="3317875" cy="307777"/>
          </a:xfrm>
          <a:prstGeom prst="rect">
            <a:avLst/>
          </a:prstGeom>
          <a:noFill/>
        </p:spPr>
        <p:txBody>
          <a:bodyPr wrap="square">
            <a:spAutoFit/>
          </a:bodyPr>
          <a:lstStyle/>
          <a:p>
            <a:r>
              <a:rPr lang="en-US" sz="1400" dirty="0" err="1"/>
              <a:t>Sumber</a:t>
            </a:r>
            <a:r>
              <a:rPr lang="en-US" sz="1400" dirty="0"/>
              <a:t> : Tenia </a:t>
            </a:r>
            <a:r>
              <a:rPr lang="en-US" sz="1400" dirty="0" err="1"/>
              <a:t>Wahyuningrum</a:t>
            </a:r>
            <a:r>
              <a:rPr lang="en-US" sz="1400" dirty="0"/>
              <a:t>, 2021</a:t>
            </a:r>
          </a:p>
        </p:txBody>
      </p:sp>
    </p:spTree>
    <p:extLst>
      <p:ext uri="{BB962C8B-B14F-4D97-AF65-F5344CB8AC3E}">
        <p14:creationId xmlns:p14="http://schemas.microsoft.com/office/powerpoint/2010/main" val="230544887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966216" y="160032"/>
            <a:ext cx="1928622" cy="433565"/>
          </a:xfrm>
          <a:prstGeom prst="rect">
            <a:avLst/>
          </a:prstGeom>
        </p:spPr>
      </p:pic>
      <p:pic>
        <p:nvPicPr>
          <p:cNvPr id="7" name="object 7"/>
          <p:cNvPicPr/>
          <p:nvPr/>
        </p:nvPicPr>
        <p:blipFill>
          <a:blip r:embed="rId3" cstate="print"/>
          <a:stretch>
            <a:fillRect/>
          </a:stretch>
        </p:blipFill>
        <p:spPr>
          <a:xfrm>
            <a:off x="958596" y="152400"/>
            <a:ext cx="1913381" cy="418338"/>
          </a:xfrm>
          <a:prstGeom prst="rect">
            <a:avLst/>
          </a:prstGeom>
        </p:spPr>
      </p:pic>
      <p:pic>
        <p:nvPicPr>
          <p:cNvPr id="8" name="object 8"/>
          <p:cNvPicPr/>
          <p:nvPr/>
        </p:nvPicPr>
        <p:blipFill>
          <a:blip r:embed="rId4" cstate="print"/>
          <a:stretch>
            <a:fillRect/>
          </a:stretch>
        </p:blipFill>
        <p:spPr>
          <a:xfrm>
            <a:off x="1021130" y="214884"/>
            <a:ext cx="1790394" cy="295401"/>
          </a:xfrm>
          <a:prstGeom prst="rect">
            <a:avLst/>
          </a:prstGeom>
        </p:spPr>
      </p:pic>
      <p:pic>
        <p:nvPicPr>
          <p:cNvPr id="9" name="object 9"/>
          <p:cNvPicPr/>
          <p:nvPr/>
        </p:nvPicPr>
        <p:blipFill>
          <a:blip r:embed="rId5" cstate="print"/>
          <a:stretch>
            <a:fillRect/>
          </a:stretch>
        </p:blipFill>
        <p:spPr>
          <a:xfrm>
            <a:off x="2827020" y="160019"/>
            <a:ext cx="3376421" cy="468630"/>
          </a:xfrm>
          <a:prstGeom prst="rect">
            <a:avLst/>
          </a:prstGeom>
        </p:spPr>
      </p:pic>
      <p:pic>
        <p:nvPicPr>
          <p:cNvPr id="10" name="object 10"/>
          <p:cNvPicPr/>
          <p:nvPr/>
        </p:nvPicPr>
        <p:blipFill>
          <a:blip r:embed="rId6" cstate="print"/>
          <a:stretch>
            <a:fillRect/>
          </a:stretch>
        </p:blipFill>
        <p:spPr>
          <a:xfrm>
            <a:off x="2819400" y="152387"/>
            <a:ext cx="3359658" cy="453402"/>
          </a:xfrm>
          <a:prstGeom prst="rect">
            <a:avLst/>
          </a:prstGeom>
        </p:spPr>
      </p:pic>
      <p:pic>
        <p:nvPicPr>
          <p:cNvPr id="11" name="object 11"/>
          <p:cNvPicPr/>
          <p:nvPr/>
        </p:nvPicPr>
        <p:blipFill>
          <a:blip r:embed="rId7" cstate="print"/>
          <a:stretch>
            <a:fillRect/>
          </a:stretch>
        </p:blipFill>
        <p:spPr>
          <a:xfrm>
            <a:off x="2881883" y="214884"/>
            <a:ext cx="3237610" cy="330326"/>
          </a:xfrm>
          <a:prstGeom prst="rect">
            <a:avLst/>
          </a:prstGeom>
        </p:spPr>
      </p:pic>
      <p:pic>
        <p:nvPicPr>
          <p:cNvPr id="12" name="object 12"/>
          <p:cNvPicPr/>
          <p:nvPr/>
        </p:nvPicPr>
        <p:blipFill>
          <a:blip r:embed="rId8" cstate="print"/>
          <a:stretch>
            <a:fillRect/>
          </a:stretch>
        </p:blipFill>
        <p:spPr>
          <a:xfrm>
            <a:off x="6137147" y="160032"/>
            <a:ext cx="480834" cy="433565"/>
          </a:xfrm>
          <a:prstGeom prst="rect">
            <a:avLst/>
          </a:prstGeom>
        </p:spPr>
      </p:pic>
      <p:pic>
        <p:nvPicPr>
          <p:cNvPr id="13" name="object 13"/>
          <p:cNvPicPr/>
          <p:nvPr/>
        </p:nvPicPr>
        <p:blipFill>
          <a:blip r:embed="rId9" cstate="print"/>
          <a:stretch>
            <a:fillRect/>
          </a:stretch>
        </p:blipFill>
        <p:spPr>
          <a:xfrm>
            <a:off x="6129527" y="152400"/>
            <a:ext cx="464058" cy="418338"/>
          </a:xfrm>
          <a:prstGeom prst="rect">
            <a:avLst/>
          </a:prstGeom>
        </p:spPr>
      </p:pic>
      <p:sp>
        <p:nvSpPr>
          <p:cNvPr id="14" name="object 14"/>
          <p:cNvSpPr/>
          <p:nvPr/>
        </p:nvSpPr>
        <p:spPr>
          <a:xfrm>
            <a:off x="6196202" y="219456"/>
            <a:ext cx="333375" cy="286385"/>
          </a:xfrm>
          <a:custGeom>
            <a:avLst/>
            <a:gdLst/>
            <a:ahLst/>
            <a:cxnLst/>
            <a:rect l="l" t="t" r="r" b="b"/>
            <a:pathLst>
              <a:path w="333375" h="286384">
                <a:moveTo>
                  <a:pt x="248031" y="45465"/>
                </a:moveTo>
                <a:lnTo>
                  <a:pt x="204470" y="54990"/>
                </a:lnTo>
                <a:lnTo>
                  <a:pt x="177038" y="82550"/>
                </a:lnTo>
                <a:lnTo>
                  <a:pt x="168702" y="129666"/>
                </a:lnTo>
                <a:lnTo>
                  <a:pt x="168736" y="201167"/>
                </a:lnTo>
                <a:lnTo>
                  <a:pt x="174549" y="242956"/>
                </a:lnTo>
                <a:lnTo>
                  <a:pt x="204785" y="276139"/>
                </a:lnTo>
                <a:lnTo>
                  <a:pt x="241929" y="285852"/>
                </a:lnTo>
                <a:lnTo>
                  <a:pt x="252857" y="286257"/>
                </a:lnTo>
                <a:lnTo>
                  <a:pt x="264001" y="285848"/>
                </a:lnTo>
                <a:lnTo>
                  <a:pt x="305990" y="271160"/>
                </a:lnTo>
                <a:lnTo>
                  <a:pt x="328697" y="240190"/>
                </a:lnTo>
                <a:lnTo>
                  <a:pt x="328907" y="239521"/>
                </a:lnTo>
                <a:lnTo>
                  <a:pt x="248793" y="239521"/>
                </a:lnTo>
                <a:lnTo>
                  <a:pt x="246888" y="238505"/>
                </a:lnTo>
                <a:lnTo>
                  <a:pt x="244856" y="234441"/>
                </a:lnTo>
                <a:lnTo>
                  <a:pt x="244358" y="228601"/>
                </a:lnTo>
                <a:lnTo>
                  <a:pt x="244347" y="173354"/>
                </a:lnTo>
                <a:lnTo>
                  <a:pt x="333375" y="173354"/>
                </a:lnTo>
                <a:lnTo>
                  <a:pt x="333375" y="139953"/>
                </a:lnTo>
                <a:lnTo>
                  <a:pt x="333049" y="129666"/>
                </a:lnTo>
                <a:lnTo>
                  <a:pt x="244347" y="129666"/>
                </a:lnTo>
                <a:lnTo>
                  <a:pt x="244383" y="103600"/>
                </a:lnTo>
                <a:lnTo>
                  <a:pt x="244729" y="97154"/>
                </a:lnTo>
                <a:lnTo>
                  <a:pt x="245491" y="95122"/>
                </a:lnTo>
                <a:lnTo>
                  <a:pt x="246253" y="93217"/>
                </a:lnTo>
                <a:lnTo>
                  <a:pt x="248158" y="92202"/>
                </a:lnTo>
                <a:lnTo>
                  <a:pt x="326951" y="92202"/>
                </a:lnTo>
                <a:lnTo>
                  <a:pt x="325374" y="87502"/>
                </a:lnTo>
                <a:lnTo>
                  <a:pt x="297688" y="57022"/>
                </a:lnTo>
                <a:lnTo>
                  <a:pt x="262344" y="46181"/>
                </a:lnTo>
                <a:lnTo>
                  <a:pt x="248031" y="45465"/>
                </a:lnTo>
                <a:close/>
              </a:path>
              <a:path w="333375" h="286384">
                <a:moveTo>
                  <a:pt x="333375" y="180974"/>
                </a:moveTo>
                <a:lnTo>
                  <a:pt x="260985" y="180974"/>
                </a:lnTo>
                <a:lnTo>
                  <a:pt x="260985" y="225043"/>
                </a:lnTo>
                <a:lnTo>
                  <a:pt x="260350" y="231901"/>
                </a:lnTo>
                <a:lnTo>
                  <a:pt x="258953" y="234949"/>
                </a:lnTo>
                <a:lnTo>
                  <a:pt x="257683" y="237997"/>
                </a:lnTo>
                <a:lnTo>
                  <a:pt x="255143" y="239521"/>
                </a:lnTo>
                <a:lnTo>
                  <a:pt x="328907" y="239521"/>
                </a:lnTo>
                <a:lnTo>
                  <a:pt x="330581" y="234187"/>
                </a:lnTo>
                <a:lnTo>
                  <a:pt x="331767" y="227706"/>
                </a:lnTo>
                <a:lnTo>
                  <a:pt x="332645" y="220059"/>
                </a:lnTo>
                <a:lnTo>
                  <a:pt x="333188" y="211220"/>
                </a:lnTo>
                <a:lnTo>
                  <a:pt x="333375" y="201167"/>
                </a:lnTo>
                <a:lnTo>
                  <a:pt x="333375" y="180974"/>
                </a:lnTo>
                <a:close/>
              </a:path>
              <a:path w="333375" h="286384">
                <a:moveTo>
                  <a:pt x="326951" y="92202"/>
                </a:moveTo>
                <a:lnTo>
                  <a:pt x="253492" y="92202"/>
                </a:lnTo>
                <a:lnTo>
                  <a:pt x="255016" y="93471"/>
                </a:lnTo>
                <a:lnTo>
                  <a:pt x="256032" y="96011"/>
                </a:lnTo>
                <a:lnTo>
                  <a:pt x="256921" y="98552"/>
                </a:lnTo>
                <a:lnTo>
                  <a:pt x="257344" y="104266"/>
                </a:lnTo>
                <a:lnTo>
                  <a:pt x="257429" y="129666"/>
                </a:lnTo>
                <a:lnTo>
                  <a:pt x="333049" y="129666"/>
                </a:lnTo>
                <a:lnTo>
                  <a:pt x="332875" y="124167"/>
                </a:lnTo>
                <a:lnTo>
                  <a:pt x="331375" y="110156"/>
                </a:lnTo>
                <a:lnTo>
                  <a:pt x="328874" y="97930"/>
                </a:lnTo>
                <a:lnTo>
                  <a:pt x="326951" y="92202"/>
                </a:lnTo>
                <a:close/>
              </a:path>
              <a:path w="333375" h="286384">
                <a:moveTo>
                  <a:pt x="75692" y="0"/>
                </a:moveTo>
                <a:lnTo>
                  <a:pt x="0" y="0"/>
                </a:lnTo>
                <a:lnTo>
                  <a:pt x="0" y="282066"/>
                </a:lnTo>
                <a:lnTo>
                  <a:pt x="75692" y="282066"/>
                </a:lnTo>
                <a:lnTo>
                  <a:pt x="75819" y="183895"/>
                </a:lnTo>
                <a:lnTo>
                  <a:pt x="137710" y="183895"/>
                </a:lnTo>
                <a:lnTo>
                  <a:pt x="127127" y="143128"/>
                </a:lnTo>
                <a:lnTo>
                  <a:pt x="135327" y="115569"/>
                </a:lnTo>
                <a:lnTo>
                  <a:pt x="75819" y="115569"/>
                </a:lnTo>
                <a:lnTo>
                  <a:pt x="75692" y="0"/>
                </a:lnTo>
                <a:close/>
              </a:path>
              <a:path w="333375" h="286384">
                <a:moveTo>
                  <a:pt x="137710" y="183895"/>
                </a:moveTo>
                <a:lnTo>
                  <a:pt x="75819" y="183895"/>
                </a:lnTo>
                <a:lnTo>
                  <a:pt x="90932" y="282066"/>
                </a:lnTo>
                <a:lnTo>
                  <a:pt x="163195" y="282066"/>
                </a:lnTo>
                <a:lnTo>
                  <a:pt x="137710" y="183895"/>
                </a:lnTo>
                <a:close/>
              </a:path>
              <a:path w="333375" h="286384">
                <a:moveTo>
                  <a:pt x="154940" y="49656"/>
                </a:moveTo>
                <a:lnTo>
                  <a:pt x="91186" y="49656"/>
                </a:lnTo>
                <a:lnTo>
                  <a:pt x="75819" y="115569"/>
                </a:lnTo>
                <a:lnTo>
                  <a:pt x="135327" y="115569"/>
                </a:lnTo>
                <a:lnTo>
                  <a:pt x="154940" y="49656"/>
                </a:lnTo>
                <a:close/>
              </a:path>
            </a:pathLst>
          </a:custGeom>
          <a:solidFill>
            <a:srgbClr val="392F2A"/>
          </a:solidFill>
        </p:spPr>
        <p:txBody>
          <a:bodyPr wrap="square" lIns="0" tIns="0" rIns="0" bIns="0" rtlCol="0"/>
          <a:lstStyle/>
          <a:p>
            <a:endParaRPr/>
          </a:p>
        </p:txBody>
      </p:sp>
      <p:pic>
        <p:nvPicPr>
          <p:cNvPr id="15" name="object 15"/>
          <p:cNvPicPr/>
          <p:nvPr/>
        </p:nvPicPr>
        <p:blipFill>
          <a:blip r:embed="rId10" cstate="print"/>
          <a:stretch>
            <a:fillRect/>
          </a:stretch>
        </p:blipFill>
        <p:spPr>
          <a:xfrm>
            <a:off x="6360286" y="260349"/>
            <a:ext cx="173863" cy="249936"/>
          </a:xfrm>
          <a:prstGeom prst="rect">
            <a:avLst/>
          </a:prstGeom>
        </p:spPr>
      </p:pic>
      <p:sp>
        <p:nvSpPr>
          <p:cNvPr id="16" name="object 16"/>
          <p:cNvSpPr/>
          <p:nvPr/>
        </p:nvSpPr>
        <p:spPr>
          <a:xfrm>
            <a:off x="6196202" y="219456"/>
            <a:ext cx="163195" cy="282575"/>
          </a:xfrm>
          <a:custGeom>
            <a:avLst/>
            <a:gdLst/>
            <a:ahLst/>
            <a:cxnLst/>
            <a:rect l="l" t="t" r="r" b="b"/>
            <a:pathLst>
              <a:path w="163195" h="282575">
                <a:moveTo>
                  <a:pt x="0" y="0"/>
                </a:moveTo>
                <a:lnTo>
                  <a:pt x="75692" y="0"/>
                </a:lnTo>
                <a:lnTo>
                  <a:pt x="75819" y="115569"/>
                </a:lnTo>
                <a:lnTo>
                  <a:pt x="91186" y="49656"/>
                </a:lnTo>
                <a:lnTo>
                  <a:pt x="154940" y="49656"/>
                </a:lnTo>
                <a:lnTo>
                  <a:pt x="127127" y="143128"/>
                </a:lnTo>
                <a:lnTo>
                  <a:pt x="163195" y="282066"/>
                </a:lnTo>
                <a:lnTo>
                  <a:pt x="90932" y="282066"/>
                </a:lnTo>
                <a:lnTo>
                  <a:pt x="75819" y="183895"/>
                </a:lnTo>
                <a:lnTo>
                  <a:pt x="75692" y="282066"/>
                </a:lnTo>
                <a:lnTo>
                  <a:pt x="0" y="282066"/>
                </a:lnTo>
                <a:lnTo>
                  <a:pt x="0" y="0"/>
                </a:lnTo>
                <a:close/>
              </a:path>
            </a:pathLst>
          </a:custGeom>
          <a:ln w="9144">
            <a:solidFill>
              <a:srgbClr val="FFFFFF"/>
            </a:solidFill>
          </a:ln>
        </p:spPr>
        <p:txBody>
          <a:bodyPr wrap="square" lIns="0" tIns="0" rIns="0" bIns="0" rtlCol="0"/>
          <a:lstStyle/>
          <a:p>
            <a:endParaRPr/>
          </a:p>
        </p:txBody>
      </p:sp>
      <p:pic>
        <p:nvPicPr>
          <p:cNvPr id="17" name="object 17"/>
          <p:cNvPicPr/>
          <p:nvPr/>
        </p:nvPicPr>
        <p:blipFill>
          <a:blip r:embed="rId11" cstate="print"/>
          <a:stretch>
            <a:fillRect/>
          </a:stretch>
        </p:blipFill>
        <p:spPr>
          <a:xfrm>
            <a:off x="6554723" y="160032"/>
            <a:ext cx="909066" cy="433565"/>
          </a:xfrm>
          <a:prstGeom prst="rect">
            <a:avLst/>
          </a:prstGeom>
        </p:spPr>
      </p:pic>
      <p:pic>
        <p:nvPicPr>
          <p:cNvPr id="18" name="object 18"/>
          <p:cNvPicPr/>
          <p:nvPr/>
        </p:nvPicPr>
        <p:blipFill>
          <a:blip r:embed="rId12" cstate="print"/>
          <a:stretch>
            <a:fillRect/>
          </a:stretch>
        </p:blipFill>
        <p:spPr>
          <a:xfrm>
            <a:off x="6547103" y="152400"/>
            <a:ext cx="893826" cy="418338"/>
          </a:xfrm>
          <a:prstGeom prst="rect">
            <a:avLst/>
          </a:prstGeom>
        </p:spPr>
      </p:pic>
      <p:pic>
        <p:nvPicPr>
          <p:cNvPr id="19" name="object 19"/>
          <p:cNvPicPr/>
          <p:nvPr/>
        </p:nvPicPr>
        <p:blipFill>
          <a:blip r:embed="rId13" cstate="print"/>
          <a:stretch>
            <a:fillRect/>
          </a:stretch>
        </p:blipFill>
        <p:spPr>
          <a:xfrm>
            <a:off x="6609588" y="214884"/>
            <a:ext cx="771016" cy="295401"/>
          </a:xfrm>
          <a:prstGeom prst="rect">
            <a:avLst/>
          </a:prstGeom>
        </p:spPr>
      </p:pic>
      <p:pic>
        <p:nvPicPr>
          <p:cNvPr id="20" name="object 20"/>
          <p:cNvPicPr/>
          <p:nvPr/>
        </p:nvPicPr>
        <p:blipFill>
          <a:blip r:embed="rId14" cstate="print"/>
          <a:stretch>
            <a:fillRect/>
          </a:stretch>
        </p:blipFill>
        <p:spPr>
          <a:xfrm>
            <a:off x="7400543" y="160032"/>
            <a:ext cx="1056894" cy="460997"/>
          </a:xfrm>
          <a:prstGeom prst="rect">
            <a:avLst/>
          </a:prstGeom>
        </p:spPr>
      </p:pic>
      <p:pic>
        <p:nvPicPr>
          <p:cNvPr id="21" name="object 21"/>
          <p:cNvPicPr/>
          <p:nvPr/>
        </p:nvPicPr>
        <p:blipFill>
          <a:blip r:embed="rId15" cstate="print"/>
          <a:stretch>
            <a:fillRect/>
          </a:stretch>
        </p:blipFill>
        <p:spPr>
          <a:xfrm>
            <a:off x="7392923" y="152400"/>
            <a:ext cx="1041653" cy="445770"/>
          </a:xfrm>
          <a:prstGeom prst="rect">
            <a:avLst/>
          </a:prstGeom>
        </p:spPr>
      </p:pic>
      <p:pic>
        <p:nvPicPr>
          <p:cNvPr id="22" name="object 22"/>
          <p:cNvPicPr/>
          <p:nvPr/>
        </p:nvPicPr>
        <p:blipFill>
          <a:blip r:embed="rId16" cstate="print"/>
          <a:stretch>
            <a:fillRect/>
          </a:stretch>
        </p:blipFill>
        <p:spPr>
          <a:xfrm>
            <a:off x="7455408" y="214884"/>
            <a:ext cx="919352" cy="323341"/>
          </a:xfrm>
          <a:prstGeom prst="rect">
            <a:avLst/>
          </a:prstGeom>
        </p:spPr>
      </p:pic>
      <p:grpSp>
        <p:nvGrpSpPr>
          <p:cNvPr id="23" name="object 23"/>
          <p:cNvGrpSpPr/>
          <p:nvPr/>
        </p:nvGrpSpPr>
        <p:grpSpPr>
          <a:xfrm>
            <a:off x="2421623" y="797026"/>
            <a:ext cx="6913245" cy="2708275"/>
            <a:chOff x="2421623" y="797026"/>
            <a:chExt cx="6913245" cy="2708275"/>
          </a:xfrm>
        </p:grpSpPr>
        <p:pic>
          <p:nvPicPr>
            <p:cNvPr id="24" name="object 24"/>
            <p:cNvPicPr/>
            <p:nvPr/>
          </p:nvPicPr>
          <p:blipFill>
            <a:blip r:embed="rId17" cstate="print"/>
            <a:stretch>
              <a:fillRect/>
            </a:stretch>
          </p:blipFill>
          <p:spPr>
            <a:xfrm>
              <a:off x="2421623" y="797026"/>
              <a:ext cx="6912888" cy="2708224"/>
            </a:xfrm>
            <a:prstGeom prst="rect">
              <a:avLst/>
            </a:prstGeom>
          </p:spPr>
        </p:pic>
        <p:pic>
          <p:nvPicPr>
            <p:cNvPr id="25" name="object 25"/>
            <p:cNvPicPr/>
            <p:nvPr/>
          </p:nvPicPr>
          <p:blipFill>
            <a:blip r:embed="rId18" cstate="print"/>
            <a:stretch>
              <a:fillRect/>
            </a:stretch>
          </p:blipFill>
          <p:spPr>
            <a:xfrm>
              <a:off x="2472435" y="828039"/>
              <a:ext cx="6816344" cy="2621153"/>
            </a:xfrm>
            <a:prstGeom prst="rect">
              <a:avLst/>
            </a:prstGeom>
          </p:spPr>
        </p:pic>
        <p:sp>
          <p:nvSpPr>
            <p:cNvPr id="26" name="object 26"/>
            <p:cNvSpPr/>
            <p:nvPr/>
          </p:nvSpPr>
          <p:spPr>
            <a:xfrm>
              <a:off x="2817241" y="2406396"/>
              <a:ext cx="261620" cy="210185"/>
            </a:xfrm>
            <a:custGeom>
              <a:avLst/>
              <a:gdLst/>
              <a:ahLst/>
              <a:cxnLst/>
              <a:rect l="l" t="t" r="r" b="b"/>
              <a:pathLst>
                <a:path w="261619" h="210185">
                  <a:moveTo>
                    <a:pt x="76072" y="0"/>
                  </a:moveTo>
                  <a:lnTo>
                    <a:pt x="0" y="143763"/>
                  </a:lnTo>
                  <a:lnTo>
                    <a:pt x="45339" y="167766"/>
                  </a:lnTo>
                  <a:lnTo>
                    <a:pt x="68833" y="123571"/>
                  </a:lnTo>
                  <a:lnTo>
                    <a:pt x="232536" y="210184"/>
                  </a:lnTo>
                  <a:lnTo>
                    <a:pt x="261365" y="155828"/>
                  </a:lnTo>
                  <a:lnTo>
                    <a:pt x="97535" y="69087"/>
                  </a:lnTo>
                  <a:lnTo>
                    <a:pt x="121411" y="24002"/>
                  </a:lnTo>
                  <a:lnTo>
                    <a:pt x="76072" y="0"/>
                  </a:lnTo>
                  <a:close/>
                </a:path>
              </a:pathLst>
            </a:custGeom>
            <a:solidFill>
              <a:srgbClr val="FFFFFF"/>
            </a:solidFill>
          </p:spPr>
          <p:txBody>
            <a:bodyPr wrap="square" lIns="0" tIns="0" rIns="0" bIns="0" rtlCol="0"/>
            <a:lstStyle/>
            <a:p>
              <a:endParaRPr/>
            </a:p>
          </p:txBody>
        </p:sp>
        <p:pic>
          <p:nvPicPr>
            <p:cNvPr id="27" name="object 27"/>
            <p:cNvPicPr/>
            <p:nvPr/>
          </p:nvPicPr>
          <p:blipFill>
            <a:blip r:embed="rId19" cstate="print"/>
            <a:stretch>
              <a:fillRect/>
            </a:stretch>
          </p:blipFill>
          <p:spPr>
            <a:xfrm>
              <a:off x="2979293" y="2002662"/>
              <a:ext cx="471423" cy="498602"/>
            </a:xfrm>
            <a:prstGeom prst="rect">
              <a:avLst/>
            </a:prstGeom>
          </p:spPr>
        </p:pic>
        <p:sp>
          <p:nvSpPr>
            <p:cNvPr id="28" name="object 28"/>
            <p:cNvSpPr/>
            <p:nvPr/>
          </p:nvSpPr>
          <p:spPr>
            <a:xfrm>
              <a:off x="3339972" y="1814068"/>
              <a:ext cx="184785" cy="256540"/>
            </a:xfrm>
            <a:custGeom>
              <a:avLst/>
              <a:gdLst/>
              <a:ahLst/>
              <a:cxnLst/>
              <a:rect l="l" t="t" r="r" b="b"/>
              <a:pathLst>
                <a:path w="184785" h="256539">
                  <a:moveTo>
                    <a:pt x="47878" y="0"/>
                  </a:moveTo>
                  <a:lnTo>
                    <a:pt x="14519" y="22985"/>
                  </a:lnTo>
                  <a:lnTo>
                    <a:pt x="0" y="65151"/>
                  </a:lnTo>
                  <a:lnTo>
                    <a:pt x="952" y="78396"/>
                  </a:lnTo>
                  <a:lnTo>
                    <a:pt x="4952" y="91678"/>
                  </a:lnTo>
                  <a:lnTo>
                    <a:pt x="12001" y="105031"/>
                  </a:lnTo>
                  <a:lnTo>
                    <a:pt x="22097" y="118491"/>
                  </a:lnTo>
                  <a:lnTo>
                    <a:pt x="35941" y="134620"/>
                  </a:lnTo>
                  <a:lnTo>
                    <a:pt x="20574" y="147828"/>
                  </a:lnTo>
                  <a:lnTo>
                    <a:pt x="51181" y="183261"/>
                  </a:lnTo>
                  <a:lnTo>
                    <a:pt x="66547" y="170053"/>
                  </a:lnTo>
                  <a:lnTo>
                    <a:pt x="141097" y="256412"/>
                  </a:lnTo>
                  <a:lnTo>
                    <a:pt x="184277" y="219202"/>
                  </a:lnTo>
                  <a:lnTo>
                    <a:pt x="109728" y="132841"/>
                  </a:lnTo>
                  <a:lnTo>
                    <a:pt x="139953" y="106807"/>
                  </a:lnTo>
                  <a:lnTo>
                    <a:pt x="109347" y="71374"/>
                  </a:lnTo>
                  <a:lnTo>
                    <a:pt x="79247" y="97409"/>
                  </a:lnTo>
                  <a:lnTo>
                    <a:pt x="59182" y="74168"/>
                  </a:lnTo>
                  <a:lnTo>
                    <a:pt x="54610" y="67183"/>
                  </a:lnTo>
                  <a:lnTo>
                    <a:pt x="52832" y="56515"/>
                  </a:lnTo>
                  <a:lnTo>
                    <a:pt x="55118" y="50546"/>
                  </a:lnTo>
                  <a:lnTo>
                    <a:pt x="65151" y="41910"/>
                  </a:lnTo>
                  <a:lnTo>
                    <a:pt x="71501" y="39243"/>
                  </a:lnTo>
                  <a:lnTo>
                    <a:pt x="80137" y="37465"/>
                  </a:lnTo>
                  <a:lnTo>
                    <a:pt x="47878" y="0"/>
                  </a:lnTo>
                  <a:close/>
                </a:path>
              </a:pathLst>
            </a:custGeom>
            <a:solidFill>
              <a:srgbClr val="FFFFFF"/>
            </a:solidFill>
          </p:spPr>
          <p:txBody>
            <a:bodyPr wrap="square" lIns="0" tIns="0" rIns="0" bIns="0" rtlCol="0"/>
            <a:lstStyle/>
            <a:p>
              <a:endParaRPr/>
            </a:p>
          </p:txBody>
        </p:sp>
        <p:pic>
          <p:nvPicPr>
            <p:cNvPr id="29" name="object 29"/>
            <p:cNvPicPr/>
            <p:nvPr/>
          </p:nvPicPr>
          <p:blipFill>
            <a:blip r:embed="rId20" cstate="print"/>
            <a:stretch>
              <a:fillRect/>
            </a:stretch>
          </p:blipFill>
          <p:spPr>
            <a:xfrm>
              <a:off x="3500006" y="1664208"/>
              <a:ext cx="292086" cy="302984"/>
            </a:xfrm>
            <a:prstGeom prst="rect">
              <a:avLst/>
            </a:prstGeom>
          </p:spPr>
        </p:pic>
        <p:sp>
          <p:nvSpPr>
            <p:cNvPr id="30" name="object 30"/>
            <p:cNvSpPr/>
            <p:nvPr/>
          </p:nvSpPr>
          <p:spPr>
            <a:xfrm>
              <a:off x="3786885" y="1531112"/>
              <a:ext cx="316865" cy="255904"/>
            </a:xfrm>
            <a:custGeom>
              <a:avLst/>
              <a:gdLst/>
              <a:ahLst/>
              <a:cxnLst/>
              <a:rect l="l" t="t" r="r" b="b"/>
              <a:pathLst>
                <a:path w="316864" h="255905">
                  <a:moveTo>
                    <a:pt x="222504" y="0"/>
                  </a:moveTo>
                  <a:lnTo>
                    <a:pt x="181070" y="13632"/>
                  </a:lnTo>
                  <a:lnTo>
                    <a:pt x="157480" y="51688"/>
                  </a:lnTo>
                  <a:lnTo>
                    <a:pt x="157099" y="60071"/>
                  </a:lnTo>
                  <a:lnTo>
                    <a:pt x="149225" y="55753"/>
                  </a:lnTo>
                  <a:lnTo>
                    <a:pt x="141859" y="52959"/>
                  </a:lnTo>
                  <a:lnTo>
                    <a:pt x="135255" y="51943"/>
                  </a:lnTo>
                  <a:lnTo>
                    <a:pt x="125279" y="51175"/>
                  </a:lnTo>
                  <a:lnTo>
                    <a:pt x="115173" y="52276"/>
                  </a:lnTo>
                  <a:lnTo>
                    <a:pt x="79962" y="70246"/>
                  </a:lnTo>
                  <a:lnTo>
                    <a:pt x="59563" y="104521"/>
                  </a:lnTo>
                  <a:lnTo>
                    <a:pt x="50038" y="87249"/>
                  </a:lnTo>
                  <a:lnTo>
                    <a:pt x="0" y="114427"/>
                  </a:lnTo>
                  <a:lnTo>
                    <a:pt x="76834" y="255777"/>
                  </a:lnTo>
                  <a:lnTo>
                    <a:pt x="127000" y="228473"/>
                  </a:lnTo>
                  <a:lnTo>
                    <a:pt x="85344" y="151892"/>
                  </a:lnTo>
                  <a:lnTo>
                    <a:pt x="82677" y="146430"/>
                  </a:lnTo>
                  <a:lnTo>
                    <a:pt x="79883" y="137795"/>
                  </a:lnTo>
                  <a:lnTo>
                    <a:pt x="79375" y="134112"/>
                  </a:lnTo>
                  <a:lnTo>
                    <a:pt x="80771" y="122300"/>
                  </a:lnTo>
                  <a:lnTo>
                    <a:pt x="85090" y="115824"/>
                  </a:lnTo>
                  <a:lnTo>
                    <a:pt x="92964" y="111633"/>
                  </a:lnTo>
                  <a:lnTo>
                    <a:pt x="99224" y="109109"/>
                  </a:lnTo>
                  <a:lnTo>
                    <a:pt x="105426" y="108394"/>
                  </a:lnTo>
                  <a:lnTo>
                    <a:pt x="111555" y="109489"/>
                  </a:lnTo>
                  <a:lnTo>
                    <a:pt x="171577" y="204216"/>
                  </a:lnTo>
                  <a:lnTo>
                    <a:pt x="221741" y="176911"/>
                  </a:lnTo>
                  <a:lnTo>
                    <a:pt x="183641" y="107187"/>
                  </a:lnTo>
                  <a:lnTo>
                    <a:pt x="175387" y="80517"/>
                  </a:lnTo>
                  <a:lnTo>
                    <a:pt x="175895" y="70866"/>
                  </a:lnTo>
                  <a:lnTo>
                    <a:pt x="180340" y="63880"/>
                  </a:lnTo>
                  <a:lnTo>
                    <a:pt x="196215" y="55245"/>
                  </a:lnTo>
                  <a:lnTo>
                    <a:pt x="203581" y="55499"/>
                  </a:lnTo>
                  <a:lnTo>
                    <a:pt x="266319" y="152654"/>
                  </a:lnTo>
                  <a:lnTo>
                    <a:pt x="316484" y="125349"/>
                  </a:lnTo>
                  <a:lnTo>
                    <a:pt x="261746" y="24892"/>
                  </a:lnTo>
                  <a:lnTo>
                    <a:pt x="231005" y="1260"/>
                  </a:lnTo>
                  <a:lnTo>
                    <a:pt x="222504" y="0"/>
                  </a:lnTo>
                  <a:close/>
                </a:path>
              </a:pathLst>
            </a:custGeom>
            <a:solidFill>
              <a:srgbClr val="FFFFFF"/>
            </a:solidFill>
          </p:spPr>
          <p:txBody>
            <a:bodyPr wrap="square" lIns="0" tIns="0" rIns="0" bIns="0" rtlCol="0"/>
            <a:lstStyle/>
            <a:p>
              <a:endParaRPr/>
            </a:p>
          </p:txBody>
        </p:sp>
        <p:pic>
          <p:nvPicPr>
            <p:cNvPr id="31" name="object 31"/>
            <p:cNvPicPr/>
            <p:nvPr/>
          </p:nvPicPr>
          <p:blipFill>
            <a:blip r:embed="rId21" cstate="print"/>
            <a:stretch>
              <a:fillRect/>
            </a:stretch>
          </p:blipFill>
          <p:spPr>
            <a:xfrm>
              <a:off x="4089161" y="1247902"/>
              <a:ext cx="448802" cy="375840"/>
            </a:xfrm>
            <a:prstGeom prst="rect">
              <a:avLst/>
            </a:prstGeom>
          </p:spPr>
        </p:pic>
        <p:sp>
          <p:nvSpPr>
            <p:cNvPr id="32" name="object 32"/>
            <p:cNvSpPr/>
            <p:nvPr/>
          </p:nvSpPr>
          <p:spPr>
            <a:xfrm>
              <a:off x="4613655" y="1180830"/>
              <a:ext cx="198755" cy="258445"/>
            </a:xfrm>
            <a:custGeom>
              <a:avLst/>
              <a:gdLst/>
              <a:ahLst/>
              <a:cxnLst/>
              <a:rect l="l" t="t" r="r" b="b"/>
              <a:pathLst>
                <a:path w="198754" h="258444">
                  <a:moveTo>
                    <a:pt x="131619" y="0"/>
                  </a:moveTo>
                  <a:lnTo>
                    <a:pt x="113869" y="57"/>
                  </a:lnTo>
                  <a:lnTo>
                    <a:pt x="94488" y="3699"/>
                  </a:lnTo>
                  <a:lnTo>
                    <a:pt x="0" y="29353"/>
                  </a:lnTo>
                  <a:lnTo>
                    <a:pt x="61848" y="257825"/>
                  </a:lnTo>
                  <a:lnTo>
                    <a:pt x="121284" y="241697"/>
                  </a:lnTo>
                  <a:lnTo>
                    <a:pt x="100710" y="165878"/>
                  </a:lnTo>
                  <a:lnTo>
                    <a:pt x="137921" y="155844"/>
                  </a:lnTo>
                  <a:lnTo>
                    <a:pt x="157829" y="148703"/>
                  </a:lnTo>
                  <a:lnTo>
                    <a:pt x="173735" y="139096"/>
                  </a:lnTo>
                  <a:lnTo>
                    <a:pt x="185642" y="127037"/>
                  </a:lnTo>
                  <a:lnTo>
                    <a:pt x="190570" y="117999"/>
                  </a:lnTo>
                  <a:lnTo>
                    <a:pt x="87757" y="117999"/>
                  </a:lnTo>
                  <a:lnTo>
                    <a:pt x="72389" y="61103"/>
                  </a:lnTo>
                  <a:lnTo>
                    <a:pt x="92328" y="55768"/>
                  </a:lnTo>
                  <a:lnTo>
                    <a:pt x="100778" y="53959"/>
                  </a:lnTo>
                  <a:lnTo>
                    <a:pt x="108203" y="53483"/>
                  </a:lnTo>
                  <a:lnTo>
                    <a:pt x="192762" y="53483"/>
                  </a:lnTo>
                  <a:lnTo>
                    <a:pt x="189039" y="42830"/>
                  </a:lnTo>
                  <a:lnTo>
                    <a:pt x="181990" y="30115"/>
                  </a:lnTo>
                  <a:lnTo>
                    <a:pt x="173037" y="19399"/>
                  </a:lnTo>
                  <a:lnTo>
                    <a:pt x="162178" y="10684"/>
                  </a:lnTo>
                  <a:lnTo>
                    <a:pt x="147726" y="3538"/>
                  </a:lnTo>
                  <a:lnTo>
                    <a:pt x="131619" y="0"/>
                  </a:lnTo>
                  <a:close/>
                </a:path>
                <a:path w="198754" h="258444">
                  <a:moveTo>
                    <a:pt x="192762" y="53483"/>
                  </a:moveTo>
                  <a:lnTo>
                    <a:pt x="108203" y="53483"/>
                  </a:lnTo>
                  <a:lnTo>
                    <a:pt x="114581" y="54340"/>
                  </a:lnTo>
                  <a:lnTo>
                    <a:pt x="119888" y="56531"/>
                  </a:lnTo>
                  <a:lnTo>
                    <a:pt x="126238" y="60213"/>
                  </a:lnTo>
                  <a:lnTo>
                    <a:pt x="130556" y="66309"/>
                  </a:lnTo>
                  <a:lnTo>
                    <a:pt x="132841" y="74818"/>
                  </a:lnTo>
                  <a:lnTo>
                    <a:pt x="135127" y="83455"/>
                  </a:lnTo>
                  <a:lnTo>
                    <a:pt x="134873" y="90820"/>
                  </a:lnTo>
                  <a:lnTo>
                    <a:pt x="87757" y="117999"/>
                  </a:lnTo>
                  <a:lnTo>
                    <a:pt x="190570" y="117999"/>
                  </a:lnTo>
                  <a:lnTo>
                    <a:pt x="193547" y="112537"/>
                  </a:lnTo>
                  <a:lnTo>
                    <a:pt x="197004" y="100088"/>
                  </a:lnTo>
                  <a:lnTo>
                    <a:pt x="198246" y="86757"/>
                  </a:lnTo>
                  <a:lnTo>
                    <a:pt x="197298" y="72568"/>
                  </a:lnTo>
                  <a:lnTo>
                    <a:pt x="194182" y="57547"/>
                  </a:lnTo>
                  <a:lnTo>
                    <a:pt x="192762" y="53483"/>
                  </a:lnTo>
                  <a:close/>
                </a:path>
              </a:pathLst>
            </a:custGeom>
            <a:solidFill>
              <a:srgbClr val="FFFFFF"/>
            </a:solidFill>
          </p:spPr>
          <p:txBody>
            <a:bodyPr wrap="square" lIns="0" tIns="0" rIns="0" bIns="0" rtlCol="0"/>
            <a:lstStyle/>
            <a:p>
              <a:endParaRPr/>
            </a:p>
          </p:txBody>
        </p:sp>
        <p:pic>
          <p:nvPicPr>
            <p:cNvPr id="33" name="object 33"/>
            <p:cNvPicPr/>
            <p:nvPr/>
          </p:nvPicPr>
          <p:blipFill>
            <a:blip r:embed="rId22" cstate="print"/>
            <a:stretch>
              <a:fillRect/>
            </a:stretch>
          </p:blipFill>
          <p:spPr>
            <a:xfrm>
              <a:off x="4848036" y="1163375"/>
              <a:ext cx="389570" cy="213836"/>
            </a:xfrm>
            <a:prstGeom prst="rect">
              <a:avLst/>
            </a:prstGeom>
          </p:spPr>
        </p:pic>
        <p:sp>
          <p:nvSpPr>
            <p:cNvPr id="34" name="object 34"/>
            <p:cNvSpPr/>
            <p:nvPr/>
          </p:nvSpPr>
          <p:spPr>
            <a:xfrm>
              <a:off x="5258079" y="1009649"/>
              <a:ext cx="840740" cy="299085"/>
            </a:xfrm>
            <a:custGeom>
              <a:avLst/>
              <a:gdLst/>
              <a:ahLst/>
              <a:cxnLst/>
              <a:rect l="l" t="t" r="r" b="b"/>
              <a:pathLst>
                <a:path w="840739" h="299084">
                  <a:moveTo>
                    <a:pt x="196430" y="280809"/>
                  </a:moveTo>
                  <a:lnTo>
                    <a:pt x="195135" y="269633"/>
                  </a:lnTo>
                  <a:lnTo>
                    <a:pt x="192620" y="248158"/>
                  </a:lnTo>
                  <a:lnTo>
                    <a:pt x="184073" y="174967"/>
                  </a:lnTo>
                  <a:lnTo>
                    <a:pt x="180378" y="143395"/>
                  </a:lnTo>
                  <a:lnTo>
                    <a:pt x="166204" y="22110"/>
                  </a:lnTo>
                  <a:lnTo>
                    <a:pt x="132346" y="26060"/>
                  </a:lnTo>
                  <a:lnTo>
                    <a:pt x="132346" y="214820"/>
                  </a:lnTo>
                  <a:lnTo>
                    <a:pt x="131127" y="221830"/>
                  </a:lnTo>
                  <a:lnTo>
                    <a:pt x="100037" y="248031"/>
                  </a:lnTo>
                  <a:lnTo>
                    <a:pt x="91871" y="248158"/>
                  </a:lnTo>
                  <a:lnTo>
                    <a:pt x="84315" y="246608"/>
                  </a:lnTo>
                  <a:lnTo>
                    <a:pt x="59410" y="215900"/>
                  </a:lnTo>
                  <a:lnTo>
                    <a:pt x="59207" y="209359"/>
                  </a:lnTo>
                  <a:lnTo>
                    <a:pt x="60147" y="203047"/>
                  </a:lnTo>
                  <a:lnTo>
                    <a:pt x="91528" y="175145"/>
                  </a:lnTo>
                  <a:lnTo>
                    <a:pt x="127787" y="193649"/>
                  </a:lnTo>
                  <a:lnTo>
                    <a:pt x="132346" y="214820"/>
                  </a:lnTo>
                  <a:lnTo>
                    <a:pt x="132346" y="26060"/>
                  </a:lnTo>
                  <a:lnTo>
                    <a:pt x="109435" y="28714"/>
                  </a:lnTo>
                  <a:lnTo>
                    <a:pt x="122910" y="143395"/>
                  </a:lnTo>
                  <a:lnTo>
                    <a:pt x="116052" y="137807"/>
                  </a:lnTo>
                  <a:lnTo>
                    <a:pt x="79184" y="127850"/>
                  </a:lnTo>
                  <a:lnTo>
                    <a:pt x="70713" y="128409"/>
                  </a:lnTo>
                  <a:lnTo>
                    <a:pt x="31965" y="144043"/>
                  </a:lnTo>
                  <a:lnTo>
                    <a:pt x="3314" y="184937"/>
                  </a:lnTo>
                  <a:lnTo>
                    <a:pt x="0" y="202920"/>
                  </a:lnTo>
                  <a:lnTo>
                    <a:pt x="482" y="222516"/>
                  </a:lnTo>
                  <a:lnTo>
                    <a:pt x="22136" y="272211"/>
                  </a:lnTo>
                  <a:lnTo>
                    <a:pt x="62420" y="296494"/>
                  </a:lnTo>
                  <a:lnTo>
                    <a:pt x="76542" y="298729"/>
                  </a:lnTo>
                  <a:lnTo>
                    <a:pt x="91160" y="298335"/>
                  </a:lnTo>
                  <a:lnTo>
                    <a:pt x="128244" y="282575"/>
                  </a:lnTo>
                  <a:lnTo>
                    <a:pt x="137629" y="269633"/>
                  </a:lnTo>
                  <a:lnTo>
                    <a:pt x="139661" y="287401"/>
                  </a:lnTo>
                  <a:lnTo>
                    <a:pt x="196430" y="280809"/>
                  </a:lnTo>
                  <a:close/>
                </a:path>
                <a:path w="840739" h="299084">
                  <a:moveTo>
                    <a:pt x="275183" y="60464"/>
                  </a:moveTo>
                  <a:lnTo>
                    <a:pt x="273646" y="42684"/>
                  </a:lnTo>
                  <a:lnTo>
                    <a:pt x="269976" y="35445"/>
                  </a:lnTo>
                  <a:lnTo>
                    <a:pt x="256628" y="24130"/>
                  </a:lnTo>
                  <a:lnTo>
                    <a:pt x="248754" y="21729"/>
                  </a:lnTo>
                  <a:lnTo>
                    <a:pt x="239991" y="22364"/>
                  </a:lnTo>
                  <a:lnTo>
                    <a:pt x="231114" y="23126"/>
                  </a:lnTo>
                  <a:lnTo>
                    <a:pt x="223862" y="26809"/>
                  </a:lnTo>
                  <a:lnTo>
                    <a:pt x="212559" y="40132"/>
                  </a:lnTo>
                  <a:lnTo>
                    <a:pt x="210146" y="47891"/>
                  </a:lnTo>
                  <a:lnTo>
                    <a:pt x="210794" y="56654"/>
                  </a:lnTo>
                  <a:lnTo>
                    <a:pt x="236321" y="86753"/>
                  </a:lnTo>
                  <a:lnTo>
                    <a:pt x="254101" y="85229"/>
                  </a:lnTo>
                  <a:lnTo>
                    <a:pt x="261454" y="81546"/>
                  </a:lnTo>
                  <a:lnTo>
                    <a:pt x="267042" y="74930"/>
                  </a:lnTo>
                  <a:lnTo>
                    <a:pt x="272630" y="68199"/>
                  </a:lnTo>
                  <a:lnTo>
                    <a:pt x="275183" y="60464"/>
                  </a:lnTo>
                  <a:close/>
                </a:path>
                <a:path w="840739" h="299084">
                  <a:moveTo>
                    <a:pt x="289026" y="273812"/>
                  </a:moveTo>
                  <a:lnTo>
                    <a:pt x="275945" y="113423"/>
                  </a:lnTo>
                  <a:lnTo>
                    <a:pt x="219176" y="117995"/>
                  </a:lnTo>
                  <a:lnTo>
                    <a:pt x="232257" y="278396"/>
                  </a:lnTo>
                  <a:lnTo>
                    <a:pt x="289026" y="273812"/>
                  </a:lnTo>
                  <a:close/>
                </a:path>
                <a:path w="840739" h="299084">
                  <a:moveTo>
                    <a:pt x="508101" y="261874"/>
                  </a:moveTo>
                  <a:lnTo>
                    <a:pt x="507377" y="246646"/>
                  </a:lnTo>
                  <a:lnTo>
                    <a:pt x="506247" y="222516"/>
                  </a:lnTo>
                  <a:lnTo>
                    <a:pt x="502818" y="149225"/>
                  </a:lnTo>
                  <a:lnTo>
                    <a:pt x="501434" y="119773"/>
                  </a:lnTo>
                  <a:lnTo>
                    <a:pt x="495896" y="1790"/>
                  </a:lnTo>
                  <a:lnTo>
                    <a:pt x="449046" y="3873"/>
                  </a:lnTo>
                  <a:lnTo>
                    <a:pt x="449046" y="184150"/>
                  </a:lnTo>
                  <a:lnTo>
                    <a:pt x="448729" y="191604"/>
                  </a:lnTo>
                  <a:lnTo>
                    <a:pt x="421551" y="221488"/>
                  </a:lnTo>
                  <a:lnTo>
                    <a:pt x="414235" y="222516"/>
                  </a:lnTo>
                  <a:lnTo>
                    <a:pt x="406044" y="222084"/>
                  </a:lnTo>
                  <a:lnTo>
                    <a:pt x="376402" y="196469"/>
                  </a:lnTo>
                  <a:lnTo>
                    <a:pt x="376123" y="190119"/>
                  </a:lnTo>
                  <a:lnTo>
                    <a:pt x="376199" y="181063"/>
                  </a:lnTo>
                  <a:lnTo>
                    <a:pt x="402767" y="150393"/>
                  </a:lnTo>
                  <a:lnTo>
                    <a:pt x="410819" y="149225"/>
                  </a:lnTo>
                  <a:lnTo>
                    <a:pt x="418172" y="149542"/>
                  </a:lnTo>
                  <a:lnTo>
                    <a:pt x="448017" y="176847"/>
                  </a:lnTo>
                  <a:lnTo>
                    <a:pt x="449046" y="184150"/>
                  </a:lnTo>
                  <a:lnTo>
                    <a:pt x="449046" y="3873"/>
                  </a:lnTo>
                  <a:lnTo>
                    <a:pt x="438873" y="4318"/>
                  </a:lnTo>
                  <a:lnTo>
                    <a:pt x="444334" y="119773"/>
                  </a:lnTo>
                  <a:lnTo>
                    <a:pt x="437870" y="113677"/>
                  </a:lnTo>
                  <a:lnTo>
                    <a:pt x="401764" y="101168"/>
                  </a:lnTo>
                  <a:lnTo>
                    <a:pt x="393280" y="101104"/>
                  </a:lnTo>
                  <a:lnTo>
                    <a:pt x="379095" y="102971"/>
                  </a:lnTo>
                  <a:lnTo>
                    <a:pt x="342239" y="123063"/>
                  </a:lnTo>
                  <a:lnTo>
                    <a:pt x="317588" y="170510"/>
                  </a:lnTo>
                  <a:lnTo>
                    <a:pt x="316699" y="190119"/>
                  </a:lnTo>
                  <a:lnTo>
                    <a:pt x="319354" y="209321"/>
                  </a:lnTo>
                  <a:lnTo>
                    <a:pt x="347560" y="253885"/>
                  </a:lnTo>
                  <a:lnTo>
                    <a:pt x="387197" y="271411"/>
                  </a:lnTo>
                  <a:lnTo>
                    <a:pt x="401802" y="272046"/>
                  </a:lnTo>
                  <a:lnTo>
                    <a:pt x="410768" y="271081"/>
                  </a:lnTo>
                  <a:lnTo>
                    <a:pt x="445096" y="253758"/>
                  </a:lnTo>
                  <a:lnTo>
                    <a:pt x="450189" y="246646"/>
                  </a:lnTo>
                  <a:lnTo>
                    <a:pt x="451065" y="264553"/>
                  </a:lnTo>
                  <a:lnTo>
                    <a:pt x="508101" y="261874"/>
                  </a:lnTo>
                  <a:close/>
                </a:path>
                <a:path w="840739" h="299084">
                  <a:moveTo>
                    <a:pt x="602322" y="261251"/>
                  </a:moveTo>
                  <a:lnTo>
                    <a:pt x="600290" y="100330"/>
                  </a:lnTo>
                  <a:lnTo>
                    <a:pt x="543280" y="100977"/>
                  </a:lnTo>
                  <a:lnTo>
                    <a:pt x="545299" y="261874"/>
                  </a:lnTo>
                  <a:lnTo>
                    <a:pt x="602322" y="261251"/>
                  </a:lnTo>
                  <a:close/>
                </a:path>
                <a:path w="840739" h="299084">
                  <a:moveTo>
                    <a:pt x="603084" y="47383"/>
                  </a:moveTo>
                  <a:lnTo>
                    <a:pt x="587095" y="9906"/>
                  </a:lnTo>
                  <a:lnTo>
                    <a:pt x="579462" y="6870"/>
                  </a:lnTo>
                  <a:lnTo>
                    <a:pt x="561695" y="7112"/>
                  </a:lnTo>
                  <a:lnTo>
                    <a:pt x="554202" y="10287"/>
                  </a:lnTo>
                  <a:lnTo>
                    <a:pt x="548093" y="16510"/>
                  </a:lnTo>
                  <a:lnTo>
                    <a:pt x="542124" y="22745"/>
                  </a:lnTo>
                  <a:lnTo>
                    <a:pt x="539089" y="30365"/>
                  </a:lnTo>
                  <a:lnTo>
                    <a:pt x="539330" y="48145"/>
                  </a:lnTo>
                  <a:lnTo>
                    <a:pt x="542505" y="55626"/>
                  </a:lnTo>
                  <a:lnTo>
                    <a:pt x="548728" y="61734"/>
                  </a:lnTo>
                  <a:lnTo>
                    <a:pt x="554964" y="67957"/>
                  </a:lnTo>
                  <a:lnTo>
                    <a:pt x="562571" y="70993"/>
                  </a:lnTo>
                  <a:lnTo>
                    <a:pt x="580364" y="70751"/>
                  </a:lnTo>
                  <a:lnTo>
                    <a:pt x="587971" y="67576"/>
                  </a:lnTo>
                  <a:lnTo>
                    <a:pt x="594080" y="61353"/>
                  </a:lnTo>
                  <a:lnTo>
                    <a:pt x="600176" y="55003"/>
                  </a:lnTo>
                  <a:lnTo>
                    <a:pt x="603084" y="47383"/>
                  </a:lnTo>
                  <a:close/>
                </a:path>
                <a:path w="840739" h="299084">
                  <a:moveTo>
                    <a:pt x="840460" y="264668"/>
                  </a:moveTo>
                  <a:lnTo>
                    <a:pt x="756754" y="176149"/>
                  </a:lnTo>
                  <a:lnTo>
                    <a:pt x="839063" y="103632"/>
                  </a:lnTo>
                  <a:lnTo>
                    <a:pt x="761072" y="101981"/>
                  </a:lnTo>
                  <a:lnTo>
                    <a:pt x="700366" y="158635"/>
                  </a:lnTo>
                  <a:lnTo>
                    <a:pt x="703668" y="1282"/>
                  </a:lnTo>
                  <a:lnTo>
                    <a:pt x="646658" y="0"/>
                  </a:lnTo>
                  <a:lnTo>
                    <a:pt x="641070" y="260350"/>
                  </a:lnTo>
                  <a:lnTo>
                    <a:pt x="698080" y="261632"/>
                  </a:lnTo>
                  <a:lnTo>
                    <a:pt x="699490" y="196088"/>
                  </a:lnTo>
                  <a:lnTo>
                    <a:pt x="760691" y="262890"/>
                  </a:lnTo>
                  <a:lnTo>
                    <a:pt x="840460" y="264668"/>
                  </a:lnTo>
                  <a:close/>
                </a:path>
              </a:pathLst>
            </a:custGeom>
            <a:solidFill>
              <a:srgbClr val="FFFFFF"/>
            </a:solidFill>
          </p:spPr>
          <p:txBody>
            <a:bodyPr wrap="square" lIns="0" tIns="0" rIns="0" bIns="0" rtlCol="0"/>
            <a:lstStyle/>
            <a:p>
              <a:endParaRPr/>
            </a:p>
          </p:txBody>
        </p:sp>
        <p:pic>
          <p:nvPicPr>
            <p:cNvPr id="35" name="object 35"/>
            <p:cNvPicPr/>
            <p:nvPr/>
          </p:nvPicPr>
          <p:blipFill>
            <a:blip r:embed="rId23" cstate="print"/>
            <a:stretch>
              <a:fillRect/>
            </a:stretch>
          </p:blipFill>
          <p:spPr>
            <a:xfrm>
              <a:off x="6117082" y="1115314"/>
              <a:ext cx="192912" cy="172973"/>
            </a:xfrm>
            <a:prstGeom prst="rect">
              <a:avLst/>
            </a:prstGeom>
          </p:spPr>
        </p:pic>
        <p:pic>
          <p:nvPicPr>
            <p:cNvPr id="36" name="object 36"/>
            <p:cNvPicPr/>
            <p:nvPr/>
          </p:nvPicPr>
          <p:blipFill>
            <a:blip r:embed="rId24" cstate="print"/>
            <a:stretch>
              <a:fillRect/>
            </a:stretch>
          </p:blipFill>
          <p:spPr>
            <a:xfrm>
              <a:off x="6334632" y="1132078"/>
              <a:ext cx="181215" cy="179577"/>
            </a:xfrm>
            <a:prstGeom prst="rect">
              <a:avLst/>
            </a:prstGeom>
          </p:spPr>
        </p:pic>
        <p:sp>
          <p:nvSpPr>
            <p:cNvPr id="37" name="object 37"/>
            <p:cNvSpPr/>
            <p:nvPr/>
          </p:nvSpPr>
          <p:spPr>
            <a:xfrm>
              <a:off x="6638797" y="1076706"/>
              <a:ext cx="221615" cy="293370"/>
            </a:xfrm>
            <a:custGeom>
              <a:avLst/>
              <a:gdLst/>
              <a:ahLst/>
              <a:cxnLst/>
              <a:rect l="l" t="t" r="r" b="b"/>
              <a:pathLst>
                <a:path w="221615" h="293369">
                  <a:moveTo>
                    <a:pt x="48894" y="0"/>
                  </a:moveTo>
                  <a:lnTo>
                    <a:pt x="0" y="255778"/>
                  </a:lnTo>
                  <a:lnTo>
                    <a:pt x="56006" y="266446"/>
                  </a:lnTo>
                  <a:lnTo>
                    <a:pt x="68326" y="202057"/>
                  </a:lnTo>
                  <a:lnTo>
                    <a:pt x="117475" y="278257"/>
                  </a:lnTo>
                  <a:lnTo>
                    <a:pt x="195833" y="293243"/>
                  </a:lnTo>
                  <a:lnTo>
                    <a:pt x="128143" y="192023"/>
                  </a:lnTo>
                  <a:lnTo>
                    <a:pt x="221233" y="134366"/>
                  </a:lnTo>
                  <a:lnTo>
                    <a:pt x="144653" y="119633"/>
                  </a:lnTo>
                  <a:lnTo>
                    <a:pt x="75310" y="165353"/>
                  </a:lnTo>
                  <a:lnTo>
                    <a:pt x="105029" y="10668"/>
                  </a:lnTo>
                  <a:lnTo>
                    <a:pt x="48894" y="0"/>
                  </a:lnTo>
                  <a:close/>
                </a:path>
              </a:pathLst>
            </a:custGeom>
            <a:solidFill>
              <a:srgbClr val="FFFFFF"/>
            </a:solidFill>
          </p:spPr>
          <p:txBody>
            <a:bodyPr wrap="square" lIns="0" tIns="0" rIns="0" bIns="0" rtlCol="0"/>
            <a:lstStyle/>
            <a:p>
              <a:endParaRPr/>
            </a:p>
          </p:txBody>
        </p:sp>
        <p:pic>
          <p:nvPicPr>
            <p:cNvPr id="38" name="object 38"/>
            <p:cNvPicPr/>
            <p:nvPr/>
          </p:nvPicPr>
          <p:blipFill>
            <a:blip r:embed="rId25" cstate="print"/>
            <a:stretch>
              <a:fillRect/>
            </a:stretch>
          </p:blipFill>
          <p:spPr>
            <a:xfrm>
              <a:off x="6862762" y="1230497"/>
              <a:ext cx="177546" cy="174218"/>
            </a:xfrm>
            <a:prstGeom prst="rect">
              <a:avLst/>
            </a:prstGeom>
          </p:spPr>
        </p:pic>
        <p:sp>
          <p:nvSpPr>
            <p:cNvPr id="39" name="object 39"/>
            <p:cNvSpPr/>
            <p:nvPr/>
          </p:nvSpPr>
          <p:spPr>
            <a:xfrm>
              <a:off x="7136765" y="1236598"/>
              <a:ext cx="1183640" cy="724535"/>
            </a:xfrm>
            <a:custGeom>
              <a:avLst/>
              <a:gdLst/>
              <a:ahLst/>
              <a:cxnLst/>
              <a:rect l="l" t="t" r="r" b="b"/>
              <a:pathLst>
                <a:path w="1183640" h="724535">
                  <a:moveTo>
                    <a:pt x="323964" y="72021"/>
                  </a:moveTo>
                  <a:lnTo>
                    <a:pt x="265938" y="52070"/>
                  </a:lnTo>
                  <a:lnTo>
                    <a:pt x="176911" y="154813"/>
                  </a:lnTo>
                  <a:lnTo>
                    <a:pt x="172847" y="19939"/>
                  </a:lnTo>
                  <a:lnTo>
                    <a:pt x="115303" y="0"/>
                  </a:lnTo>
                  <a:lnTo>
                    <a:pt x="0" y="210705"/>
                  </a:lnTo>
                  <a:lnTo>
                    <a:pt x="58026" y="230632"/>
                  </a:lnTo>
                  <a:lnTo>
                    <a:pt x="121526" y="108331"/>
                  </a:lnTo>
                  <a:lnTo>
                    <a:pt x="128651" y="255028"/>
                  </a:lnTo>
                  <a:lnTo>
                    <a:pt x="151765" y="263029"/>
                  </a:lnTo>
                  <a:lnTo>
                    <a:pt x="250177" y="152781"/>
                  </a:lnTo>
                  <a:lnTo>
                    <a:pt x="222250" y="287286"/>
                  </a:lnTo>
                  <a:lnTo>
                    <a:pt x="280530" y="307479"/>
                  </a:lnTo>
                  <a:lnTo>
                    <a:pt x="323964" y="72021"/>
                  </a:lnTo>
                  <a:close/>
                </a:path>
                <a:path w="1183640" h="724535">
                  <a:moveTo>
                    <a:pt x="538988" y="244983"/>
                  </a:moveTo>
                  <a:lnTo>
                    <a:pt x="520166" y="236867"/>
                  </a:lnTo>
                  <a:lnTo>
                    <a:pt x="486651" y="222377"/>
                  </a:lnTo>
                  <a:lnTo>
                    <a:pt x="480428" y="236867"/>
                  </a:lnTo>
                  <a:lnTo>
                    <a:pt x="459447" y="207835"/>
                  </a:lnTo>
                  <a:lnTo>
                    <a:pt x="459447" y="282917"/>
                  </a:lnTo>
                  <a:lnTo>
                    <a:pt x="458609" y="289902"/>
                  </a:lnTo>
                  <a:lnTo>
                    <a:pt x="429387" y="318465"/>
                  </a:lnTo>
                  <a:lnTo>
                    <a:pt x="422376" y="319036"/>
                  </a:lnTo>
                  <a:lnTo>
                    <a:pt x="415340" y="318173"/>
                  </a:lnTo>
                  <a:lnTo>
                    <a:pt x="386448" y="286562"/>
                  </a:lnTo>
                  <a:lnTo>
                    <a:pt x="386194" y="280238"/>
                  </a:lnTo>
                  <a:lnTo>
                    <a:pt x="387096" y="273989"/>
                  </a:lnTo>
                  <a:lnTo>
                    <a:pt x="414197" y="246849"/>
                  </a:lnTo>
                  <a:lnTo>
                    <a:pt x="421805" y="245783"/>
                  </a:lnTo>
                  <a:lnTo>
                    <a:pt x="429488" y="246468"/>
                  </a:lnTo>
                  <a:lnTo>
                    <a:pt x="458800" y="275945"/>
                  </a:lnTo>
                  <a:lnTo>
                    <a:pt x="459447" y="282917"/>
                  </a:lnTo>
                  <a:lnTo>
                    <a:pt x="459447" y="207835"/>
                  </a:lnTo>
                  <a:lnTo>
                    <a:pt x="415277" y="191401"/>
                  </a:lnTo>
                  <a:lnTo>
                    <a:pt x="401281" y="192011"/>
                  </a:lnTo>
                  <a:lnTo>
                    <a:pt x="356019" y="213093"/>
                  </a:lnTo>
                  <a:lnTo>
                    <a:pt x="328739" y="262661"/>
                  </a:lnTo>
                  <a:lnTo>
                    <a:pt x="326682" y="280619"/>
                  </a:lnTo>
                  <a:lnTo>
                    <a:pt x="328599" y="298094"/>
                  </a:lnTo>
                  <a:lnTo>
                    <a:pt x="351370" y="339204"/>
                  </a:lnTo>
                  <a:lnTo>
                    <a:pt x="392252" y="360260"/>
                  </a:lnTo>
                  <a:lnTo>
                    <a:pt x="400621" y="361099"/>
                  </a:lnTo>
                  <a:lnTo>
                    <a:pt x="408927" y="360807"/>
                  </a:lnTo>
                  <a:lnTo>
                    <a:pt x="415277" y="360184"/>
                  </a:lnTo>
                  <a:lnTo>
                    <a:pt x="422275" y="357771"/>
                  </a:lnTo>
                  <a:lnTo>
                    <a:pt x="429882" y="353695"/>
                  </a:lnTo>
                  <a:lnTo>
                    <a:pt x="422770" y="370090"/>
                  </a:lnTo>
                  <a:lnTo>
                    <a:pt x="475234" y="392696"/>
                  </a:lnTo>
                  <a:lnTo>
                    <a:pt x="492061" y="353695"/>
                  </a:lnTo>
                  <a:lnTo>
                    <a:pt x="507022" y="319036"/>
                  </a:lnTo>
                  <a:lnTo>
                    <a:pt x="538645" y="245783"/>
                  </a:lnTo>
                  <a:lnTo>
                    <a:pt x="538988" y="244983"/>
                  </a:lnTo>
                  <a:close/>
                </a:path>
                <a:path w="1183640" h="724535">
                  <a:moveTo>
                    <a:pt x="690372" y="325640"/>
                  </a:moveTo>
                  <a:lnTo>
                    <a:pt x="660019" y="299415"/>
                  </a:lnTo>
                  <a:lnTo>
                    <a:pt x="616038" y="282359"/>
                  </a:lnTo>
                  <a:lnTo>
                    <a:pt x="601535" y="282194"/>
                  </a:lnTo>
                  <a:lnTo>
                    <a:pt x="588137" y="285369"/>
                  </a:lnTo>
                  <a:lnTo>
                    <a:pt x="558800" y="311924"/>
                  </a:lnTo>
                  <a:lnTo>
                    <a:pt x="553326" y="330085"/>
                  </a:lnTo>
                  <a:lnTo>
                    <a:pt x="553694" y="337769"/>
                  </a:lnTo>
                  <a:lnTo>
                    <a:pt x="588137" y="379476"/>
                  </a:lnTo>
                  <a:lnTo>
                    <a:pt x="592709" y="383794"/>
                  </a:lnTo>
                  <a:lnTo>
                    <a:pt x="597141" y="390283"/>
                  </a:lnTo>
                  <a:lnTo>
                    <a:pt x="597535" y="394081"/>
                  </a:lnTo>
                  <a:lnTo>
                    <a:pt x="595617" y="397891"/>
                  </a:lnTo>
                  <a:lnTo>
                    <a:pt x="592201" y="402234"/>
                  </a:lnTo>
                  <a:lnTo>
                    <a:pt x="587463" y="404190"/>
                  </a:lnTo>
                  <a:lnTo>
                    <a:pt x="581444" y="403758"/>
                  </a:lnTo>
                  <a:lnTo>
                    <a:pt x="548347" y="377990"/>
                  </a:lnTo>
                  <a:lnTo>
                    <a:pt x="540753" y="366395"/>
                  </a:lnTo>
                  <a:lnTo>
                    <a:pt x="504304" y="393077"/>
                  </a:lnTo>
                  <a:lnTo>
                    <a:pt x="539318" y="430123"/>
                  </a:lnTo>
                  <a:lnTo>
                    <a:pt x="585266" y="449300"/>
                  </a:lnTo>
                  <a:lnTo>
                    <a:pt x="599897" y="450176"/>
                  </a:lnTo>
                  <a:lnTo>
                    <a:pt x="613651" y="448056"/>
                  </a:lnTo>
                  <a:lnTo>
                    <a:pt x="648830" y="418858"/>
                  </a:lnTo>
                  <a:lnTo>
                    <a:pt x="654215" y="400761"/>
                  </a:lnTo>
                  <a:lnTo>
                    <a:pt x="653999" y="391845"/>
                  </a:lnTo>
                  <a:lnTo>
                    <a:pt x="629145" y="355104"/>
                  </a:lnTo>
                  <a:lnTo>
                    <a:pt x="621017" y="348627"/>
                  </a:lnTo>
                  <a:lnTo>
                    <a:pt x="616318" y="344551"/>
                  </a:lnTo>
                  <a:lnTo>
                    <a:pt x="611759" y="338582"/>
                  </a:lnTo>
                  <a:lnTo>
                    <a:pt x="610997" y="334911"/>
                  </a:lnTo>
                  <a:lnTo>
                    <a:pt x="616191" y="324624"/>
                  </a:lnTo>
                  <a:lnTo>
                    <a:pt x="623062" y="323608"/>
                  </a:lnTo>
                  <a:lnTo>
                    <a:pt x="633222" y="328815"/>
                  </a:lnTo>
                  <a:lnTo>
                    <a:pt x="639546" y="332549"/>
                  </a:lnTo>
                  <a:lnTo>
                    <a:pt x="645579" y="337286"/>
                  </a:lnTo>
                  <a:lnTo>
                    <a:pt x="651306" y="343027"/>
                  </a:lnTo>
                  <a:lnTo>
                    <a:pt x="656704" y="349758"/>
                  </a:lnTo>
                  <a:lnTo>
                    <a:pt x="690372" y="325640"/>
                  </a:lnTo>
                  <a:close/>
                </a:path>
                <a:path w="1183640" h="724535">
                  <a:moveTo>
                    <a:pt x="885558" y="430796"/>
                  </a:moveTo>
                  <a:lnTo>
                    <a:pt x="863333" y="417931"/>
                  </a:lnTo>
                  <a:lnTo>
                    <a:pt x="859878" y="415925"/>
                  </a:lnTo>
                  <a:lnTo>
                    <a:pt x="836155" y="402221"/>
                  </a:lnTo>
                  <a:lnTo>
                    <a:pt x="828281" y="415925"/>
                  </a:lnTo>
                  <a:lnTo>
                    <a:pt x="826135" y="407289"/>
                  </a:lnTo>
                  <a:lnTo>
                    <a:pt x="823328" y="400431"/>
                  </a:lnTo>
                  <a:lnTo>
                    <a:pt x="802246" y="377342"/>
                  </a:lnTo>
                  <a:lnTo>
                    <a:pt x="802246" y="452234"/>
                  </a:lnTo>
                  <a:lnTo>
                    <a:pt x="802043" y="459244"/>
                  </a:lnTo>
                  <a:lnTo>
                    <a:pt x="775195" y="489839"/>
                  </a:lnTo>
                  <a:lnTo>
                    <a:pt x="768032" y="491020"/>
                  </a:lnTo>
                  <a:lnTo>
                    <a:pt x="761009" y="490740"/>
                  </a:lnTo>
                  <a:lnTo>
                    <a:pt x="729729" y="460883"/>
                  </a:lnTo>
                  <a:lnTo>
                    <a:pt x="729145" y="454342"/>
                  </a:lnTo>
                  <a:lnTo>
                    <a:pt x="729653" y="448030"/>
                  </a:lnTo>
                  <a:lnTo>
                    <a:pt x="761314" y="418096"/>
                  </a:lnTo>
                  <a:lnTo>
                    <a:pt x="769010" y="417931"/>
                  </a:lnTo>
                  <a:lnTo>
                    <a:pt x="776554" y="419531"/>
                  </a:lnTo>
                  <a:lnTo>
                    <a:pt x="802246" y="452234"/>
                  </a:lnTo>
                  <a:lnTo>
                    <a:pt x="802246" y="377342"/>
                  </a:lnTo>
                  <a:lnTo>
                    <a:pt x="795388" y="372884"/>
                  </a:lnTo>
                  <a:lnTo>
                    <a:pt x="782396" y="366737"/>
                  </a:lnTo>
                  <a:lnTo>
                    <a:pt x="768896" y="363143"/>
                  </a:lnTo>
                  <a:lnTo>
                    <a:pt x="754913" y="362115"/>
                  </a:lnTo>
                  <a:lnTo>
                    <a:pt x="740410" y="363601"/>
                  </a:lnTo>
                  <a:lnTo>
                    <a:pt x="694080" y="390258"/>
                  </a:lnTo>
                  <a:lnTo>
                    <a:pt x="674573" y="423824"/>
                  </a:lnTo>
                  <a:lnTo>
                    <a:pt x="670382" y="459244"/>
                  </a:lnTo>
                  <a:lnTo>
                    <a:pt x="674230" y="476631"/>
                  </a:lnTo>
                  <a:lnTo>
                    <a:pt x="698093" y="512787"/>
                  </a:lnTo>
                  <a:lnTo>
                    <a:pt x="734428" y="529996"/>
                  </a:lnTo>
                  <a:lnTo>
                    <a:pt x="742683" y="530733"/>
                  </a:lnTo>
                  <a:lnTo>
                    <a:pt x="749173" y="530733"/>
                  </a:lnTo>
                  <a:lnTo>
                    <a:pt x="756412" y="529221"/>
                  </a:lnTo>
                  <a:lnTo>
                    <a:pt x="764413" y="526046"/>
                  </a:lnTo>
                  <a:lnTo>
                    <a:pt x="755523" y="541540"/>
                  </a:lnTo>
                  <a:lnTo>
                    <a:pt x="804913" y="570115"/>
                  </a:lnTo>
                  <a:lnTo>
                    <a:pt x="830427" y="526046"/>
                  </a:lnTo>
                  <a:lnTo>
                    <a:pt x="850696" y="491020"/>
                  </a:lnTo>
                  <a:lnTo>
                    <a:pt x="885558" y="430796"/>
                  </a:lnTo>
                  <a:close/>
                </a:path>
                <a:path w="1183640" h="724535">
                  <a:moveTo>
                    <a:pt x="1183170" y="611949"/>
                  </a:moveTo>
                  <a:lnTo>
                    <a:pt x="1175753" y="564146"/>
                  </a:lnTo>
                  <a:lnTo>
                    <a:pt x="1160741" y="535698"/>
                  </a:lnTo>
                  <a:lnTo>
                    <a:pt x="1160411" y="535165"/>
                  </a:lnTo>
                  <a:lnTo>
                    <a:pt x="1149921" y="522935"/>
                  </a:lnTo>
                  <a:lnTo>
                    <a:pt x="1137526" y="512191"/>
                  </a:lnTo>
                  <a:lnTo>
                    <a:pt x="1123556" y="501713"/>
                  </a:lnTo>
                  <a:lnTo>
                    <a:pt x="1123556" y="596138"/>
                  </a:lnTo>
                  <a:lnTo>
                    <a:pt x="1122654" y="607364"/>
                  </a:lnTo>
                  <a:lnTo>
                    <a:pt x="1101153" y="647560"/>
                  </a:lnTo>
                  <a:lnTo>
                    <a:pt x="1057757" y="667054"/>
                  </a:lnTo>
                  <a:lnTo>
                    <a:pt x="1043228" y="665632"/>
                  </a:lnTo>
                  <a:lnTo>
                    <a:pt x="1028712" y="660425"/>
                  </a:lnTo>
                  <a:lnTo>
                    <a:pt x="1014222" y="651383"/>
                  </a:lnTo>
                  <a:lnTo>
                    <a:pt x="1002906" y="643001"/>
                  </a:lnTo>
                  <a:lnTo>
                    <a:pt x="1083310" y="535698"/>
                  </a:lnTo>
                  <a:lnTo>
                    <a:pt x="1116317" y="568032"/>
                  </a:lnTo>
                  <a:lnTo>
                    <a:pt x="1123556" y="596138"/>
                  </a:lnTo>
                  <a:lnTo>
                    <a:pt x="1123556" y="501713"/>
                  </a:lnTo>
                  <a:lnTo>
                    <a:pt x="1064882" y="457708"/>
                  </a:lnTo>
                  <a:lnTo>
                    <a:pt x="922909" y="647077"/>
                  </a:lnTo>
                  <a:lnTo>
                    <a:pt x="995540" y="701675"/>
                  </a:lnTo>
                  <a:lnTo>
                    <a:pt x="1047026" y="723049"/>
                  </a:lnTo>
                  <a:lnTo>
                    <a:pt x="1064844" y="724293"/>
                  </a:lnTo>
                  <a:lnTo>
                    <a:pt x="1082878" y="722668"/>
                  </a:lnTo>
                  <a:lnTo>
                    <a:pt x="1134211" y="701979"/>
                  </a:lnTo>
                  <a:lnTo>
                    <a:pt x="1166507" y="667054"/>
                  </a:lnTo>
                  <a:lnTo>
                    <a:pt x="1181214" y="628408"/>
                  </a:lnTo>
                  <a:lnTo>
                    <a:pt x="1183170" y="611949"/>
                  </a:lnTo>
                  <a:close/>
                </a:path>
              </a:pathLst>
            </a:custGeom>
            <a:solidFill>
              <a:srgbClr val="FFFFFF"/>
            </a:solidFill>
          </p:spPr>
          <p:txBody>
            <a:bodyPr wrap="square" lIns="0" tIns="0" rIns="0" bIns="0" rtlCol="0"/>
            <a:lstStyle/>
            <a:p>
              <a:endParaRPr/>
            </a:p>
          </p:txBody>
        </p:sp>
        <p:pic>
          <p:nvPicPr>
            <p:cNvPr id="40" name="object 40"/>
            <p:cNvPicPr/>
            <p:nvPr/>
          </p:nvPicPr>
          <p:blipFill>
            <a:blip r:embed="rId26" cstate="print"/>
            <a:stretch>
              <a:fillRect/>
            </a:stretch>
          </p:blipFill>
          <p:spPr>
            <a:xfrm>
              <a:off x="8274448" y="1935861"/>
              <a:ext cx="178880" cy="182117"/>
            </a:xfrm>
            <a:prstGeom prst="rect">
              <a:avLst/>
            </a:prstGeom>
          </p:spPr>
        </p:pic>
        <p:sp>
          <p:nvSpPr>
            <p:cNvPr id="41" name="object 41"/>
            <p:cNvSpPr/>
            <p:nvPr/>
          </p:nvSpPr>
          <p:spPr>
            <a:xfrm>
              <a:off x="8336026" y="2054733"/>
              <a:ext cx="274955" cy="217170"/>
            </a:xfrm>
            <a:custGeom>
              <a:avLst/>
              <a:gdLst/>
              <a:ahLst/>
              <a:cxnLst/>
              <a:rect l="l" t="t" r="r" b="b"/>
              <a:pathLst>
                <a:path w="274954" h="217169">
                  <a:moveTo>
                    <a:pt x="148672" y="139953"/>
                  </a:moveTo>
                  <a:lnTo>
                    <a:pt x="109474" y="139953"/>
                  </a:lnTo>
                  <a:lnTo>
                    <a:pt x="109080" y="146732"/>
                  </a:lnTo>
                  <a:lnTo>
                    <a:pt x="109008" y="149225"/>
                  </a:lnTo>
                  <a:lnTo>
                    <a:pt x="109601" y="156209"/>
                  </a:lnTo>
                  <a:lnTo>
                    <a:pt x="127762" y="191008"/>
                  </a:lnTo>
                  <a:lnTo>
                    <a:pt x="163051" y="213475"/>
                  </a:lnTo>
                  <a:lnTo>
                    <a:pt x="195532" y="216670"/>
                  </a:lnTo>
                  <a:lnTo>
                    <a:pt x="212915" y="212883"/>
                  </a:lnTo>
                  <a:lnTo>
                    <a:pt x="258232" y="178927"/>
                  </a:lnTo>
                  <a:lnTo>
                    <a:pt x="269039" y="158750"/>
                  </a:lnTo>
                  <a:lnTo>
                    <a:pt x="181864" y="158750"/>
                  </a:lnTo>
                  <a:lnTo>
                    <a:pt x="173815" y="158297"/>
                  </a:lnTo>
                  <a:lnTo>
                    <a:pt x="166433" y="156178"/>
                  </a:lnTo>
                  <a:lnTo>
                    <a:pt x="159718" y="152392"/>
                  </a:lnTo>
                  <a:lnTo>
                    <a:pt x="153669" y="146939"/>
                  </a:lnTo>
                  <a:lnTo>
                    <a:pt x="149216" y="141079"/>
                  </a:lnTo>
                  <a:lnTo>
                    <a:pt x="148672" y="139953"/>
                  </a:lnTo>
                  <a:close/>
                </a:path>
                <a:path w="274954" h="217169">
                  <a:moveTo>
                    <a:pt x="178434" y="0"/>
                  </a:moveTo>
                  <a:lnTo>
                    <a:pt x="0" y="162559"/>
                  </a:lnTo>
                  <a:lnTo>
                    <a:pt x="38354" y="204723"/>
                  </a:lnTo>
                  <a:lnTo>
                    <a:pt x="109474" y="139953"/>
                  </a:lnTo>
                  <a:lnTo>
                    <a:pt x="148672" y="139953"/>
                  </a:lnTo>
                  <a:lnTo>
                    <a:pt x="146145" y="134731"/>
                  </a:lnTo>
                  <a:lnTo>
                    <a:pt x="144454" y="127883"/>
                  </a:lnTo>
                  <a:lnTo>
                    <a:pt x="144144" y="120522"/>
                  </a:lnTo>
                  <a:lnTo>
                    <a:pt x="145117" y="113285"/>
                  </a:lnTo>
                  <a:lnTo>
                    <a:pt x="175263" y="85800"/>
                  </a:lnTo>
                  <a:lnTo>
                    <a:pt x="182499" y="85471"/>
                  </a:lnTo>
                  <a:lnTo>
                    <a:pt x="261522" y="85471"/>
                  </a:lnTo>
                  <a:lnTo>
                    <a:pt x="253873" y="75437"/>
                  </a:lnTo>
                  <a:lnTo>
                    <a:pt x="219202" y="54356"/>
                  </a:lnTo>
                  <a:lnTo>
                    <a:pt x="203454" y="54356"/>
                  </a:lnTo>
                  <a:lnTo>
                    <a:pt x="216789" y="42164"/>
                  </a:lnTo>
                  <a:lnTo>
                    <a:pt x="178434" y="0"/>
                  </a:lnTo>
                  <a:close/>
                </a:path>
                <a:path w="274954" h="217169">
                  <a:moveTo>
                    <a:pt x="261522" y="85471"/>
                  </a:moveTo>
                  <a:lnTo>
                    <a:pt x="182499" y="85471"/>
                  </a:lnTo>
                  <a:lnTo>
                    <a:pt x="189718" y="86498"/>
                  </a:lnTo>
                  <a:lnTo>
                    <a:pt x="196341" y="88836"/>
                  </a:lnTo>
                  <a:lnTo>
                    <a:pt x="217382" y="118752"/>
                  </a:lnTo>
                  <a:lnTo>
                    <a:pt x="217169" y="126872"/>
                  </a:lnTo>
                  <a:lnTo>
                    <a:pt x="216027" y="135635"/>
                  </a:lnTo>
                  <a:lnTo>
                    <a:pt x="212089" y="143128"/>
                  </a:lnTo>
                  <a:lnTo>
                    <a:pt x="205358" y="149225"/>
                  </a:lnTo>
                  <a:lnTo>
                    <a:pt x="198754" y="155321"/>
                  </a:lnTo>
                  <a:lnTo>
                    <a:pt x="190880" y="158496"/>
                  </a:lnTo>
                  <a:lnTo>
                    <a:pt x="181864" y="158750"/>
                  </a:lnTo>
                  <a:lnTo>
                    <a:pt x="269039" y="158750"/>
                  </a:lnTo>
                  <a:lnTo>
                    <a:pt x="272952" y="146732"/>
                  </a:lnTo>
                  <a:lnTo>
                    <a:pt x="274574" y="128778"/>
                  </a:lnTo>
                  <a:lnTo>
                    <a:pt x="273071" y="113728"/>
                  </a:lnTo>
                  <a:lnTo>
                    <a:pt x="269128" y="99822"/>
                  </a:lnTo>
                  <a:lnTo>
                    <a:pt x="262733" y="87058"/>
                  </a:lnTo>
                  <a:lnTo>
                    <a:pt x="261522" y="85471"/>
                  </a:lnTo>
                  <a:close/>
                </a:path>
                <a:path w="274954" h="217169">
                  <a:moveTo>
                    <a:pt x="211835" y="53594"/>
                  </a:moveTo>
                  <a:lnTo>
                    <a:pt x="203454" y="54356"/>
                  </a:lnTo>
                  <a:lnTo>
                    <a:pt x="219202" y="54356"/>
                  </a:lnTo>
                  <a:lnTo>
                    <a:pt x="211835" y="53594"/>
                  </a:lnTo>
                  <a:close/>
                </a:path>
              </a:pathLst>
            </a:custGeom>
            <a:solidFill>
              <a:srgbClr val="FFFFFF"/>
            </a:solidFill>
          </p:spPr>
          <p:txBody>
            <a:bodyPr wrap="square" lIns="0" tIns="0" rIns="0" bIns="0" rtlCol="0"/>
            <a:lstStyle/>
            <a:p>
              <a:endParaRPr/>
            </a:p>
          </p:txBody>
        </p:sp>
        <p:pic>
          <p:nvPicPr>
            <p:cNvPr id="42" name="object 42"/>
            <p:cNvPicPr/>
            <p:nvPr/>
          </p:nvPicPr>
          <p:blipFill>
            <a:blip r:embed="rId27" cstate="print"/>
            <a:stretch>
              <a:fillRect/>
            </a:stretch>
          </p:blipFill>
          <p:spPr>
            <a:xfrm>
              <a:off x="8563219" y="2252444"/>
              <a:ext cx="304882" cy="394997"/>
            </a:xfrm>
            <a:prstGeom prst="rect">
              <a:avLst/>
            </a:prstGeom>
          </p:spPr>
        </p:pic>
      </p:grpSp>
      <p:grpSp>
        <p:nvGrpSpPr>
          <p:cNvPr id="43" name="object 43"/>
          <p:cNvGrpSpPr/>
          <p:nvPr/>
        </p:nvGrpSpPr>
        <p:grpSpPr>
          <a:xfrm>
            <a:off x="455674" y="3485388"/>
            <a:ext cx="2820670" cy="2145665"/>
            <a:chOff x="455674" y="3485388"/>
            <a:chExt cx="2820670" cy="2145665"/>
          </a:xfrm>
        </p:grpSpPr>
        <p:pic>
          <p:nvPicPr>
            <p:cNvPr id="44" name="object 44"/>
            <p:cNvPicPr/>
            <p:nvPr/>
          </p:nvPicPr>
          <p:blipFill>
            <a:blip r:embed="rId28" cstate="print"/>
            <a:stretch>
              <a:fillRect/>
            </a:stretch>
          </p:blipFill>
          <p:spPr>
            <a:xfrm>
              <a:off x="455674" y="5155686"/>
              <a:ext cx="2820164" cy="475275"/>
            </a:xfrm>
            <a:prstGeom prst="rect">
              <a:avLst/>
            </a:prstGeom>
          </p:spPr>
        </p:pic>
        <p:pic>
          <p:nvPicPr>
            <p:cNvPr id="45" name="object 45"/>
            <p:cNvPicPr/>
            <p:nvPr/>
          </p:nvPicPr>
          <p:blipFill>
            <a:blip r:embed="rId29" cstate="print"/>
            <a:stretch>
              <a:fillRect/>
            </a:stretch>
          </p:blipFill>
          <p:spPr>
            <a:xfrm>
              <a:off x="466343" y="3485388"/>
              <a:ext cx="2801111" cy="1676400"/>
            </a:xfrm>
            <a:prstGeom prst="rect">
              <a:avLst/>
            </a:prstGeom>
          </p:spPr>
        </p:pic>
      </p:grpSp>
      <p:sp>
        <p:nvSpPr>
          <p:cNvPr id="46" name="object 46"/>
          <p:cNvSpPr txBox="1"/>
          <p:nvPr/>
        </p:nvSpPr>
        <p:spPr>
          <a:xfrm>
            <a:off x="1078789" y="5409691"/>
            <a:ext cx="1461770" cy="391160"/>
          </a:xfrm>
          <a:prstGeom prst="rect">
            <a:avLst/>
          </a:prstGeom>
        </p:spPr>
        <p:txBody>
          <a:bodyPr vert="horz" wrap="square" lIns="0" tIns="12700" rIns="0" bIns="0" rtlCol="0">
            <a:spAutoFit/>
          </a:bodyPr>
          <a:lstStyle/>
          <a:p>
            <a:pPr marL="12700">
              <a:lnSpc>
                <a:spcPct val="100000"/>
              </a:lnSpc>
              <a:spcBef>
                <a:spcPts val="100"/>
              </a:spcBef>
            </a:pPr>
            <a:r>
              <a:rPr sz="2400" spc="-30" dirty="0">
                <a:latin typeface="Trebuchet MS"/>
                <a:cs typeface="Trebuchet MS"/>
              </a:rPr>
              <a:t>PT</a:t>
            </a:r>
            <a:r>
              <a:rPr sz="2400" spc="-50" dirty="0">
                <a:latin typeface="Trebuchet MS"/>
                <a:cs typeface="Trebuchet MS"/>
              </a:rPr>
              <a:t> </a:t>
            </a:r>
            <a:r>
              <a:rPr sz="2400" dirty="0">
                <a:latin typeface="Trebuchet MS"/>
                <a:cs typeface="Trebuchet MS"/>
              </a:rPr>
              <a:t>saat</a:t>
            </a:r>
            <a:r>
              <a:rPr sz="2400" spc="-15" dirty="0">
                <a:latin typeface="Trebuchet MS"/>
                <a:cs typeface="Trebuchet MS"/>
              </a:rPr>
              <a:t> </a:t>
            </a:r>
            <a:r>
              <a:rPr sz="2400" spc="5" dirty="0">
                <a:latin typeface="Trebuchet MS"/>
                <a:cs typeface="Trebuchet MS"/>
              </a:rPr>
              <a:t>ini</a:t>
            </a:r>
            <a:endParaRPr sz="2400">
              <a:latin typeface="Trebuchet MS"/>
              <a:cs typeface="Trebuchet MS"/>
            </a:endParaRPr>
          </a:p>
        </p:txBody>
      </p:sp>
      <p:grpSp>
        <p:nvGrpSpPr>
          <p:cNvPr id="47" name="object 47"/>
          <p:cNvGrpSpPr/>
          <p:nvPr/>
        </p:nvGrpSpPr>
        <p:grpSpPr>
          <a:xfrm>
            <a:off x="8215883" y="2967228"/>
            <a:ext cx="3460750" cy="3141980"/>
            <a:chOff x="8215883" y="2967228"/>
            <a:chExt cx="3460750" cy="3141980"/>
          </a:xfrm>
        </p:grpSpPr>
        <p:pic>
          <p:nvPicPr>
            <p:cNvPr id="48" name="object 48"/>
            <p:cNvPicPr/>
            <p:nvPr/>
          </p:nvPicPr>
          <p:blipFill>
            <a:blip r:embed="rId28" cstate="print"/>
            <a:stretch>
              <a:fillRect/>
            </a:stretch>
          </p:blipFill>
          <p:spPr>
            <a:xfrm>
              <a:off x="8215883" y="5138923"/>
              <a:ext cx="2820164" cy="475275"/>
            </a:xfrm>
            <a:prstGeom prst="rect">
              <a:avLst/>
            </a:prstGeom>
          </p:spPr>
        </p:pic>
        <p:pic>
          <p:nvPicPr>
            <p:cNvPr id="49" name="object 49"/>
            <p:cNvPicPr/>
            <p:nvPr/>
          </p:nvPicPr>
          <p:blipFill>
            <a:blip r:embed="rId30" cstate="print"/>
            <a:stretch>
              <a:fillRect/>
            </a:stretch>
          </p:blipFill>
          <p:spPr>
            <a:xfrm>
              <a:off x="8226552" y="3468624"/>
              <a:ext cx="2801112" cy="1676400"/>
            </a:xfrm>
            <a:prstGeom prst="rect">
              <a:avLst/>
            </a:prstGeom>
          </p:spPr>
        </p:pic>
        <p:pic>
          <p:nvPicPr>
            <p:cNvPr id="50" name="object 50"/>
            <p:cNvPicPr/>
            <p:nvPr/>
          </p:nvPicPr>
          <p:blipFill>
            <a:blip r:embed="rId31" cstate="print"/>
            <a:stretch>
              <a:fillRect/>
            </a:stretch>
          </p:blipFill>
          <p:spPr>
            <a:xfrm>
              <a:off x="10104120" y="4518660"/>
              <a:ext cx="1572005" cy="1590294"/>
            </a:xfrm>
            <a:prstGeom prst="rect">
              <a:avLst/>
            </a:prstGeom>
          </p:spPr>
        </p:pic>
        <p:pic>
          <p:nvPicPr>
            <p:cNvPr id="51" name="object 51"/>
            <p:cNvPicPr/>
            <p:nvPr/>
          </p:nvPicPr>
          <p:blipFill>
            <a:blip r:embed="rId32" cstate="print"/>
            <a:stretch>
              <a:fillRect/>
            </a:stretch>
          </p:blipFill>
          <p:spPr>
            <a:xfrm>
              <a:off x="10119360" y="2967228"/>
              <a:ext cx="1543812" cy="1562099"/>
            </a:xfrm>
            <a:prstGeom prst="rect">
              <a:avLst/>
            </a:prstGeom>
          </p:spPr>
        </p:pic>
      </p:grpSp>
      <p:sp>
        <p:nvSpPr>
          <p:cNvPr id="52" name="object 52"/>
          <p:cNvSpPr txBox="1"/>
          <p:nvPr/>
        </p:nvSpPr>
        <p:spPr>
          <a:xfrm>
            <a:off x="8467470" y="5409691"/>
            <a:ext cx="2399030" cy="391160"/>
          </a:xfrm>
          <a:prstGeom prst="rect">
            <a:avLst/>
          </a:prstGeom>
        </p:spPr>
        <p:txBody>
          <a:bodyPr vert="horz" wrap="square" lIns="0" tIns="12700" rIns="0" bIns="0" rtlCol="0">
            <a:spAutoFit/>
          </a:bodyPr>
          <a:lstStyle/>
          <a:p>
            <a:pPr marL="12700">
              <a:lnSpc>
                <a:spcPct val="100000"/>
              </a:lnSpc>
              <a:spcBef>
                <a:spcPts val="100"/>
              </a:spcBef>
            </a:pPr>
            <a:r>
              <a:rPr sz="2400" spc="-30" dirty="0">
                <a:latin typeface="Trebuchet MS"/>
                <a:cs typeface="Trebuchet MS"/>
              </a:rPr>
              <a:t>PT</a:t>
            </a:r>
            <a:r>
              <a:rPr sz="2400" spc="-25" dirty="0">
                <a:latin typeface="Trebuchet MS"/>
                <a:cs typeface="Trebuchet MS"/>
              </a:rPr>
              <a:t> </a:t>
            </a:r>
            <a:r>
              <a:rPr sz="2400" spc="204" dirty="0">
                <a:latin typeface="Trebuchet MS"/>
                <a:cs typeface="Trebuchet MS"/>
              </a:rPr>
              <a:t>5</a:t>
            </a:r>
            <a:r>
              <a:rPr sz="2400" spc="-15" dirty="0">
                <a:latin typeface="Trebuchet MS"/>
                <a:cs typeface="Trebuchet MS"/>
              </a:rPr>
              <a:t> </a:t>
            </a:r>
            <a:r>
              <a:rPr sz="2400" spc="-30" dirty="0">
                <a:latin typeface="Trebuchet MS"/>
                <a:cs typeface="Trebuchet MS"/>
              </a:rPr>
              <a:t>thn</a:t>
            </a:r>
            <a:r>
              <a:rPr sz="2400" spc="-20" dirty="0">
                <a:latin typeface="Trebuchet MS"/>
                <a:cs typeface="Trebuchet MS"/>
              </a:rPr>
              <a:t> </a:t>
            </a:r>
            <a:r>
              <a:rPr sz="2400" spc="-35" dirty="0">
                <a:latin typeface="Trebuchet MS"/>
                <a:cs typeface="Trebuchet MS"/>
              </a:rPr>
              <a:t>kedepan</a:t>
            </a:r>
            <a:endParaRPr sz="2400">
              <a:latin typeface="Trebuchet MS"/>
              <a:cs typeface="Trebuchet MS"/>
            </a:endParaRPr>
          </a:p>
        </p:txBody>
      </p:sp>
      <p:grpSp>
        <p:nvGrpSpPr>
          <p:cNvPr id="53" name="object 53"/>
          <p:cNvGrpSpPr/>
          <p:nvPr/>
        </p:nvGrpSpPr>
        <p:grpSpPr>
          <a:xfrm>
            <a:off x="10087355" y="1123188"/>
            <a:ext cx="1541780" cy="3705860"/>
            <a:chOff x="10087355" y="1123188"/>
            <a:chExt cx="1541780" cy="3705860"/>
          </a:xfrm>
        </p:grpSpPr>
        <p:pic>
          <p:nvPicPr>
            <p:cNvPr id="54" name="object 54"/>
            <p:cNvPicPr/>
            <p:nvPr/>
          </p:nvPicPr>
          <p:blipFill>
            <a:blip r:embed="rId33" cstate="print"/>
            <a:stretch>
              <a:fillRect/>
            </a:stretch>
          </p:blipFill>
          <p:spPr>
            <a:xfrm>
              <a:off x="10087355" y="2956560"/>
              <a:ext cx="1541526" cy="1872233"/>
            </a:xfrm>
            <a:prstGeom prst="rect">
              <a:avLst/>
            </a:prstGeom>
          </p:spPr>
        </p:pic>
        <p:pic>
          <p:nvPicPr>
            <p:cNvPr id="55" name="object 55"/>
            <p:cNvPicPr/>
            <p:nvPr/>
          </p:nvPicPr>
          <p:blipFill>
            <a:blip r:embed="rId34" cstate="print"/>
            <a:stretch>
              <a:fillRect/>
            </a:stretch>
          </p:blipFill>
          <p:spPr>
            <a:xfrm>
              <a:off x="10102595" y="1123188"/>
              <a:ext cx="1513331" cy="1844040"/>
            </a:xfrm>
            <a:prstGeom prst="rect">
              <a:avLst/>
            </a:prstGeom>
          </p:spPr>
        </p:pic>
      </p:grpSp>
      <p:sp>
        <p:nvSpPr>
          <p:cNvPr id="56" name="object 56"/>
          <p:cNvSpPr txBox="1"/>
          <p:nvPr/>
        </p:nvSpPr>
        <p:spPr>
          <a:xfrm>
            <a:off x="10558398" y="6578904"/>
            <a:ext cx="1548130" cy="239395"/>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00AF50"/>
                </a:solidFill>
                <a:latin typeface="Calibri"/>
                <a:cs typeface="Calibri"/>
              </a:rPr>
              <a:t>©</a:t>
            </a:r>
            <a:r>
              <a:rPr sz="1400" b="1" i="1" spc="140" dirty="0">
                <a:solidFill>
                  <a:srgbClr val="00AF50"/>
                </a:solidFill>
                <a:latin typeface="Times New Roman"/>
                <a:cs typeface="Times New Roman"/>
              </a:rPr>
              <a:t>S</a:t>
            </a:r>
            <a:r>
              <a:rPr sz="1400" b="1" i="1" spc="-110" dirty="0">
                <a:solidFill>
                  <a:srgbClr val="00AF50"/>
                </a:solidFill>
                <a:latin typeface="Times New Roman"/>
                <a:cs typeface="Times New Roman"/>
              </a:rPr>
              <a:t>y</a:t>
            </a:r>
            <a:r>
              <a:rPr sz="1400" b="1" i="1" spc="-125" dirty="0">
                <a:solidFill>
                  <a:srgbClr val="00AF50"/>
                </a:solidFill>
                <a:latin typeface="Times New Roman"/>
                <a:cs typeface="Times New Roman"/>
              </a:rPr>
              <a:t>a</a:t>
            </a:r>
            <a:r>
              <a:rPr sz="1400" b="1" i="1" spc="-315" dirty="0">
                <a:solidFill>
                  <a:srgbClr val="00AF50"/>
                </a:solidFill>
                <a:latin typeface="Times New Roman"/>
                <a:cs typeface="Times New Roman"/>
              </a:rPr>
              <a:t>m</a:t>
            </a:r>
            <a:r>
              <a:rPr sz="1400" b="1" i="1" spc="-110" dirty="0">
                <a:solidFill>
                  <a:srgbClr val="00AF50"/>
                </a:solidFill>
                <a:latin typeface="Times New Roman"/>
                <a:cs typeface="Times New Roman"/>
              </a:rPr>
              <a:t>s</a:t>
            </a:r>
            <a:r>
              <a:rPr sz="1400" b="1" i="1" spc="-254" dirty="0">
                <a:solidFill>
                  <a:srgbClr val="00AF50"/>
                </a:solidFill>
                <a:latin typeface="Times New Roman"/>
                <a:cs typeface="Times New Roman"/>
              </a:rPr>
              <a:t>u</a:t>
            </a:r>
            <a:r>
              <a:rPr sz="1400" b="1" i="1" spc="-70" dirty="0">
                <a:solidFill>
                  <a:srgbClr val="00AF50"/>
                </a:solidFill>
                <a:latin typeface="Times New Roman"/>
                <a:cs typeface="Times New Roman"/>
              </a:rPr>
              <a:t>l</a:t>
            </a:r>
            <a:r>
              <a:rPr sz="1400" b="1" i="1" spc="20" dirty="0">
                <a:solidFill>
                  <a:srgbClr val="00AF50"/>
                </a:solidFill>
                <a:latin typeface="Times New Roman"/>
                <a:cs typeface="Times New Roman"/>
              </a:rPr>
              <a:t> </a:t>
            </a:r>
            <a:r>
              <a:rPr sz="1400" b="1" i="1" spc="-40" dirty="0">
                <a:solidFill>
                  <a:srgbClr val="00AF50"/>
                </a:solidFill>
                <a:latin typeface="Times New Roman"/>
                <a:cs typeface="Times New Roman"/>
              </a:rPr>
              <a:t>A</a:t>
            </a:r>
            <a:r>
              <a:rPr sz="1400" b="1" i="1" spc="-130" dirty="0">
                <a:solidFill>
                  <a:srgbClr val="00AF50"/>
                </a:solidFill>
                <a:latin typeface="Times New Roman"/>
                <a:cs typeface="Times New Roman"/>
              </a:rPr>
              <a:t>r</a:t>
            </a:r>
            <a:r>
              <a:rPr sz="1400" b="1" i="1" spc="-80" dirty="0">
                <a:solidFill>
                  <a:srgbClr val="00AF50"/>
                </a:solidFill>
                <a:latin typeface="Times New Roman"/>
                <a:cs typeface="Times New Roman"/>
              </a:rPr>
              <a:t>if</a:t>
            </a:r>
            <a:r>
              <a:rPr sz="1400" b="1" i="1" spc="-114" dirty="0">
                <a:solidFill>
                  <a:srgbClr val="00AF50"/>
                </a:solidFill>
                <a:latin typeface="Times New Roman"/>
                <a:cs typeface="Times New Roman"/>
              </a:rPr>
              <a:t>i</a:t>
            </a:r>
            <a:r>
              <a:rPr sz="1400" b="1" i="1" spc="-210" dirty="0">
                <a:solidFill>
                  <a:srgbClr val="00AF50"/>
                </a:solidFill>
                <a:latin typeface="Times New Roman"/>
                <a:cs typeface="Times New Roman"/>
              </a:rPr>
              <a:t>n</a:t>
            </a:r>
            <a:r>
              <a:rPr sz="1400" b="1" dirty="0">
                <a:solidFill>
                  <a:srgbClr val="00AF50"/>
                </a:solidFill>
                <a:latin typeface="Calibri"/>
                <a:cs typeface="Calibri"/>
              </a:rPr>
              <a:t>,</a:t>
            </a:r>
            <a:r>
              <a:rPr sz="1400" b="1" spc="-45" dirty="0">
                <a:solidFill>
                  <a:srgbClr val="00AF50"/>
                </a:solidFill>
                <a:latin typeface="Calibri"/>
                <a:cs typeface="Calibri"/>
              </a:rPr>
              <a:t> </a:t>
            </a:r>
            <a:r>
              <a:rPr sz="1400" b="1" dirty="0">
                <a:solidFill>
                  <a:srgbClr val="00AF50"/>
                </a:solidFill>
                <a:latin typeface="Calibri"/>
                <a:cs typeface="Calibri"/>
              </a:rPr>
              <a:t>2</a:t>
            </a:r>
            <a:r>
              <a:rPr sz="1400" b="1" spc="-10" dirty="0">
                <a:solidFill>
                  <a:srgbClr val="00AF50"/>
                </a:solidFill>
                <a:latin typeface="Calibri"/>
                <a:cs typeface="Calibri"/>
              </a:rPr>
              <a:t>0</a:t>
            </a:r>
            <a:r>
              <a:rPr sz="1400" b="1" dirty="0">
                <a:solidFill>
                  <a:srgbClr val="00AF50"/>
                </a:solidFill>
                <a:latin typeface="Calibri"/>
                <a:cs typeface="Calibri"/>
              </a:rPr>
              <a:t>21</a:t>
            </a:r>
            <a:endParaRPr sz="1400">
              <a:latin typeface="Calibri"/>
              <a:cs typeface="Calibri"/>
            </a:endParaRPr>
          </a:p>
        </p:txBody>
      </p:sp>
      <p:pic>
        <p:nvPicPr>
          <p:cNvPr id="57" name="object 57"/>
          <p:cNvPicPr/>
          <p:nvPr/>
        </p:nvPicPr>
        <p:blipFill>
          <a:blip r:embed="rId35" cstate="print"/>
          <a:stretch>
            <a:fillRect/>
          </a:stretch>
        </p:blipFill>
        <p:spPr>
          <a:xfrm>
            <a:off x="4954523" y="3043427"/>
            <a:ext cx="1597914" cy="1229106"/>
          </a:xfrm>
          <a:prstGeom prst="rect">
            <a:avLst/>
          </a:prstGeom>
        </p:spPr>
      </p:pic>
      <p:sp>
        <p:nvSpPr>
          <p:cNvPr id="58" name="object 58"/>
          <p:cNvSpPr txBox="1"/>
          <p:nvPr/>
        </p:nvSpPr>
        <p:spPr>
          <a:xfrm>
            <a:off x="5297804" y="3202685"/>
            <a:ext cx="897890" cy="696595"/>
          </a:xfrm>
          <a:prstGeom prst="rect">
            <a:avLst/>
          </a:prstGeom>
        </p:spPr>
        <p:txBody>
          <a:bodyPr vert="horz" wrap="square" lIns="0" tIns="13335" rIns="0" bIns="0" rtlCol="0">
            <a:spAutoFit/>
          </a:bodyPr>
          <a:lstStyle/>
          <a:p>
            <a:pPr marL="12700">
              <a:lnSpc>
                <a:spcPct val="100000"/>
              </a:lnSpc>
              <a:spcBef>
                <a:spcPts val="105"/>
              </a:spcBef>
            </a:pPr>
            <a:r>
              <a:rPr sz="4400" spc="80" dirty="0">
                <a:solidFill>
                  <a:srgbClr val="3333FF"/>
                </a:solidFill>
                <a:latin typeface="Trebuchet MS"/>
                <a:cs typeface="Trebuchet MS"/>
              </a:rPr>
              <a:t>IKU</a:t>
            </a:r>
            <a:endParaRPr sz="4400">
              <a:latin typeface="Trebuchet MS"/>
              <a:cs typeface="Trebuchet MS"/>
            </a:endParaRPr>
          </a:p>
        </p:txBody>
      </p:sp>
      <p:grpSp>
        <p:nvGrpSpPr>
          <p:cNvPr id="59" name="object 59"/>
          <p:cNvGrpSpPr/>
          <p:nvPr/>
        </p:nvGrpSpPr>
        <p:grpSpPr>
          <a:xfrm>
            <a:off x="3323844" y="4611623"/>
            <a:ext cx="4836795" cy="1189990"/>
            <a:chOff x="3323844" y="4611623"/>
            <a:chExt cx="4836795" cy="1189990"/>
          </a:xfrm>
        </p:grpSpPr>
        <p:pic>
          <p:nvPicPr>
            <p:cNvPr id="60" name="object 60"/>
            <p:cNvPicPr/>
            <p:nvPr/>
          </p:nvPicPr>
          <p:blipFill>
            <a:blip r:embed="rId36" cstate="print"/>
            <a:stretch>
              <a:fillRect/>
            </a:stretch>
          </p:blipFill>
          <p:spPr>
            <a:xfrm>
              <a:off x="3541610" y="4734019"/>
              <a:ext cx="4216480" cy="236414"/>
            </a:xfrm>
            <a:prstGeom prst="rect">
              <a:avLst/>
            </a:prstGeom>
          </p:spPr>
        </p:pic>
        <p:pic>
          <p:nvPicPr>
            <p:cNvPr id="61" name="object 61"/>
            <p:cNvPicPr/>
            <p:nvPr/>
          </p:nvPicPr>
          <p:blipFill>
            <a:blip r:embed="rId37" cstate="print"/>
            <a:stretch>
              <a:fillRect/>
            </a:stretch>
          </p:blipFill>
          <p:spPr>
            <a:xfrm>
              <a:off x="7591043" y="4611623"/>
              <a:ext cx="569214" cy="570738"/>
            </a:xfrm>
            <a:prstGeom prst="rect">
              <a:avLst/>
            </a:prstGeom>
          </p:spPr>
        </p:pic>
        <p:pic>
          <p:nvPicPr>
            <p:cNvPr id="62" name="object 62"/>
            <p:cNvPicPr/>
            <p:nvPr/>
          </p:nvPicPr>
          <p:blipFill>
            <a:blip r:embed="rId38" cstate="print"/>
            <a:stretch>
              <a:fillRect/>
            </a:stretch>
          </p:blipFill>
          <p:spPr>
            <a:xfrm>
              <a:off x="3720083" y="4928615"/>
              <a:ext cx="666750" cy="567690"/>
            </a:xfrm>
            <a:prstGeom prst="rect">
              <a:avLst/>
            </a:prstGeom>
          </p:spPr>
        </p:pic>
        <p:pic>
          <p:nvPicPr>
            <p:cNvPr id="63" name="object 63"/>
            <p:cNvPicPr/>
            <p:nvPr/>
          </p:nvPicPr>
          <p:blipFill>
            <a:blip r:embed="rId39" cstate="print"/>
            <a:stretch>
              <a:fillRect/>
            </a:stretch>
          </p:blipFill>
          <p:spPr>
            <a:xfrm>
              <a:off x="4047744" y="4928615"/>
              <a:ext cx="3685794" cy="567690"/>
            </a:xfrm>
            <a:prstGeom prst="rect">
              <a:avLst/>
            </a:prstGeom>
          </p:spPr>
        </p:pic>
        <p:pic>
          <p:nvPicPr>
            <p:cNvPr id="64" name="object 64"/>
            <p:cNvPicPr/>
            <p:nvPr/>
          </p:nvPicPr>
          <p:blipFill>
            <a:blip r:embed="rId40" cstate="print"/>
            <a:stretch>
              <a:fillRect/>
            </a:stretch>
          </p:blipFill>
          <p:spPr>
            <a:xfrm>
              <a:off x="3323844" y="5233415"/>
              <a:ext cx="666750" cy="567690"/>
            </a:xfrm>
            <a:prstGeom prst="rect">
              <a:avLst/>
            </a:prstGeom>
          </p:spPr>
        </p:pic>
        <p:pic>
          <p:nvPicPr>
            <p:cNvPr id="65" name="object 65"/>
            <p:cNvPicPr/>
            <p:nvPr/>
          </p:nvPicPr>
          <p:blipFill>
            <a:blip r:embed="rId41" cstate="print"/>
            <a:stretch>
              <a:fillRect/>
            </a:stretch>
          </p:blipFill>
          <p:spPr>
            <a:xfrm>
              <a:off x="3651503" y="5233415"/>
              <a:ext cx="1360170" cy="567690"/>
            </a:xfrm>
            <a:prstGeom prst="rect">
              <a:avLst/>
            </a:prstGeom>
          </p:spPr>
        </p:pic>
        <p:pic>
          <p:nvPicPr>
            <p:cNvPr id="66" name="object 66"/>
            <p:cNvPicPr/>
            <p:nvPr/>
          </p:nvPicPr>
          <p:blipFill>
            <a:blip r:embed="rId42" cstate="print"/>
            <a:stretch>
              <a:fillRect/>
            </a:stretch>
          </p:blipFill>
          <p:spPr>
            <a:xfrm>
              <a:off x="4748783" y="5233415"/>
              <a:ext cx="890777" cy="567690"/>
            </a:xfrm>
            <a:prstGeom prst="rect">
              <a:avLst/>
            </a:prstGeom>
          </p:spPr>
        </p:pic>
        <p:pic>
          <p:nvPicPr>
            <p:cNvPr id="67" name="object 67"/>
            <p:cNvPicPr/>
            <p:nvPr/>
          </p:nvPicPr>
          <p:blipFill>
            <a:blip r:embed="rId43" cstate="print"/>
            <a:stretch>
              <a:fillRect/>
            </a:stretch>
          </p:blipFill>
          <p:spPr>
            <a:xfrm>
              <a:off x="5300471" y="5233415"/>
              <a:ext cx="488429" cy="567690"/>
            </a:xfrm>
            <a:prstGeom prst="rect">
              <a:avLst/>
            </a:prstGeom>
          </p:spPr>
        </p:pic>
        <p:pic>
          <p:nvPicPr>
            <p:cNvPr id="68" name="object 68"/>
            <p:cNvPicPr/>
            <p:nvPr/>
          </p:nvPicPr>
          <p:blipFill>
            <a:blip r:embed="rId44" cstate="print"/>
            <a:stretch>
              <a:fillRect/>
            </a:stretch>
          </p:blipFill>
          <p:spPr>
            <a:xfrm>
              <a:off x="5449823" y="5233415"/>
              <a:ext cx="665226" cy="567690"/>
            </a:xfrm>
            <a:prstGeom prst="rect">
              <a:avLst/>
            </a:prstGeom>
          </p:spPr>
        </p:pic>
        <p:pic>
          <p:nvPicPr>
            <p:cNvPr id="69" name="object 69"/>
            <p:cNvPicPr/>
            <p:nvPr/>
          </p:nvPicPr>
          <p:blipFill>
            <a:blip r:embed="rId45" cstate="print"/>
            <a:stretch>
              <a:fillRect/>
            </a:stretch>
          </p:blipFill>
          <p:spPr>
            <a:xfrm>
              <a:off x="5775960" y="5233415"/>
              <a:ext cx="1648205" cy="567690"/>
            </a:xfrm>
            <a:prstGeom prst="rect">
              <a:avLst/>
            </a:prstGeom>
          </p:spPr>
        </p:pic>
        <p:pic>
          <p:nvPicPr>
            <p:cNvPr id="70" name="object 70"/>
            <p:cNvPicPr/>
            <p:nvPr/>
          </p:nvPicPr>
          <p:blipFill>
            <a:blip r:embed="rId42" cstate="print"/>
            <a:stretch>
              <a:fillRect/>
            </a:stretch>
          </p:blipFill>
          <p:spPr>
            <a:xfrm>
              <a:off x="7162800" y="5233415"/>
              <a:ext cx="890777" cy="567690"/>
            </a:xfrm>
            <a:prstGeom prst="rect">
              <a:avLst/>
            </a:prstGeom>
          </p:spPr>
        </p:pic>
      </p:grpSp>
      <p:sp>
        <p:nvSpPr>
          <p:cNvPr id="71" name="object 71"/>
          <p:cNvSpPr txBox="1"/>
          <p:nvPr/>
        </p:nvSpPr>
        <p:spPr>
          <a:xfrm>
            <a:off x="3476370" y="4631563"/>
            <a:ext cx="4417060" cy="1003300"/>
          </a:xfrm>
          <a:prstGeom prst="rect">
            <a:avLst/>
          </a:prstGeom>
        </p:spPr>
        <p:txBody>
          <a:bodyPr vert="horz" wrap="square" lIns="0" tIns="12700" rIns="0" bIns="0" rtlCol="0">
            <a:spAutoFit/>
          </a:bodyPr>
          <a:lstStyle/>
          <a:p>
            <a:pPr marL="60960">
              <a:lnSpc>
                <a:spcPct val="100000"/>
              </a:lnSpc>
              <a:spcBef>
                <a:spcPts val="100"/>
              </a:spcBef>
            </a:pPr>
            <a:r>
              <a:rPr sz="2400" spc="204" dirty="0">
                <a:solidFill>
                  <a:srgbClr val="3333FF"/>
                </a:solidFill>
                <a:latin typeface="Trebuchet MS"/>
                <a:cs typeface="Trebuchet MS"/>
              </a:rPr>
              <a:t>3</a:t>
            </a:r>
            <a:r>
              <a:rPr sz="2400" spc="-15" dirty="0">
                <a:solidFill>
                  <a:srgbClr val="3333FF"/>
                </a:solidFill>
                <a:latin typeface="Trebuchet MS"/>
                <a:cs typeface="Trebuchet MS"/>
              </a:rPr>
              <a:t> </a:t>
            </a:r>
            <a:r>
              <a:rPr sz="2400" spc="-5" dirty="0">
                <a:solidFill>
                  <a:srgbClr val="3333FF"/>
                </a:solidFill>
                <a:latin typeface="Trebuchet MS"/>
                <a:cs typeface="Trebuchet MS"/>
              </a:rPr>
              <a:t>mekanisme</a:t>
            </a:r>
            <a:r>
              <a:rPr sz="2400" spc="30" dirty="0">
                <a:solidFill>
                  <a:srgbClr val="3333FF"/>
                </a:solidFill>
                <a:latin typeface="Trebuchet MS"/>
                <a:cs typeface="Trebuchet MS"/>
              </a:rPr>
              <a:t> </a:t>
            </a:r>
            <a:r>
              <a:rPr sz="2400" spc="5" dirty="0">
                <a:solidFill>
                  <a:srgbClr val="3333FF"/>
                </a:solidFill>
                <a:latin typeface="Trebuchet MS"/>
                <a:cs typeface="Trebuchet MS"/>
              </a:rPr>
              <a:t>Pendanaan</a:t>
            </a:r>
            <a:r>
              <a:rPr sz="2400" spc="20" dirty="0">
                <a:solidFill>
                  <a:srgbClr val="3333FF"/>
                </a:solidFill>
                <a:latin typeface="Trebuchet MS"/>
                <a:cs typeface="Trebuchet MS"/>
              </a:rPr>
              <a:t> </a:t>
            </a:r>
            <a:r>
              <a:rPr sz="2400" spc="-30" dirty="0">
                <a:solidFill>
                  <a:srgbClr val="3333FF"/>
                </a:solidFill>
                <a:latin typeface="Trebuchet MS"/>
                <a:cs typeface="Trebuchet MS"/>
              </a:rPr>
              <a:t>APBN</a:t>
            </a:r>
            <a:r>
              <a:rPr sz="2000" spc="-30" dirty="0">
                <a:solidFill>
                  <a:srgbClr val="3333FF"/>
                </a:solidFill>
                <a:latin typeface="Trebuchet MS"/>
                <a:cs typeface="Trebuchet MS"/>
              </a:rPr>
              <a:t>:</a:t>
            </a:r>
            <a:endParaRPr sz="2000">
              <a:latin typeface="Trebuchet MS"/>
              <a:cs typeface="Trebuchet MS"/>
            </a:endParaRPr>
          </a:p>
          <a:p>
            <a:pPr marL="736600" indent="-327660">
              <a:lnSpc>
                <a:spcPct val="100000"/>
              </a:lnSpc>
              <a:spcBef>
                <a:spcPts val="15"/>
              </a:spcBef>
              <a:buAutoNum type="arabicParenR"/>
              <a:tabLst>
                <a:tab pos="736600" algn="l"/>
              </a:tabLst>
            </a:pPr>
            <a:r>
              <a:rPr sz="2000" spc="5" dirty="0">
                <a:solidFill>
                  <a:srgbClr val="3333FF"/>
                </a:solidFill>
                <a:latin typeface="Trebuchet MS"/>
                <a:cs typeface="Trebuchet MS"/>
              </a:rPr>
              <a:t>Pendanaan</a:t>
            </a:r>
            <a:r>
              <a:rPr sz="2000" spc="-15" dirty="0">
                <a:solidFill>
                  <a:srgbClr val="3333FF"/>
                </a:solidFill>
                <a:latin typeface="Trebuchet MS"/>
                <a:cs typeface="Trebuchet MS"/>
              </a:rPr>
              <a:t> </a:t>
            </a:r>
            <a:r>
              <a:rPr sz="2000" spc="40" dirty="0">
                <a:solidFill>
                  <a:srgbClr val="3333FF"/>
                </a:solidFill>
                <a:latin typeface="Trebuchet MS"/>
                <a:cs typeface="Trebuchet MS"/>
              </a:rPr>
              <a:t>Berbasis</a:t>
            </a:r>
            <a:r>
              <a:rPr sz="2000" spc="-30" dirty="0">
                <a:solidFill>
                  <a:srgbClr val="3333FF"/>
                </a:solidFill>
                <a:latin typeface="Trebuchet MS"/>
                <a:cs typeface="Trebuchet MS"/>
              </a:rPr>
              <a:t> Kinerja,</a:t>
            </a:r>
            <a:endParaRPr sz="2000">
              <a:latin typeface="Trebuchet MS"/>
              <a:cs typeface="Trebuchet MS"/>
            </a:endParaRPr>
          </a:p>
          <a:p>
            <a:pPr marL="340360" indent="-327660">
              <a:lnSpc>
                <a:spcPct val="100000"/>
              </a:lnSpc>
              <a:buAutoNum type="arabicParenR"/>
              <a:tabLst>
                <a:tab pos="340360" algn="l"/>
              </a:tabLst>
            </a:pPr>
            <a:r>
              <a:rPr sz="2000" dirty="0">
                <a:solidFill>
                  <a:srgbClr val="3333FF"/>
                </a:solidFill>
                <a:latin typeface="Trebuchet MS"/>
                <a:cs typeface="Trebuchet MS"/>
              </a:rPr>
              <a:t>Matching</a:t>
            </a:r>
            <a:r>
              <a:rPr sz="2000" spc="-15" dirty="0">
                <a:solidFill>
                  <a:srgbClr val="3333FF"/>
                </a:solidFill>
                <a:latin typeface="Trebuchet MS"/>
                <a:cs typeface="Trebuchet MS"/>
              </a:rPr>
              <a:t> </a:t>
            </a:r>
            <a:r>
              <a:rPr sz="2000" spc="-40" dirty="0">
                <a:solidFill>
                  <a:srgbClr val="3333FF"/>
                </a:solidFill>
                <a:latin typeface="Trebuchet MS"/>
                <a:cs typeface="Trebuchet MS"/>
              </a:rPr>
              <a:t>Fund,</a:t>
            </a:r>
            <a:r>
              <a:rPr sz="2000" spc="-10" dirty="0">
                <a:solidFill>
                  <a:srgbClr val="3333FF"/>
                </a:solidFill>
                <a:latin typeface="Trebuchet MS"/>
                <a:cs typeface="Trebuchet MS"/>
              </a:rPr>
              <a:t> </a:t>
            </a:r>
            <a:r>
              <a:rPr sz="2000" spc="90" dirty="0">
                <a:solidFill>
                  <a:srgbClr val="3333FF"/>
                </a:solidFill>
                <a:latin typeface="Trebuchet MS"/>
                <a:cs typeface="Trebuchet MS"/>
              </a:rPr>
              <a:t>3)</a:t>
            </a:r>
            <a:r>
              <a:rPr sz="2000" spc="-15" dirty="0">
                <a:solidFill>
                  <a:srgbClr val="3333FF"/>
                </a:solidFill>
                <a:latin typeface="Trebuchet MS"/>
                <a:cs typeface="Trebuchet MS"/>
              </a:rPr>
              <a:t> </a:t>
            </a:r>
            <a:r>
              <a:rPr sz="2000" spc="-60" dirty="0">
                <a:solidFill>
                  <a:srgbClr val="3333FF"/>
                </a:solidFill>
                <a:latin typeface="Trebuchet MS"/>
                <a:cs typeface="Trebuchet MS"/>
              </a:rPr>
              <a:t>Competitive</a:t>
            </a:r>
            <a:r>
              <a:rPr sz="2000" spc="-5" dirty="0">
                <a:solidFill>
                  <a:srgbClr val="3333FF"/>
                </a:solidFill>
                <a:latin typeface="Trebuchet MS"/>
                <a:cs typeface="Trebuchet MS"/>
              </a:rPr>
              <a:t> Fund</a:t>
            </a:r>
            <a:endParaRPr sz="2000">
              <a:latin typeface="Trebuchet MS"/>
              <a:cs typeface="Trebuchet MS"/>
            </a:endParaRPr>
          </a:p>
        </p:txBody>
      </p:sp>
      <p:grpSp>
        <p:nvGrpSpPr>
          <p:cNvPr id="72" name="object 72"/>
          <p:cNvGrpSpPr/>
          <p:nvPr/>
        </p:nvGrpSpPr>
        <p:grpSpPr>
          <a:xfrm>
            <a:off x="4815840" y="1610867"/>
            <a:ext cx="2144395" cy="2964180"/>
            <a:chOff x="4815840" y="1610867"/>
            <a:chExt cx="2144395" cy="2964180"/>
          </a:xfrm>
        </p:grpSpPr>
        <p:pic>
          <p:nvPicPr>
            <p:cNvPr id="73" name="object 73"/>
            <p:cNvPicPr/>
            <p:nvPr/>
          </p:nvPicPr>
          <p:blipFill>
            <a:blip r:embed="rId46" cstate="print"/>
            <a:stretch>
              <a:fillRect/>
            </a:stretch>
          </p:blipFill>
          <p:spPr>
            <a:xfrm>
              <a:off x="5484876" y="3902964"/>
              <a:ext cx="519658" cy="672083"/>
            </a:xfrm>
            <a:prstGeom prst="rect">
              <a:avLst/>
            </a:prstGeom>
          </p:spPr>
        </p:pic>
        <p:sp>
          <p:nvSpPr>
            <p:cNvPr id="74" name="object 74"/>
            <p:cNvSpPr/>
            <p:nvPr/>
          </p:nvSpPr>
          <p:spPr>
            <a:xfrm>
              <a:off x="5544312" y="3942588"/>
              <a:ext cx="405765" cy="559435"/>
            </a:xfrm>
            <a:custGeom>
              <a:avLst/>
              <a:gdLst/>
              <a:ahLst/>
              <a:cxnLst/>
              <a:rect l="l" t="t" r="r" b="b"/>
              <a:pathLst>
                <a:path w="405764" h="559435">
                  <a:moveTo>
                    <a:pt x="202691" y="0"/>
                  </a:moveTo>
                  <a:lnTo>
                    <a:pt x="0" y="202691"/>
                  </a:lnTo>
                  <a:lnTo>
                    <a:pt x="101345" y="202691"/>
                  </a:lnTo>
                  <a:lnTo>
                    <a:pt x="101345" y="559308"/>
                  </a:lnTo>
                  <a:lnTo>
                    <a:pt x="304038" y="559308"/>
                  </a:lnTo>
                  <a:lnTo>
                    <a:pt x="304038" y="202691"/>
                  </a:lnTo>
                  <a:lnTo>
                    <a:pt x="405383" y="202691"/>
                  </a:lnTo>
                  <a:lnTo>
                    <a:pt x="202691" y="0"/>
                  </a:lnTo>
                  <a:close/>
                </a:path>
              </a:pathLst>
            </a:custGeom>
            <a:solidFill>
              <a:srgbClr val="00AF50"/>
            </a:solidFill>
          </p:spPr>
          <p:txBody>
            <a:bodyPr wrap="square" lIns="0" tIns="0" rIns="0" bIns="0" rtlCol="0"/>
            <a:lstStyle/>
            <a:p>
              <a:endParaRPr/>
            </a:p>
          </p:txBody>
        </p:sp>
        <p:pic>
          <p:nvPicPr>
            <p:cNvPr id="75" name="object 75"/>
            <p:cNvPicPr/>
            <p:nvPr/>
          </p:nvPicPr>
          <p:blipFill>
            <a:blip r:embed="rId46" cstate="print"/>
            <a:stretch>
              <a:fillRect/>
            </a:stretch>
          </p:blipFill>
          <p:spPr>
            <a:xfrm>
              <a:off x="5484876" y="2685288"/>
              <a:ext cx="519658" cy="672084"/>
            </a:xfrm>
            <a:prstGeom prst="rect">
              <a:avLst/>
            </a:prstGeom>
          </p:spPr>
        </p:pic>
        <p:sp>
          <p:nvSpPr>
            <p:cNvPr id="76" name="object 76"/>
            <p:cNvSpPr/>
            <p:nvPr/>
          </p:nvSpPr>
          <p:spPr>
            <a:xfrm>
              <a:off x="5544312" y="2724911"/>
              <a:ext cx="405765" cy="559435"/>
            </a:xfrm>
            <a:custGeom>
              <a:avLst/>
              <a:gdLst/>
              <a:ahLst/>
              <a:cxnLst/>
              <a:rect l="l" t="t" r="r" b="b"/>
              <a:pathLst>
                <a:path w="405764" h="559435">
                  <a:moveTo>
                    <a:pt x="202691" y="0"/>
                  </a:moveTo>
                  <a:lnTo>
                    <a:pt x="0" y="202692"/>
                  </a:lnTo>
                  <a:lnTo>
                    <a:pt x="101345" y="202692"/>
                  </a:lnTo>
                  <a:lnTo>
                    <a:pt x="101345" y="559308"/>
                  </a:lnTo>
                  <a:lnTo>
                    <a:pt x="304038" y="559308"/>
                  </a:lnTo>
                  <a:lnTo>
                    <a:pt x="304038" y="202692"/>
                  </a:lnTo>
                  <a:lnTo>
                    <a:pt x="405383" y="202692"/>
                  </a:lnTo>
                  <a:lnTo>
                    <a:pt x="202691" y="0"/>
                  </a:lnTo>
                  <a:close/>
                </a:path>
              </a:pathLst>
            </a:custGeom>
            <a:solidFill>
              <a:srgbClr val="00AF50"/>
            </a:solidFill>
          </p:spPr>
          <p:txBody>
            <a:bodyPr wrap="square" lIns="0" tIns="0" rIns="0" bIns="0" rtlCol="0"/>
            <a:lstStyle/>
            <a:p>
              <a:endParaRPr/>
            </a:p>
          </p:txBody>
        </p:sp>
        <p:pic>
          <p:nvPicPr>
            <p:cNvPr id="77" name="object 77"/>
            <p:cNvPicPr/>
            <p:nvPr/>
          </p:nvPicPr>
          <p:blipFill>
            <a:blip r:embed="rId47" cstate="print"/>
            <a:stretch>
              <a:fillRect/>
            </a:stretch>
          </p:blipFill>
          <p:spPr>
            <a:xfrm>
              <a:off x="4815840" y="1610867"/>
              <a:ext cx="2144268" cy="1143000"/>
            </a:xfrm>
            <a:prstGeom prst="rect">
              <a:avLst/>
            </a:prstGeom>
          </p:spPr>
        </p:pic>
      </p:gr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835152" y="118884"/>
            <a:ext cx="1728977" cy="515861"/>
          </a:xfrm>
          <a:prstGeom prst="rect">
            <a:avLst/>
          </a:prstGeom>
        </p:spPr>
      </p:pic>
      <p:pic>
        <p:nvPicPr>
          <p:cNvPr id="7" name="object 7"/>
          <p:cNvPicPr/>
          <p:nvPr/>
        </p:nvPicPr>
        <p:blipFill>
          <a:blip r:embed="rId3" cstate="print"/>
          <a:stretch>
            <a:fillRect/>
          </a:stretch>
        </p:blipFill>
        <p:spPr>
          <a:xfrm>
            <a:off x="827532" y="111239"/>
            <a:ext cx="1713738" cy="499122"/>
          </a:xfrm>
          <a:prstGeom prst="rect">
            <a:avLst/>
          </a:prstGeom>
        </p:spPr>
      </p:pic>
      <p:pic>
        <p:nvPicPr>
          <p:cNvPr id="8" name="object 8"/>
          <p:cNvPicPr/>
          <p:nvPr/>
        </p:nvPicPr>
        <p:blipFill>
          <a:blip r:embed="rId4" cstate="print"/>
          <a:stretch>
            <a:fillRect/>
          </a:stretch>
        </p:blipFill>
        <p:spPr>
          <a:xfrm>
            <a:off x="890562" y="173736"/>
            <a:ext cx="1591017" cy="377062"/>
          </a:xfrm>
          <a:prstGeom prst="rect">
            <a:avLst/>
          </a:prstGeom>
        </p:spPr>
      </p:pic>
      <p:pic>
        <p:nvPicPr>
          <p:cNvPr id="9" name="object 9"/>
          <p:cNvPicPr/>
          <p:nvPr/>
        </p:nvPicPr>
        <p:blipFill>
          <a:blip r:embed="rId5" cstate="print"/>
          <a:stretch>
            <a:fillRect/>
          </a:stretch>
        </p:blipFill>
        <p:spPr>
          <a:xfrm>
            <a:off x="2508503" y="118884"/>
            <a:ext cx="1591818" cy="474713"/>
          </a:xfrm>
          <a:prstGeom prst="rect">
            <a:avLst/>
          </a:prstGeom>
        </p:spPr>
      </p:pic>
      <p:pic>
        <p:nvPicPr>
          <p:cNvPr id="10" name="object 10"/>
          <p:cNvPicPr/>
          <p:nvPr/>
        </p:nvPicPr>
        <p:blipFill>
          <a:blip r:embed="rId6" cstate="print"/>
          <a:stretch>
            <a:fillRect/>
          </a:stretch>
        </p:blipFill>
        <p:spPr>
          <a:xfrm>
            <a:off x="2500883" y="111251"/>
            <a:ext cx="1576578" cy="459486"/>
          </a:xfrm>
          <a:prstGeom prst="rect">
            <a:avLst/>
          </a:prstGeom>
        </p:spPr>
      </p:pic>
      <p:pic>
        <p:nvPicPr>
          <p:cNvPr id="11" name="object 11"/>
          <p:cNvPicPr/>
          <p:nvPr/>
        </p:nvPicPr>
        <p:blipFill>
          <a:blip r:embed="rId7" cstate="print"/>
          <a:stretch>
            <a:fillRect/>
          </a:stretch>
        </p:blipFill>
        <p:spPr>
          <a:xfrm>
            <a:off x="2563875" y="173736"/>
            <a:ext cx="1453896" cy="337184"/>
          </a:xfrm>
          <a:prstGeom prst="rect">
            <a:avLst/>
          </a:prstGeom>
        </p:spPr>
      </p:pic>
      <p:pic>
        <p:nvPicPr>
          <p:cNvPr id="12" name="object 12"/>
          <p:cNvPicPr/>
          <p:nvPr/>
        </p:nvPicPr>
        <p:blipFill>
          <a:blip r:embed="rId8" cstate="print"/>
          <a:stretch>
            <a:fillRect/>
          </a:stretch>
        </p:blipFill>
        <p:spPr>
          <a:xfrm>
            <a:off x="4044695" y="118884"/>
            <a:ext cx="1352550" cy="506717"/>
          </a:xfrm>
          <a:prstGeom prst="rect">
            <a:avLst/>
          </a:prstGeom>
        </p:spPr>
      </p:pic>
      <p:pic>
        <p:nvPicPr>
          <p:cNvPr id="13" name="object 13"/>
          <p:cNvPicPr/>
          <p:nvPr/>
        </p:nvPicPr>
        <p:blipFill>
          <a:blip r:embed="rId9" cstate="print"/>
          <a:stretch>
            <a:fillRect/>
          </a:stretch>
        </p:blipFill>
        <p:spPr>
          <a:xfrm>
            <a:off x="4037076" y="111252"/>
            <a:ext cx="1335786" cy="491490"/>
          </a:xfrm>
          <a:prstGeom prst="rect">
            <a:avLst/>
          </a:prstGeom>
        </p:spPr>
      </p:pic>
      <p:pic>
        <p:nvPicPr>
          <p:cNvPr id="14" name="object 14"/>
          <p:cNvPicPr/>
          <p:nvPr/>
        </p:nvPicPr>
        <p:blipFill>
          <a:blip r:embed="rId10" cstate="print"/>
          <a:stretch>
            <a:fillRect/>
          </a:stretch>
        </p:blipFill>
        <p:spPr>
          <a:xfrm>
            <a:off x="4100067" y="173736"/>
            <a:ext cx="1213230" cy="368553"/>
          </a:xfrm>
          <a:prstGeom prst="rect">
            <a:avLst/>
          </a:prstGeom>
        </p:spPr>
      </p:pic>
      <p:pic>
        <p:nvPicPr>
          <p:cNvPr id="15" name="object 15"/>
          <p:cNvPicPr/>
          <p:nvPr/>
        </p:nvPicPr>
        <p:blipFill>
          <a:blip r:embed="rId11" cstate="print"/>
          <a:stretch>
            <a:fillRect/>
          </a:stretch>
        </p:blipFill>
        <p:spPr>
          <a:xfrm>
            <a:off x="5312663" y="280416"/>
            <a:ext cx="360413" cy="203453"/>
          </a:xfrm>
          <a:prstGeom prst="rect">
            <a:avLst/>
          </a:prstGeom>
        </p:spPr>
      </p:pic>
      <p:pic>
        <p:nvPicPr>
          <p:cNvPr id="16" name="object 16"/>
          <p:cNvPicPr/>
          <p:nvPr/>
        </p:nvPicPr>
        <p:blipFill>
          <a:blip r:embed="rId12" cstate="print"/>
          <a:stretch>
            <a:fillRect/>
          </a:stretch>
        </p:blipFill>
        <p:spPr>
          <a:xfrm>
            <a:off x="5305044" y="272783"/>
            <a:ext cx="343674" cy="188226"/>
          </a:xfrm>
          <a:prstGeom prst="rect">
            <a:avLst/>
          </a:prstGeom>
        </p:spPr>
      </p:pic>
      <p:sp>
        <p:nvSpPr>
          <p:cNvPr id="17" name="object 17"/>
          <p:cNvSpPr/>
          <p:nvPr/>
        </p:nvSpPr>
        <p:spPr>
          <a:xfrm>
            <a:off x="5372226" y="340195"/>
            <a:ext cx="212725" cy="56515"/>
          </a:xfrm>
          <a:custGeom>
            <a:avLst/>
            <a:gdLst/>
            <a:ahLst/>
            <a:cxnLst/>
            <a:rect l="l" t="t" r="r" b="b"/>
            <a:pathLst>
              <a:path w="212725" h="56514">
                <a:moveTo>
                  <a:pt x="212394" y="0"/>
                </a:moveTo>
                <a:lnTo>
                  <a:pt x="0" y="0"/>
                </a:lnTo>
                <a:lnTo>
                  <a:pt x="0" y="56425"/>
                </a:lnTo>
                <a:lnTo>
                  <a:pt x="212394" y="56425"/>
                </a:lnTo>
                <a:lnTo>
                  <a:pt x="212394" y="0"/>
                </a:lnTo>
                <a:close/>
              </a:path>
            </a:pathLst>
          </a:custGeom>
          <a:solidFill>
            <a:srgbClr val="392F2A"/>
          </a:solidFill>
        </p:spPr>
        <p:txBody>
          <a:bodyPr wrap="square" lIns="0" tIns="0" rIns="0" bIns="0" rtlCol="0"/>
          <a:lstStyle/>
          <a:p>
            <a:endParaRPr/>
          </a:p>
        </p:txBody>
      </p:sp>
      <p:sp>
        <p:nvSpPr>
          <p:cNvPr id="18" name="object 18"/>
          <p:cNvSpPr/>
          <p:nvPr/>
        </p:nvSpPr>
        <p:spPr>
          <a:xfrm>
            <a:off x="5372226" y="340195"/>
            <a:ext cx="212725" cy="56515"/>
          </a:xfrm>
          <a:custGeom>
            <a:avLst/>
            <a:gdLst/>
            <a:ahLst/>
            <a:cxnLst/>
            <a:rect l="l" t="t" r="r" b="b"/>
            <a:pathLst>
              <a:path w="212725" h="56514">
                <a:moveTo>
                  <a:pt x="0" y="56425"/>
                </a:moveTo>
                <a:lnTo>
                  <a:pt x="212394" y="56425"/>
                </a:lnTo>
                <a:lnTo>
                  <a:pt x="212394" y="0"/>
                </a:lnTo>
                <a:lnTo>
                  <a:pt x="0" y="0"/>
                </a:lnTo>
                <a:lnTo>
                  <a:pt x="0" y="56425"/>
                </a:lnTo>
                <a:close/>
              </a:path>
            </a:pathLst>
          </a:custGeom>
          <a:ln w="9144">
            <a:solidFill>
              <a:srgbClr val="FFFFFF"/>
            </a:solidFill>
          </a:ln>
        </p:spPr>
        <p:txBody>
          <a:bodyPr wrap="square" lIns="0" tIns="0" rIns="0" bIns="0" rtlCol="0"/>
          <a:lstStyle/>
          <a:p>
            <a:endParaRPr/>
          </a:p>
        </p:txBody>
      </p:sp>
      <p:pic>
        <p:nvPicPr>
          <p:cNvPr id="19" name="object 19"/>
          <p:cNvPicPr/>
          <p:nvPr/>
        </p:nvPicPr>
        <p:blipFill>
          <a:blip r:embed="rId13" cstate="print"/>
          <a:stretch>
            <a:fillRect/>
          </a:stretch>
        </p:blipFill>
        <p:spPr>
          <a:xfrm>
            <a:off x="5605271" y="118884"/>
            <a:ext cx="1488186" cy="506717"/>
          </a:xfrm>
          <a:prstGeom prst="rect">
            <a:avLst/>
          </a:prstGeom>
        </p:spPr>
      </p:pic>
      <p:pic>
        <p:nvPicPr>
          <p:cNvPr id="20" name="object 20"/>
          <p:cNvPicPr/>
          <p:nvPr/>
        </p:nvPicPr>
        <p:blipFill>
          <a:blip r:embed="rId14" cstate="print"/>
          <a:stretch>
            <a:fillRect/>
          </a:stretch>
        </p:blipFill>
        <p:spPr>
          <a:xfrm>
            <a:off x="5597651" y="111252"/>
            <a:ext cx="1472945" cy="491490"/>
          </a:xfrm>
          <a:prstGeom prst="rect">
            <a:avLst/>
          </a:prstGeom>
        </p:spPr>
      </p:pic>
      <p:pic>
        <p:nvPicPr>
          <p:cNvPr id="21" name="object 21"/>
          <p:cNvPicPr/>
          <p:nvPr/>
        </p:nvPicPr>
        <p:blipFill>
          <a:blip r:embed="rId15" cstate="print"/>
          <a:stretch>
            <a:fillRect/>
          </a:stretch>
        </p:blipFill>
        <p:spPr>
          <a:xfrm>
            <a:off x="5660644" y="173736"/>
            <a:ext cx="1348994" cy="369188"/>
          </a:xfrm>
          <a:prstGeom prst="rect">
            <a:avLst/>
          </a:prstGeom>
        </p:spPr>
      </p:pic>
      <p:pic>
        <p:nvPicPr>
          <p:cNvPr id="22" name="object 22"/>
          <p:cNvPicPr/>
          <p:nvPr/>
        </p:nvPicPr>
        <p:blipFill>
          <a:blip r:embed="rId5" cstate="print"/>
          <a:stretch>
            <a:fillRect/>
          </a:stretch>
        </p:blipFill>
        <p:spPr>
          <a:xfrm>
            <a:off x="7031735" y="118884"/>
            <a:ext cx="1591818" cy="474713"/>
          </a:xfrm>
          <a:prstGeom prst="rect">
            <a:avLst/>
          </a:prstGeom>
        </p:spPr>
      </p:pic>
      <p:pic>
        <p:nvPicPr>
          <p:cNvPr id="23" name="object 23"/>
          <p:cNvPicPr/>
          <p:nvPr/>
        </p:nvPicPr>
        <p:blipFill>
          <a:blip r:embed="rId6" cstate="print"/>
          <a:stretch>
            <a:fillRect/>
          </a:stretch>
        </p:blipFill>
        <p:spPr>
          <a:xfrm>
            <a:off x="7024116" y="111251"/>
            <a:ext cx="1576577" cy="459486"/>
          </a:xfrm>
          <a:prstGeom prst="rect">
            <a:avLst/>
          </a:prstGeom>
        </p:spPr>
      </p:pic>
      <p:pic>
        <p:nvPicPr>
          <p:cNvPr id="24" name="object 24"/>
          <p:cNvPicPr/>
          <p:nvPr/>
        </p:nvPicPr>
        <p:blipFill>
          <a:blip r:embed="rId16" cstate="print"/>
          <a:stretch>
            <a:fillRect/>
          </a:stretch>
        </p:blipFill>
        <p:spPr>
          <a:xfrm>
            <a:off x="7087108" y="173736"/>
            <a:ext cx="1453895" cy="337184"/>
          </a:xfrm>
          <a:prstGeom prst="rect">
            <a:avLst/>
          </a:prstGeom>
        </p:spPr>
      </p:pic>
      <p:grpSp>
        <p:nvGrpSpPr>
          <p:cNvPr id="25" name="object 25"/>
          <p:cNvGrpSpPr/>
          <p:nvPr/>
        </p:nvGrpSpPr>
        <p:grpSpPr>
          <a:xfrm>
            <a:off x="8353076" y="1407059"/>
            <a:ext cx="3867785" cy="4934585"/>
            <a:chOff x="8353076" y="1407059"/>
            <a:chExt cx="3867785" cy="4934585"/>
          </a:xfrm>
        </p:grpSpPr>
        <p:pic>
          <p:nvPicPr>
            <p:cNvPr id="26" name="object 26"/>
            <p:cNvPicPr/>
            <p:nvPr/>
          </p:nvPicPr>
          <p:blipFill>
            <a:blip r:embed="rId17" cstate="print"/>
            <a:stretch>
              <a:fillRect/>
            </a:stretch>
          </p:blipFill>
          <p:spPr>
            <a:xfrm>
              <a:off x="8381651" y="1435634"/>
              <a:ext cx="3810348" cy="4877179"/>
            </a:xfrm>
            <a:prstGeom prst="rect">
              <a:avLst/>
            </a:prstGeom>
          </p:spPr>
        </p:pic>
        <p:sp>
          <p:nvSpPr>
            <p:cNvPr id="27" name="object 27"/>
            <p:cNvSpPr/>
            <p:nvPr/>
          </p:nvSpPr>
          <p:spPr>
            <a:xfrm>
              <a:off x="8381651" y="1435634"/>
              <a:ext cx="3810635" cy="4877435"/>
            </a:xfrm>
            <a:custGeom>
              <a:avLst/>
              <a:gdLst/>
              <a:ahLst/>
              <a:cxnLst/>
              <a:rect l="l" t="t" r="r" b="b"/>
              <a:pathLst>
                <a:path w="3810634" h="4877435">
                  <a:moveTo>
                    <a:pt x="3753705" y="4552148"/>
                  </a:moveTo>
                  <a:lnTo>
                    <a:pt x="3711247" y="4575398"/>
                  </a:lnTo>
                  <a:lnTo>
                    <a:pt x="3668524" y="4597760"/>
                  </a:lnTo>
                  <a:lnTo>
                    <a:pt x="3625549" y="4619236"/>
                  </a:lnTo>
                  <a:lnTo>
                    <a:pt x="3582333" y="4639830"/>
                  </a:lnTo>
                  <a:lnTo>
                    <a:pt x="3538886" y="4659545"/>
                  </a:lnTo>
                  <a:lnTo>
                    <a:pt x="3495221" y="4678383"/>
                  </a:lnTo>
                  <a:lnTo>
                    <a:pt x="3451350" y="4696347"/>
                  </a:lnTo>
                  <a:lnTo>
                    <a:pt x="3407283" y="4713442"/>
                  </a:lnTo>
                  <a:lnTo>
                    <a:pt x="3363031" y="4729668"/>
                  </a:lnTo>
                  <a:lnTo>
                    <a:pt x="3318608" y="4745031"/>
                  </a:lnTo>
                  <a:lnTo>
                    <a:pt x="3274023" y="4759532"/>
                  </a:lnTo>
                  <a:lnTo>
                    <a:pt x="3229289" y="4773175"/>
                  </a:lnTo>
                  <a:lnTo>
                    <a:pt x="3184417" y="4785962"/>
                  </a:lnTo>
                  <a:lnTo>
                    <a:pt x="3139418" y="4797897"/>
                  </a:lnTo>
                  <a:lnTo>
                    <a:pt x="3094303" y="4808983"/>
                  </a:lnTo>
                  <a:lnTo>
                    <a:pt x="3049086" y="4819222"/>
                  </a:lnTo>
                  <a:lnTo>
                    <a:pt x="3003775" y="4828618"/>
                  </a:lnTo>
                  <a:lnTo>
                    <a:pt x="2958385" y="4837174"/>
                  </a:lnTo>
                  <a:lnTo>
                    <a:pt x="2912924" y="4844893"/>
                  </a:lnTo>
                  <a:lnTo>
                    <a:pt x="2867406" y="4851777"/>
                  </a:lnTo>
                  <a:lnTo>
                    <a:pt x="2821842" y="4857830"/>
                  </a:lnTo>
                  <a:lnTo>
                    <a:pt x="2776242" y="4863055"/>
                  </a:lnTo>
                  <a:lnTo>
                    <a:pt x="2730619" y="4867454"/>
                  </a:lnTo>
                  <a:lnTo>
                    <a:pt x="2684984" y="4871032"/>
                  </a:lnTo>
                  <a:lnTo>
                    <a:pt x="2639349" y="4873790"/>
                  </a:lnTo>
                  <a:lnTo>
                    <a:pt x="2593725" y="4875732"/>
                  </a:lnTo>
                  <a:lnTo>
                    <a:pt x="2548122" y="4876860"/>
                  </a:lnTo>
                  <a:lnTo>
                    <a:pt x="2502554" y="4877179"/>
                  </a:lnTo>
                  <a:lnTo>
                    <a:pt x="2457031" y="4876690"/>
                  </a:lnTo>
                  <a:lnTo>
                    <a:pt x="2411565" y="4875398"/>
                  </a:lnTo>
                  <a:lnTo>
                    <a:pt x="2366167" y="4873304"/>
                  </a:lnTo>
                  <a:lnTo>
                    <a:pt x="2320849" y="4870412"/>
                  </a:lnTo>
                  <a:lnTo>
                    <a:pt x="2275622" y="4866725"/>
                  </a:lnTo>
                  <a:lnTo>
                    <a:pt x="2230498" y="4862245"/>
                  </a:lnTo>
                  <a:lnTo>
                    <a:pt x="2185488" y="4856977"/>
                  </a:lnTo>
                  <a:lnTo>
                    <a:pt x="2140603" y="4850923"/>
                  </a:lnTo>
                  <a:lnTo>
                    <a:pt x="2095856" y="4844085"/>
                  </a:lnTo>
                  <a:lnTo>
                    <a:pt x="2051257" y="4836468"/>
                  </a:lnTo>
                  <a:lnTo>
                    <a:pt x="2006817" y="4828073"/>
                  </a:lnTo>
                  <a:lnTo>
                    <a:pt x="1962550" y="4818904"/>
                  </a:lnTo>
                  <a:lnTo>
                    <a:pt x="1918465" y="4808965"/>
                  </a:lnTo>
                  <a:lnTo>
                    <a:pt x="1874575" y="4798257"/>
                  </a:lnTo>
                  <a:lnTo>
                    <a:pt x="1830890" y="4786784"/>
                  </a:lnTo>
                  <a:lnTo>
                    <a:pt x="1787423" y="4774550"/>
                  </a:lnTo>
                  <a:lnTo>
                    <a:pt x="1744184" y="4761556"/>
                  </a:lnTo>
                  <a:lnTo>
                    <a:pt x="1701186" y="4747806"/>
                  </a:lnTo>
                  <a:lnTo>
                    <a:pt x="1658440" y="4733304"/>
                  </a:lnTo>
                  <a:lnTo>
                    <a:pt x="1615956" y="4718051"/>
                  </a:lnTo>
                  <a:lnTo>
                    <a:pt x="1573748" y="4702052"/>
                  </a:lnTo>
                  <a:lnTo>
                    <a:pt x="1531825" y="4685308"/>
                  </a:lnTo>
                  <a:lnTo>
                    <a:pt x="1490200" y="4667824"/>
                  </a:lnTo>
                  <a:lnTo>
                    <a:pt x="1448884" y="4649602"/>
                  </a:lnTo>
                  <a:lnTo>
                    <a:pt x="1407888" y="4630645"/>
                  </a:lnTo>
                  <a:lnTo>
                    <a:pt x="1367224" y="4610956"/>
                  </a:lnTo>
                  <a:lnTo>
                    <a:pt x="1326904" y="4590538"/>
                  </a:lnTo>
                  <a:lnTo>
                    <a:pt x="1286939" y="4569394"/>
                  </a:lnTo>
                  <a:lnTo>
                    <a:pt x="1247340" y="4547528"/>
                  </a:lnTo>
                  <a:lnTo>
                    <a:pt x="1208119" y="4524942"/>
                  </a:lnTo>
                  <a:lnTo>
                    <a:pt x="1169287" y="4501638"/>
                  </a:lnTo>
                  <a:lnTo>
                    <a:pt x="1130855" y="4477621"/>
                  </a:lnTo>
                  <a:lnTo>
                    <a:pt x="1092836" y="4452894"/>
                  </a:lnTo>
                  <a:lnTo>
                    <a:pt x="1055241" y="4427458"/>
                  </a:lnTo>
                  <a:lnTo>
                    <a:pt x="1018081" y="4401318"/>
                  </a:lnTo>
                  <a:lnTo>
                    <a:pt x="981367" y="4374476"/>
                  </a:lnTo>
                  <a:lnTo>
                    <a:pt x="945112" y="4346935"/>
                  </a:lnTo>
                  <a:lnTo>
                    <a:pt x="909326" y="4318698"/>
                  </a:lnTo>
                  <a:lnTo>
                    <a:pt x="874021" y="4289769"/>
                  </a:lnTo>
                  <a:lnTo>
                    <a:pt x="839208" y="4260150"/>
                  </a:lnTo>
                  <a:lnTo>
                    <a:pt x="804899" y="4229844"/>
                  </a:lnTo>
                  <a:lnTo>
                    <a:pt x="771106" y="4198854"/>
                  </a:lnTo>
                  <a:lnTo>
                    <a:pt x="737840" y="4167184"/>
                  </a:lnTo>
                  <a:lnTo>
                    <a:pt x="705112" y="4134836"/>
                  </a:lnTo>
                  <a:lnTo>
                    <a:pt x="672933" y="4101814"/>
                  </a:lnTo>
                  <a:lnTo>
                    <a:pt x="641316" y="4068120"/>
                  </a:lnTo>
                  <a:lnTo>
                    <a:pt x="610272" y="4033757"/>
                  </a:lnTo>
                  <a:lnTo>
                    <a:pt x="579812" y="3998729"/>
                  </a:lnTo>
                  <a:lnTo>
                    <a:pt x="549947" y="3963038"/>
                  </a:lnTo>
                  <a:lnTo>
                    <a:pt x="520690" y="3926687"/>
                  </a:lnTo>
                  <a:lnTo>
                    <a:pt x="492051" y="3889680"/>
                  </a:lnTo>
                  <a:lnTo>
                    <a:pt x="464042" y="3852019"/>
                  </a:lnTo>
                  <a:lnTo>
                    <a:pt x="436675" y="3813708"/>
                  </a:lnTo>
                  <a:lnTo>
                    <a:pt x="409960" y="3774749"/>
                  </a:lnTo>
                  <a:lnTo>
                    <a:pt x="383910" y="3735145"/>
                  </a:lnTo>
                  <a:lnTo>
                    <a:pt x="358536" y="3694900"/>
                  </a:lnTo>
                  <a:lnTo>
                    <a:pt x="333850" y="3654017"/>
                  </a:lnTo>
                  <a:lnTo>
                    <a:pt x="309685" y="3612189"/>
                  </a:lnTo>
                  <a:lnTo>
                    <a:pt x="286454" y="3570098"/>
                  </a:lnTo>
                  <a:lnTo>
                    <a:pt x="264155" y="3527755"/>
                  </a:lnTo>
                  <a:lnTo>
                    <a:pt x="242784" y="3485172"/>
                  </a:lnTo>
                  <a:lnTo>
                    <a:pt x="222338" y="3442360"/>
                  </a:lnTo>
                  <a:lnTo>
                    <a:pt x="202814" y="3399331"/>
                  </a:lnTo>
                  <a:lnTo>
                    <a:pt x="184208" y="3356096"/>
                  </a:lnTo>
                  <a:lnTo>
                    <a:pt x="166518" y="3312667"/>
                  </a:lnTo>
                  <a:lnTo>
                    <a:pt x="149740" y="3269056"/>
                  </a:lnTo>
                  <a:lnTo>
                    <a:pt x="133871" y="3225275"/>
                  </a:lnTo>
                  <a:lnTo>
                    <a:pt x="118908" y="3181333"/>
                  </a:lnTo>
                  <a:lnTo>
                    <a:pt x="104847" y="3137245"/>
                  </a:lnTo>
                  <a:lnTo>
                    <a:pt x="91685" y="3093020"/>
                  </a:lnTo>
                  <a:lnTo>
                    <a:pt x="79420" y="3048670"/>
                  </a:lnTo>
                  <a:lnTo>
                    <a:pt x="68047" y="3004208"/>
                  </a:lnTo>
                  <a:lnTo>
                    <a:pt x="57564" y="2959644"/>
                  </a:lnTo>
                  <a:lnTo>
                    <a:pt x="47968" y="2914990"/>
                  </a:lnTo>
                  <a:lnTo>
                    <a:pt x="39255" y="2870258"/>
                  </a:lnTo>
                  <a:lnTo>
                    <a:pt x="31422" y="2825459"/>
                  </a:lnTo>
                  <a:lnTo>
                    <a:pt x="24466" y="2780605"/>
                  </a:lnTo>
                  <a:lnTo>
                    <a:pt x="18384" y="2735708"/>
                  </a:lnTo>
                  <a:lnTo>
                    <a:pt x="13172" y="2690778"/>
                  </a:lnTo>
                  <a:lnTo>
                    <a:pt x="8827" y="2645828"/>
                  </a:lnTo>
                  <a:lnTo>
                    <a:pt x="5346" y="2600869"/>
                  </a:lnTo>
                  <a:lnTo>
                    <a:pt x="2726" y="2555913"/>
                  </a:lnTo>
                  <a:lnTo>
                    <a:pt x="964" y="2510971"/>
                  </a:lnTo>
                  <a:lnTo>
                    <a:pt x="56" y="2466055"/>
                  </a:lnTo>
                  <a:lnTo>
                    <a:pt x="0" y="2421176"/>
                  </a:lnTo>
                  <a:lnTo>
                    <a:pt x="791" y="2376346"/>
                  </a:lnTo>
                  <a:lnTo>
                    <a:pt x="2427" y="2331577"/>
                  </a:lnTo>
                  <a:lnTo>
                    <a:pt x="4905" y="2286880"/>
                  </a:lnTo>
                  <a:lnTo>
                    <a:pt x="8221" y="2242266"/>
                  </a:lnTo>
                  <a:lnTo>
                    <a:pt x="12372" y="2197748"/>
                  </a:lnTo>
                  <a:lnTo>
                    <a:pt x="17355" y="2153337"/>
                  </a:lnTo>
                  <a:lnTo>
                    <a:pt x="23167" y="2109044"/>
                  </a:lnTo>
                  <a:lnTo>
                    <a:pt x="29805" y="2064880"/>
                  </a:lnTo>
                  <a:lnTo>
                    <a:pt x="37265" y="2020859"/>
                  </a:lnTo>
                  <a:lnTo>
                    <a:pt x="45544" y="1976990"/>
                  </a:lnTo>
                  <a:lnTo>
                    <a:pt x="54639" y="1933286"/>
                  </a:lnTo>
                  <a:lnTo>
                    <a:pt x="64546" y="1889758"/>
                  </a:lnTo>
                  <a:lnTo>
                    <a:pt x="75263" y="1846418"/>
                  </a:lnTo>
                  <a:lnTo>
                    <a:pt x="86787" y="1803278"/>
                  </a:lnTo>
                  <a:lnTo>
                    <a:pt x="99113" y="1760348"/>
                  </a:lnTo>
                  <a:lnTo>
                    <a:pt x="112240" y="1717641"/>
                  </a:lnTo>
                  <a:lnTo>
                    <a:pt x="126163" y="1675167"/>
                  </a:lnTo>
                  <a:lnTo>
                    <a:pt x="140880" y="1632940"/>
                  </a:lnTo>
                  <a:lnTo>
                    <a:pt x="156386" y="1590969"/>
                  </a:lnTo>
                  <a:lnTo>
                    <a:pt x="172680" y="1549268"/>
                  </a:lnTo>
                  <a:lnTo>
                    <a:pt x="189758" y="1507846"/>
                  </a:lnTo>
                  <a:lnTo>
                    <a:pt x="207616" y="1466717"/>
                  </a:lnTo>
                  <a:lnTo>
                    <a:pt x="226252" y="1425891"/>
                  </a:lnTo>
                  <a:lnTo>
                    <a:pt x="245662" y="1385380"/>
                  </a:lnTo>
                  <a:lnTo>
                    <a:pt x="265843" y="1345196"/>
                  </a:lnTo>
                  <a:lnTo>
                    <a:pt x="286792" y="1305349"/>
                  </a:lnTo>
                  <a:lnTo>
                    <a:pt x="308505" y="1265853"/>
                  </a:lnTo>
                  <a:lnTo>
                    <a:pt x="330980" y="1226718"/>
                  </a:lnTo>
                  <a:lnTo>
                    <a:pt x="354213" y="1187955"/>
                  </a:lnTo>
                  <a:lnTo>
                    <a:pt x="378201" y="1149577"/>
                  </a:lnTo>
                  <a:lnTo>
                    <a:pt x="402941" y="1111596"/>
                  </a:lnTo>
                  <a:lnTo>
                    <a:pt x="428429" y="1074021"/>
                  </a:lnTo>
                  <a:lnTo>
                    <a:pt x="454663" y="1036866"/>
                  </a:lnTo>
                  <a:lnTo>
                    <a:pt x="481639" y="1000141"/>
                  </a:lnTo>
                  <a:lnTo>
                    <a:pt x="509354" y="963859"/>
                  </a:lnTo>
                  <a:lnTo>
                    <a:pt x="537804" y="928031"/>
                  </a:lnTo>
                  <a:lnTo>
                    <a:pt x="566987" y="892668"/>
                  </a:lnTo>
                  <a:lnTo>
                    <a:pt x="596899" y="857782"/>
                  </a:lnTo>
                  <a:lnTo>
                    <a:pt x="627538" y="823384"/>
                  </a:lnTo>
                  <a:lnTo>
                    <a:pt x="658899" y="789487"/>
                  </a:lnTo>
                  <a:lnTo>
                    <a:pt x="690980" y="756102"/>
                  </a:lnTo>
                  <a:lnTo>
                    <a:pt x="723778" y="723239"/>
                  </a:lnTo>
                  <a:lnTo>
                    <a:pt x="757289" y="690912"/>
                  </a:lnTo>
                  <a:lnTo>
                    <a:pt x="791509" y="659130"/>
                  </a:lnTo>
                  <a:lnTo>
                    <a:pt x="826437" y="627907"/>
                  </a:lnTo>
                  <a:lnTo>
                    <a:pt x="862069" y="597253"/>
                  </a:lnTo>
                  <a:lnTo>
                    <a:pt x="898400" y="567181"/>
                  </a:lnTo>
                  <a:lnTo>
                    <a:pt x="935430" y="537701"/>
                  </a:lnTo>
                  <a:lnTo>
                    <a:pt x="973153" y="508825"/>
                  </a:lnTo>
                  <a:lnTo>
                    <a:pt x="1011567" y="480565"/>
                  </a:lnTo>
                  <a:lnTo>
                    <a:pt x="1050668" y="452932"/>
                  </a:lnTo>
                  <a:lnTo>
                    <a:pt x="1090454" y="425939"/>
                  </a:lnTo>
                  <a:lnTo>
                    <a:pt x="1130921" y="399596"/>
                  </a:lnTo>
                  <a:lnTo>
                    <a:pt x="1172066" y="373915"/>
                  </a:lnTo>
                  <a:lnTo>
                    <a:pt x="1213886" y="348907"/>
                  </a:lnTo>
                  <a:lnTo>
                    <a:pt x="1256378" y="324585"/>
                  </a:lnTo>
                  <a:lnTo>
                    <a:pt x="1299841" y="300806"/>
                  </a:lnTo>
                  <a:lnTo>
                    <a:pt x="1343660" y="277934"/>
                  </a:lnTo>
                  <a:lnTo>
                    <a:pt x="1387819" y="255967"/>
                  </a:lnTo>
                  <a:lnTo>
                    <a:pt x="1432305" y="234905"/>
                  </a:lnTo>
                  <a:lnTo>
                    <a:pt x="1477104" y="214749"/>
                  </a:lnTo>
                  <a:lnTo>
                    <a:pt x="1522202" y="195498"/>
                  </a:lnTo>
                  <a:lnTo>
                    <a:pt x="1567586" y="177152"/>
                  </a:lnTo>
                  <a:lnTo>
                    <a:pt x="1613242" y="159711"/>
                  </a:lnTo>
                  <a:lnTo>
                    <a:pt x="1659155" y="143175"/>
                  </a:lnTo>
                  <a:lnTo>
                    <a:pt x="1705313" y="127543"/>
                  </a:lnTo>
                  <a:lnTo>
                    <a:pt x="1751700" y="112815"/>
                  </a:lnTo>
                  <a:lnTo>
                    <a:pt x="1798304" y="98991"/>
                  </a:lnTo>
                  <a:lnTo>
                    <a:pt x="1845110" y="86071"/>
                  </a:lnTo>
                  <a:lnTo>
                    <a:pt x="1892104" y="74055"/>
                  </a:lnTo>
                  <a:lnTo>
                    <a:pt x="1939273" y="62943"/>
                  </a:lnTo>
                  <a:lnTo>
                    <a:pt x="1986603" y="52733"/>
                  </a:lnTo>
                  <a:lnTo>
                    <a:pt x="2034080" y="43427"/>
                  </a:lnTo>
                  <a:lnTo>
                    <a:pt x="2081691" y="35024"/>
                  </a:lnTo>
                  <a:lnTo>
                    <a:pt x="2129420" y="27524"/>
                  </a:lnTo>
                  <a:lnTo>
                    <a:pt x="2177255" y="20926"/>
                  </a:lnTo>
                  <a:lnTo>
                    <a:pt x="2225182" y="15231"/>
                  </a:lnTo>
                  <a:lnTo>
                    <a:pt x="2273186" y="10438"/>
                  </a:lnTo>
                  <a:lnTo>
                    <a:pt x="2321255" y="6547"/>
                  </a:lnTo>
                  <a:lnTo>
                    <a:pt x="2369373" y="3558"/>
                  </a:lnTo>
                  <a:lnTo>
                    <a:pt x="2417528" y="1470"/>
                  </a:lnTo>
                  <a:lnTo>
                    <a:pt x="2465705" y="284"/>
                  </a:lnTo>
                  <a:lnTo>
                    <a:pt x="2513890" y="0"/>
                  </a:lnTo>
                  <a:lnTo>
                    <a:pt x="2562071" y="616"/>
                  </a:lnTo>
                  <a:lnTo>
                    <a:pt x="2610232" y="2134"/>
                  </a:lnTo>
                  <a:lnTo>
                    <a:pt x="2658360" y="4552"/>
                  </a:lnTo>
                  <a:lnTo>
                    <a:pt x="2706442" y="7871"/>
                  </a:lnTo>
                  <a:lnTo>
                    <a:pt x="2754462" y="12090"/>
                  </a:lnTo>
                  <a:lnTo>
                    <a:pt x="2802408" y="17209"/>
                  </a:lnTo>
                  <a:lnTo>
                    <a:pt x="2850266" y="23229"/>
                  </a:lnTo>
                  <a:lnTo>
                    <a:pt x="2898022" y="30148"/>
                  </a:lnTo>
                  <a:lnTo>
                    <a:pt x="2945661" y="37967"/>
                  </a:lnTo>
                  <a:lnTo>
                    <a:pt x="2993171" y="46686"/>
                  </a:lnTo>
                  <a:lnTo>
                    <a:pt x="3040537" y="56304"/>
                  </a:lnTo>
                  <a:lnTo>
                    <a:pt x="3087745" y="66821"/>
                  </a:lnTo>
                  <a:lnTo>
                    <a:pt x="3134782" y="78237"/>
                  </a:lnTo>
                  <a:lnTo>
                    <a:pt x="3181634" y="90551"/>
                  </a:lnTo>
                  <a:lnTo>
                    <a:pt x="3228286" y="103765"/>
                  </a:lnTo>
                  <a:lnTo>
                    <a:pt x="3274726" y="117876"/>
                  </a:lnTo>
                  <a:lnTo>
                    <a:pt x="3320938" y="132886"/>
                  </a:lnTo>
                  <a:lnTo>
                    <a:pt x="3366910" y="148794"/>
                  </a:lnTo>
                  <a:lnTo>
                    <a:pt x="3412628" y="165600"/>
                  </a:lnTo>
                  <a:lnTo>
                    <a:pt x="3458077" y="183303"/>
                  </a:lnTo>
                  <a:lnTo>
                    <a:pt x="3503244" y="201904"/>
                  </a:lnTo>
                  <a:lnTo>
                    <a:pt x="3548115" y="221402"/>
                  </a:lnTo>
                  <a:lnTo>
                    <a:pt x="3592676" y="241797"/>
                  </a:lnTo>
                  <a:lnTo>
                    <a:pt x="3636913" y="263090"/>
                  </a:lnTo>
                  <a:lnTo>
                    <a:pt x="3680813" y="285278"/>
                  </a:lnTo>
                  <a:lnTo>
                    <a:pt x="3724361" y="308364"/>
                  </a:lnTo>
                  <a:lnTo>
                    <a:pt x="3767544" y="332346"/>
                  </a:lnTo>
                  <a:lnTo>
                    <a:pt x="3810348" y="357224"/>
                  </a:lnTo>
                </a:path>
              </a:pathLst>
            </a:custGeom>
            <a:ln w="57150">
              <a:solidFill>
                <a:srgbClr val="00AFEF"/>
              </a:solidFill>
            </a:ln>
          </p:spPr>
          <p:txBody>
            <a:bodyPr wrap="square" lIns="0" tIns="0" rIns="0" bIns="0" rtlCol="0"/>
            <a:lstStyle/>
            <a:p>
              <a:endParaRPr/>
            </a:p>
          </p:txBody>
        </p:sp>
      </p:grpSp>
      <p:sp>
        <p:nvSpPr>
          <p:cNvPr id="28" name="object 28"/>
          <p:cNvSpPr txBox="1"/>
          <p:nvPr/>
        </p:nvSpPr>
        <p:spPr>
          <a:xfrm>
            <a:off x="9023095" y="2848101"/>
            <a:ext cx="2167255" cy="2160270"/>
          </a:xfrm>
          <a:prstGeom prst="rect">
            <a:avLst/>
          </a:prstGeom>
        </p:spPr>
        <p:txBody>
          <a:bodyPr vert="horz" wrap="square" lIns="0" tIns="12700" rIns="0" bIns="0" rtlCol="0">
            <a:spAutoFit/>
          </a:bodyPr>
          <a:lstStyle/>
          <a:p>
            <a:pPr marL="299085" marR="58419" indent="-287020">
              <a:lnSpc>
                <a:spcPct val="100000"/>
              </a:lnSpc>
              <a:spcBef>
                <a:spcPts val="100"/>
              </a:spcBef>
              <a:buFont typeface="Wingdings"/>
              <a:buChar char=""/>
              <a:tabLst>
                <a:tab pos="299720" algn="l"/>
              </a:tabLst>
            </a:pPr>
            <a:r>
              <a:rPr sz="2000" b="1" spc="-5" dirty="0">
                <a:latin typeface="Calibri"/>
                <a:cs typeface="Calibri"/>
              </a:rPr>
              <a:t>Dunia </a:t>
            </a:r>
            <a:r>
              <a:rPr sz="2000" b="1" spc="-15" dirty="0">
                <a:latin typeface="Calibri"/>
                <a:cs typeface="Calibri"/>
              </a:rPr>
              <a:t>industry, </a:t>
            </a:r>
            <a:r>
              <a:rPr sz="2000" b="1" spc="-10" dirty="0">
                <a:latin typeface="Calibri"/>
                <a:cs typeface="Calibri"/>
              </a:rPr>
              <a:t> </a:t>
            </a:r>
            <a:r>
              <a:rPr sz="2000" b="1" dirty="0">
                <a:latin typeface="Calibri"/>
                <a:cs typeface="Calibri"/>
              </a:rPr>
              <a:t>dunia</a:t>
            </a:r>
            <a:r>
              <a:rPr sz="2000" b="1" spc="-60" dirty="0">
                <a:latin typeface="Calibri"/>
                <a:cs typeface="Calibri"/>
              </a:rPr>
              <a:t> </a:t>
            </a:r>
            <a:r>
              <a:rPr sz="2000" b="1" dirty="0">
                <a:latin typeface="Calibri"/>
                <a:cs typeface="Calibri"/>
              </a:rPr>
              <a:t>usaha,</a:t>
            </a:r>
            <a:r>
              <a:rPr sz="2000" b="1" spc="-45" dirty="0">
                <a:latin typeface="Calibri"/>
                <a:cs typeface="Calibri"/>
              </a:rPr>
              <a:t> </a:t>
            </a:r>
            <a:r>
              <a:rPr sz="2000" b="1" dirty="0">
                <a:latin typeface="Calibri"/>
                <a:cs typeface="Calibri"/>
              </a:rPr>
              <a:t>dan </a:t>
            </a:r>
            <a:r>
              <a:rPr sz="2000" b="1" spc="-434" dirty="0">
                <a:latin typeface="Calibri"/>
                <a:cs typeface="Calibri"/>
              </a:rPr>
              <a:t> </a:t>
            </a:r>
            <a:r>
              <a:rPr sz="2000" b="1" dirty="0">
                <a:latin typeface="Calibri"/>
                <a:cs typeface="Calibri"/>
              </a:rPr>
              <a:t>dunia </a:t>
            </a:r>
            <a:r>
              <a:rPr sz="2000" b="1" spc="-20" dirty="0">
                <a:latin typeface="Calibri"/>
                <a:cs typeface="Calibri"/>
              </a:rPr>
              <a:t>kerja </a:t>
            </a:r>
            <a:r>
              <a:rPr sz="2000" b="1" spc="-15" dirty="0">
                <a:latin typeface="Calibri"/>
                <a:cs typeface="Calibri"/>
              </a:rPr>
              <a:t> </a:t>
            </a:r>
            <a:r>
              <a:rPr sz="2000" b="1" dirty="0">
                <a:latin typeface="Calibri"/>
                <a:cs typeface="Calibri"/>
              </a:rPr>
              <a:t>(IDUKA)</a:t>
            </a:r>
            <a:endParaRPr sz="2000">
              <a:latin typeface="Calibri"/>
              <a:cs typeface="Calibri"/>
            </a:endParaRPr>
          </a:p>
          <a:p>
            <a:pPr marL="299085" marR="5080" indent="-287020">
              <a:lnSpc>
                <a:spcPct val="100000"/>
              </a:lnSpc>
              <a:spcBef>
                <a:spcPts val="5"/>
              </a:spcBef>
              <a:buFont typeface="Wingdings"/>
              <a:buChar char=""/>
              <a:tabLst>
                <a:tab pos="299720" algn="l"/>
              </a:tabLst>
            </a:pPr>
            <a:r>
              <a:rPr sz="2000" b="1" spc="-5" dirty="0">
                <a:latin typeface="Calibri"/>
                <a:cs typeface="Calibri"/>
              </a:rPr>
              <a:t>Standar </a:t>
            </a:r>
            <a:r>
              <a:rPr sz="2000" b="1" dirty="0">
                <a:latin typeface="Calibri"/>
                <a:cs typeface="Calibri"/>
              </a:rPr>
              <a:t> </a:t>
            </a:r>
            <a:r>
              <a:rPr sz="2000" b="1" spc="-10" dirty="0">
                <a:latin typeface="Calibri"/>
                <a:cs typeface="Calibri"/>
              </a:rPr>
              <a:t>Kompetensi</a:t>
            </a:r>
            <a:r>
              <a:rPr sz="2000" b="1" spc="-50" dirty="0">
                <a:latin typeface="Calibri"/>
                <a:cs typeface="Calibri"/>
              </a:rPr>
              <a:t> </a:t>
            </a:r>
            <a:r>
              <a:rPr sz="2000" b="1" spc="-15" dirty="0">
                <a:latin typeface="Calibri"/>
                <a:cs typeface="Calibri"/>
              </a:rPr>
              <a:t>Kerja </a:t>
            </a:r>
            <a:r>
              <a:rPr sz="2000" b="1" spc="-440" dirty="0">
                <a:latin typeface="Calibri"/>
                <a:cs typeface="Calibri"/>
              </a:rPr>
              <a:t> </a:t>
            </a:r>
            <a:r>
              <a:rPr sz="2000" b="1" spc="-5" dirty="0">
                <a:latin typeface="Calibri"/>
                <a:cs typeface="Calibri"/>
              </a:rPr>
              <a:t>(SKK)</a:t>
            </a:r>
            <a:endParaRPr sz="2000">
              <a:latin typeface="Calibri"/>
              <a:cs typeface="Calibri"/>
            </a:endParaRPr>
          </a:p>
        </p:txBody>
      </p:sp>
      <p:pic>
        <p:nvPicPr>
          <p:cNvPr id="29" name="object 29"/>
          <p:cNvPicPr/>
          <p:nvPr/>
        </p:nvPicPr>
        <p:blipFill>
          <a:blip r:embed="rId18" cstate="print"/>
          <a:stretch>
            <a:fillRect/>
          </a:stretch>
        </p:blipFill>
        <p:spPr>
          <a:xfrm>
            <a:off x="2026897" y="3311608"/>
            <a:ext cx="2740959" cy="1171266"/>
          </a:xfrm>
          <a:prstGeom prst="rect">
            <a:avLst/>
          </a:prstGeom>
        </p:spPr>
      </p:pic>
      <p:sp>
        <p:nvSpPr>
          <p:cNvPr id="30" name="object 30"/>
          <p:cNvSpPr txBox="1"/>
          <p:nvPr/>
        </p:nvSpPr>
        <p:spPr>
          <a:xfrm>
            <a:off x="2264791" y="3719576"/>
            <a:ext cx="2228850" cy="330835"/>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FFFFFF"/>
                </a:solidFill>
                <a:latin typeface="Calibri"/>
                <a:cs typeface="Calibri"/>
              </a:rPr>
              <a:t>Proses</a:t>
            </a:r>
            <a:r>
              <a:rPr sz="2000" b="1" spc="-70" dirty="0">
                <a:solidFill>
                  <a:srgbClr val="FFFFFF"/>
                </a:solidFill>
                <a:latin typeface="Calibri"/>
                <a:cs typeface="Calibri"/>
              </a:rPr>
              <a:t> </a:t>
            </a:r>
            <a:r>
              <a:rPr sz="2000" b="1" spc="-10" dirty="0">
                <a:solidFill>
                  <a:srgbClr val="FFFFFF"/>
                </a:solidFill>
                <a:latin typeface="Calibri"/>
                <a:cs typeface="Calibri"/>
              </a:rPr>
              <a:t>Pembelajaran</a:t>
            </a:r>
            <a:endParaRPr sz="2000">
              <a:latin typeface="Calibri"/>
              <a:cs typeface="Calibri"/>
            </a:endParaRPr>
          </a:p>
        </p:txBody>
      </p:sp>
      <p:grpSp>
        <p:nvGrpSpPr>
          <p:cNvPr id="31" name="object 31"/>
          <p:cNvGrpSpPr/>
          <p:nvPr/>
        </p:nvGrpSpPr>
        <p:grpSpPr>
          <a:xfrm>
            <a:off x="905144" y="717791"/>
            <a:ext cx="11176635" cy="5499735"/>
            <a:chOff x="905144" y="717791"/>
            <a:chExt cx="11176635" cy="5499735"/>
          </a:xfrm>
        </p:grpSpPr>
        <p:sp>
          <p:nvSpPr>
            <p:cNvPr id="32" name="object 32"/>
            <p:cNvSpPr/>
            <p:nvPr/>
          </p:nvSpPr>
          <p:spPr>
            <a:xfrm>
              <a:off x="8457437" y="1160525"/>
              <a:ext cx="598805" cy="5043170"/>
            </a:xfrm>
            <a:custGeom>
              <a:avLst/>
              <a:gdLst/>
              <a:ahLst/>
              <a:cxnLst/>
              <a:rect l="l" t="t" r="r" b="b"/>
              <a:pathLst>
                <a:path w="598804" h="5043170">
                  <a:moveTo>
                    <a:pt x="1904" y="0"/>
                  </a:moveTo>
                  <a:lnTo>
                    <a:pt x="0" y="5042179"/>
                  </a:lnTo>
                </a:path>
                <a:path w="598804" h="5043170">
                  <a:moveTo>
                    <a:pt x="524255" y="277368"/>
                  </a:moveTo>
                  <a:lnTo>
                    <a:pt x="598551" y="5042598"/>
                  </a:lnTo>
                </a:path>
              </a:pathLst>
            </a:custGeom>
            <a:ln w="28575">
              <a:solidFill>
                <a:srgbClr val="000000"/>
              </a:solidFill>
              <a:prstDash val="dash"/>
            </a:ln>
          </p:spPr>
          <p:txBody>
            <a:bodyPr wrap="square" lIns="0" tIns="0" rIns="0" bIns="0" rtlCol="0"/>
            <a:lstStyle/>
            <a:p>
              <a:endParaRPr/>
            </a:p>
          </p:txBody>
        </p:sp>
        <p:pic>
          <p:nvPicPr>
            <p:cNvPr id="33" name="object 33"/>
            <p:cNvPicPr/>
            <p:nvPr/>
          </p:nvPicPr>
          <p:blipFill>
            <a:blip r:embed="rId19" cstate="print"/>
            <a:stretch>
              <a:fillRect/>
            </a:stretch>
          </p:blipFill>
          <p:spPr>
            <a:xfrm>
              <a:off x="8412480" y="717791"/>
              <a:ext cx="3669029" cy="904506"/>
            </a:xfrm>
            <a:prstGeom prst="rect">
              <a:avLst/>
            </a:prstGeom>
          </p:spPr>
        </p:pic>
        <p:pic>
          <p:nvPicPr>
            <p:cNvPr id="34" name="object 34"/>
            <p:cNvPicPr/>
            <p:nvPr/>
          </p:nvPicPr>
          <p:blipFill>
            <a:blip r:embed="rId20" cstate="print"/>
            <a:stretch>
              <a:fillRect/>
            </a:stretch>
          </p:blipFill>
          <p:spPr>
            <a:xfrm>
              <a:off x="905144" y="3669628"/>
              <a:ext cx="435338" cy="452179"/>
            </a:xfrm>
            <a:prstGeom prst="rect">
              <a:avLst/>
            </a:prstGeom>
          </p:spPr>
        </p:pic>
        <p:sp>
          <p:nvSpPr>
            <p:cNvPr id="35" name="object 35"/>
            <p:cNvSpPr/>
            <p:nvPr/>
          </p:nvSpPr>
          <p:spPr>
            <a:xfrm>
              <a:off x="1312164" y="3788283"/>
              <a:ext cx="750570" cy="171450"/>
            </a:xfrm>
            <a:custGeom>
              <a:avLst/>
              <a:gdLst/>
              <a:ahLst/>
              <a:cxnLst/>
              <a:rect l="l" t="t" r="r" b="b"/>
              <a:pathLst>
                <a:path w="750569" h="171450">
                  <a:moveTo>
                    <a:pt x="578866" y="0"/>
                  </a:moveTo>
                  <a:lnTo>
                    <a:pt x="578866" y="171450"/>
                  </a:lnTo>
                  <a:lnTo>
                    <a:pt x="693166" y="114300"/>
                  </a:lnTo>
                  <a:lnTo>
                    <a:pt x="607440" y="114300"/>
                  </a:lnTo>
                  <a:lnTo>
                    <a:pt x="607440" y="57150"/>
                  </a:lnTo>
                  <a:lnTo>
                    <a:pt x="693166" y="57150"/>
                  </a:lnTo>
                  <a:lnTo>
                    <a:pt x="578866" y="0"/>
                  </a:lnTo>
                  <a:close/>
                </a:path>
                <a:path w="750569" h="171450">
                  <a:moveTo>
                    <a:pt x="578866" y="57150"/>
                  </a:moveTo>
                  <a:lnTo>
                    <a:pt x="0" y="57150"/>
                  </a:lnTo>
                  <a:lnTo>
                    <a:pt x="0" y="114300"/>
                  </a:lnTo>
                  <a:lnTo>
                    <a:pt x="578866" y="114300"/>
                  </a:lnTo>
                  <a:lnTo>
                    <a:pt x="578866" y="57150"/>
                  </a:lnTo>
                  <a:close/>
                </a:path>
                <a:path w="750569" h="171450">
                  <a:moveTo>
                    <a:pt x="693166" y="57150"/>
                  </a:moveTo>
                  <a:lnTo>
                    <a:pt x="607440" y="57150"/>
                  </a:lnTo>
                  <a:lnTo>
                    <a:pt x="607440" y="114300"/>
                  </a:lnTo>
                  <a:lnTo>
                    <a:pt x="693166" y="114300"/>
                  </a:lnTo>
                  <a:lnTo>
                    <a:pt x="750316" y="85725"/>
                  </a:lnTo>
                  <a:lnTo>
                    <a:pt x="693166" y="57150"/>
                  </a:lnTo>
                  <a:close/>
                </a:path>
              </a:pathLst>
            </a:custGeom>
            <a:solidFill>
              <a:srgbClr val="497DBA"/>
            </a:solidFill>
          </p:spPr>
          <p:txBody>
            <a:bodyPr wrap="square" lIns="0" tIns="0" rIns="0" bIns="0" rtlCol="0"/>
            <a:lstStyle/>
            <a:p>
              <a:endParaRPr/>
            </a:p>
          </p:txBody>
        </p:sp>
        <p:pic>
          <p:nvPicPr>
            <p:cNvPr id="36" name="object 36"/>
            <p:cNvPicPr/>
            <p:nvPr/>
          </p:nvPicPr>
          <p:blipFill>
            <a:blip r:embed="rId21" cstate="print"/>
            <a:stretch>
              <a:fillRect/>
            </a:stretch>
          </p:blipFill>
          <p:spPr>
            <a:xfrm>
              <a:off x="5548640" y="3669628"/>
              <a:ext cx="435614" cy="452179"/>
            </a:xfrm>
            <a:prstGeom prst="rect">
              <a:avLst/>
            </a:prstGeom>
          </p:spPr>
        </p:pic>
        <p:sp>
          <p:nvSpPr>
            <p:cNvPr id="37" name="object 37"/>
            <p:cNvSpPr/>
            <p:nvPr/>
          </p:nvSpPr>
          <p:spPr>
            <a:xfrm>
              <a:off x="4735068" y="3788283"/>
              <a:ext cx="845185" cy="171450"/>
            </a:xfrm>
            <a:custGeom>
              <a:avLst/>
              <a:gdLst/>
              <a:ahLst/>
              <a:cxnLst/>
              <a:rect l="l" t="t" r="r" b="b"/>
              <a:pathLst>
                <a:path w="845185" h="171450">
                  <a:moveTo>
                    <a:pt x="673353" y="0"/>
                  </a:moveTo>
                  <a:lnTo>
                    <a:pt x="673353" y="171450"/>
                  </a:lnTo>
                  <a:lnTo>
                    <a:pt x="787653" y="114300"/>
                  </a:lnTo>
                  <a:lnTo>
                    <a:pt x="701928" y="114300"/>
                  </a:lnTo>
                  <a:lnTo>
                    <a:pt x="701928" y="57150"/>
                  </a:lnTo>
                  <a:lnTo>
                    <a:pt x="787653" y="57150"/>
                  </a:lnTo>
                  <a:lnTo>
                    <a:pt x="673353" y="0"/>
                  </a:lnTo>
                  <a:close/>
                </a:path>
                <a:path w="845185" h="171450">
                  <a:moveTo>
                    <a:pt x="673353" y="57150"/>
                  </a:moveTo>
                  <a:lnTo>
                    <a:pt x="0" y="57150"/>
                  </a:lnTo>
                  <a:lnTo>
                    <a:pt x="0" y="114300"/>
                  </a:lnTo>
                  <a:lnTo>
                    <a:pt x="673353" y="114300"/>
                  </a:lnTo>
                  <a:lnTo>
                    <a:pt x="673353" y="57150"/>
                  </a:lnTo>
                  <a:close/>
                </a:path>
                <a:path w="845185" h="171450">
                  <a:moveTo>
                    <a:pt x="787653" y="57150"/>
                  </a:moveTo>
                  <a:lnTo>
                    <a:pt x="701928" y="57150"/>
                  </a:lnTo>
                  <a:lnTo>
                    <a:pt x="701928" y="114300"/>
                  </a:lnTo>
                  <a:lnTo>
                    <a:pt x="787653" y="114300"/>
                  </a:lnTo>
                  <a:lnTo>
                    <a:pt x="844803" y="85725"/>
                  </a:lnTo>
                  <a:lnTo>
                    <a:pt x="787653" y="57150"/>
                  </a:lnTo>
                  <a:close/>
                </a:path>
              </a:pathLst>
            </a:custGeom>
            <a:solidFill>
              <a:srgbClr val="497DBA"/>
            </a:solidFill>
          </p:spPr>
          <p:txBody>
            <a:bodyPr wrap="square" lIns="0" tIns="0" rIns="0" bIns="0" rtlCol="0"/>
            <a:lstStyle/>
            <a:p>
              <a:endParaRPr/>
            </a:p>
          </p:txBody>
        </p:sp>
        <p:sp>
          <p:nvSpPr>
            <p:cNvPr id="38" name="object 38"/>
            <p:cNvSpPr/>
            <p:nvPr/>
          </p:nvSpPr>
          <p:spPr>
            <a:xfrm>
              <a:off x="5767577" y="1558289"/>
              <a:ext cx="0" cy="2120265"/>
            </a:xfrm>
            <a:custGeom>
              <a:avLst/>
              <a:gdLst/>
              <a:ahLst/>
              <a:cxnLst/>
              <a:rect l="l" t="t" r="r" b="b"/>
              <a:pathLst>
                <a:path h="2120265">
                  <a:moveTo>
                    <a:pt x="0" y="0"/>
                  </a:moveTo>
                  <a:lnTo>
                    <a:pt x="0" y="2119757"/>
                  </a:lnTo>
                </a:path>
              </a:pathLst>
            </a:custGeom>
            <a:ln w="28575">
              <a:solidFill>
                <a:srgbClr val="000000"/>
              </a:solidFill>
              <a:prstDash val="dash"/>
            </a:ln>
          </p:spPr>
          <p:txBody>
            <a:bodyPr wrap="square" lIns="0" tIns="0" rIns="0" bIns="0" rtlCol="0"/>
            <a:lstStyle/>
            <a:p>
              <a:endParaRPr/>
            </a:p>
          </p:txBody>
        </p:sp>
      </p:grpSp>
      <p:sp>
        <p:nvSpPr>
          <p:cNvPr id="39" name="object 39"/>
          <p:cNvSpPr txBox="1"/>
          <p:nvPr/>
        </p:nvSpPr>
        <p:spPr>
          <a:xfrm>
            <a:off x="9278239" y="845947"/>
            <a:ext cx="1941830" cy="574040"/>
          </a:xfrm>
          <a:prstGeom prst="rect">
            <a:avLst/>
          </a:prstGeom>
        </p:spPr>
        <p:txBody>
          <a:bodyPr vert="horz" wrap="square" lIns="0" tIns="12700" rIns="0" bIns="0" rtlCol="0">
            <a:spAutoFit/>
          </a:bodyPr>
          <a:lstStyle/>
          <a:p>
            <a:pPr marL="449580" marR="5080" indent="-437515">
              <a:lnSpc>
                <a:spcPct val="100000"/>
              </a:lnSpc>
              <a:spcBef>
                <a:spcPts val="100"/>
              </a:spcBef>
            </a:pPr>
            <a:r>
              <a:rPr sz="1800" b="1" spc="-5" dirty="0">
                <a:latin typeface="Calibri"/>
                <a:cs typeface="Calibri"/>
              </a:rPr>
              <a:t>Standar</a:t>
            </a:r>
            <a:r>
              <a:rPr sz="1800" b="1" spc="-75" dirty="0">
                <a:latin typeface="Calibri"/>
                <a:cs typeface="Calibri"/>
              </a:rPr>
              <a:t> </a:t>
            </a:r>
            <a:r>
              <a:rPr sz="1800" b="1" spc="-10" dirty="0">
                <a:latin typeface="Calibri"/>
                <a:cs typeface="Calibri"/>
              </a:rPr>
              <a:t>Kompetensi </a:t>
            </a:r>
            <a:r>
              <a:rPr sz="1800" b="1" spc="-395" dirty="0">
                <a:latin typeface="Calibri"/>
                <a:cs typeface="Calibri"/>
              </a:rPr>
              <a:t> </a:t>
            </a:r>
            <a:r>
              <a:rPr sz="1800" b="1" spc="-15" dirty="0">
                <a:latin typeface="Calibri"/>
                <a:cs typeface="Calibri"/>
              </a:rPr>
              <a:t>Kerja</a:t>
            </a:r>
            <a:r>
              <a:rPr sz="1800" b="1" dirty="0">
                <a:latin typeface="Calibri"/>
                <a:cs typeface="Calibri"/>
              </a:rPr>
              <a:t> (SKK)</a:t>
            </a:r>
            <a:endParaRPr sz="1800">
              <a:latin typeface="Calibri"/>
              <a:cs typeface="Calibri"/>
            </a:endParaRPr>
          </a:p>
        </p:txBody>
      </p:sp>
      <p:pic>
        <p:nvPicPr>
          <p:cNvPr id="40" name="object 40"/>
          <p:cNvPicPr/>
          <p:nvPr/>
        </p:nvPicPr>
        <p:blipFill>
          <a:blip r:embed="rId22" cstate="print"/>
          <a:stretch>
            <a:fillRect/>
          </a:stretch>
        </p:blipFill>
        <p:spPr>
          <a:xfrm>
            <a:off x="3959351" y="742175"/>
            <a:ext cx="3614165" cy="880122"/>
          </a:xfrm>
          <a:prstGeom prst="rect">
            <a:avLst/>
          </a:prstGeom>
        </p:spPr>
      </p:pic>
      <p:sp>
        <p:nvSpPr>
          <p:cNvPr id="41" name="object 41"/>
          <p:cNvSpPr txBox="1"/>
          <p:nvPr/>
        </p:nvSpPr>
        <p:spPr>
          <a:xfrm>
            <a:off x="4817490" y="995553"/>
            <a:ext cx="190246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Profil</a:t>
            </a:r>
            <a:r>
              <a:rPr sz="1800" b="1" spc="-15" dirty="0">
                <a:latin typeface="Calibri"/>
                <a:cs typeface="Calibri"/>
              </a:rPr>
              <a:t> </a:t>
            </a:r>
            <a:r>
              <a:rPr sz="1800" b="1" spc="-5" dirty="0">
                <a:latin typeface="Calibri"/>
                <a:cs typeface="Calibri"/>
              </a:rPr>
              <a:t>Lulusan</a:t>
            </a:r>
            <a:r>
              <a:rPr sz="1800" b="1" spc="-40" dirty="0">
                <a:latin typeface="Calibri"/>
                <a:cs typeface="Calibri"/>
              </a:rPr>
              <a:t> </a:t>
            </a:r>
            <a:r>
              <a:rPr sz="1800" b="1" dirty="0">
                <a:latin typeface="Calibri"/>
                <a:cs typeface="Calibri"/>
              </a:rPr>
              <a:t>&amp;</a:t>
            </a:r>
            <a:r>
              <a:rPr sz="1800" b="1" spc="-15" dirty="0">
                <a:latin typeface="Calibri"/>
                <a:cs typeface="Calibri"/>
              </a:rPr>
              <a:t> </a:t>
            </a:r>
            <a:r>
              <a:rPr sz="1800" b="1" dirty="0">
                <a:latin typeface="Calibri"/>
                <a:cs typeface="Calibri"/>
              </a:rPr>
              <a:t>SKL</a:t>
            </a:r>
            <a:endParaRPr sz="1800">
              <a:latin typeface="Calibri"/>
              <a:cs typeface="Calibri"/>
            </a:endParaRPr>
          </a:p>
        </p:txBody>
      </p:sp>
      <p:grpSp>
        <p:nvGrpSpPr>
          <p:cNvPr id="42" name="object 42"/>
          <p:cNvGrpSpPr/>
          <p:nvPr/>
        </p:nvGrpSpPr>
        <p:grpSpPr>
          <a:xfrm>
            <a:off x="304800" y="845338"/>
            <a:ext cx="1215390" cy="845819"/>
            <a:chOff x="304800" y="845338"/>
            <a:chExt cx="1215390" cy="845819"/>
          </a:xfrm>
        </p:grpSpPr>
        <p:pic>
          <p:nvPicPr>
            <p:cNvPr id="43" name="object 43"/>
            <p:cNvPicPr/>
            <p:nvPr/>
          </p:nvPicPr>
          <p:blipFill>
            <a:blip r:embed="rId23" cstate="print"/>
            <a:stretch>
              <a:fillRect/>
            </a:stretch>
          </p:blipFill>
          <p:spPr>
            <a:xfrm>
              <a:off x="318456" y="845338"/>
              <a:ext cx="1188077" cy="403119"/>
            </a:xfrm>
            <a:prstGeom prst="rect">
              <a:avLst/>
            </a:prstGeom>
          </p:spPr>
        </p:pic>
        <p:pic>
          <p:nvPicPr>
            <p:cNvPr id="44" name="object 44"/>
            <p:cNvPicPr/>
            <p:nvPr/>
          </p:nvPicPr>
          <p:blipFill>
            <a:blip r:embed="rId24" cstate="print"/>
            <a:stretch>
              <a:fillRect/>
            </a:stretch>
          </p:blipFill>
          <p:spPr>
            <a:xfrm>
              <a:off x="304800" y="1124699"/>
              <a:ext cx="1215390" cy="566178"/>
            </a:xfrm>
            <a:prstGeom prst="rect">
              <a:avLst/>
            </a:prstGeom>
          </p:spPr>
        </p:pic>
      </p:grpSp>
      <p:sp>
        <p:nvSpPr>
          <p:cNvPr id="45" name="object 45"/>
          <p:cNvSpPr txBox="1"/>
          <p:nvPr/>
        </p:nvSpPr>
        <p:spPr>
          <a:xfrm>
            <a:off x="602081" y="804164"/>
            <a:ext cx="623570" cy="683895"/>
          </a:xfrm>
          <a:prstGeom prst="rect">
            <a:avLst/>
          </a:prstGeom>
        </p:spPr>
        <p:txBody>
          <a:bodyPr vert="horz" wrap="square" lIns="0" tIns="12700" rIns="0" bIns="0" rtlCol="0">
            <a:spAutoFit/>
          </a:bodyPr>
          <a:lstStyle/>
          <a:p>
            <a:pPr marL="85725" marR="5080" indent="-73660">
              <a:lnSpc>
                <a:spcPct val="120000"/>
              </a:lnSpc>
              <a:spcBef>
                <a:spcPts val="100"/>
              </a:spcBef>
            </a:pPr>
            <a:r>
              <a:rPr sz="1800" b="1" dirty="0">
                <a:latin typeface="Calibri"/>
                <a:cs typeface="Calibri"/>
              </a:rPr>
              <a:t>Dosen  MHS</a:t>
            </a:r>
            <a:endParaRPr sz="1800">
              <a:latin typeface="Calibri"/>
              <a:cs typeface="Calibri"/>
            </a:endParaRPr>
          </a:p>
        </p:txBody>
      </p:sp>
      <p:grpSp>
        <p:nvGrpSpPr>
          <p:cNvPr id="46" name="object 46"/>
          <p:cNvGrpSpPr/>
          <p:nvPr/>
        </p:nvGrpSpPr>
        <p:grpSpPr>
          <a:xfrm>
            <a:off x="6958583" y="801624"/>
            <a:ext cx="2080895" cy="697230"/>
            <a:chOff x="6958583" y="801624"/>
            <a:chExt cx="2080895" cy="697230"/>
          </a:xfrm>
        </p:grpSpPr>
        <p:sp>
          <p:nvSpPr>
            <p:cNvPr id="47" name="object 47"/>
            <p:cNvSpPr/>
            <p:nvPr/>
          </p:nvSpPr>
          <p:spPr>
            <a:xfrm>
              <a:off x="6958583" y="1380998"/>
              <a:ext cx="2023745" cy="118110"/>
            </a:xfrm>
            <a:custGeom>
              <a:avLst/>
              <a:gdLst/>
              <a:ahLst/>
              <a:cxnLst/>
              <a:rect l="l" t="t" r="r" b="b"/>
              <a:pathLst>
                <a:path w="2023745" h="118109">
                  <a:moveTo>
                    <a:pt x="57022" y="3428"/>
                  </a:moveTo>
                  <a:lnTo>
                    <a:pt x="34825" y="7929"/>
                  </a:lnTo>
                  <a:lnTo>
                    <a:pt x="16700" y="20192"/>
                  </a:lnTo>
                  <a:lnTo>
                    <a:pt x="4480" y="38361"/>
                  </a:lnTo>
                  <a:lnTo>
                    <a:pt x="0" y="60578"/>
                  </a:lnTo>
                  <a:lnTo>
                    <a:pt x="4502" y="82849"/>
                  </a:lnTo>
                  <a:lnTo>
                    <a:pt x="16779" y="101012"/>
                  </a:lnTo>
                  <a:lnTo>
                    <a:pt x="34986" y="113246"/>
                  </a:lnTo>
                  <a:lnTo>
                    <a:pt x="57277" y="117728"/>
                  </a:lnTo>
                  <a:lnTo>
                    <a:pt x="79474" y="113154"/>
                  </a:lnTo>
                  <a:lnTo>
                    <a:pt x="97599" y="100853"/>
                  </a:lnTo>
                  <a:lnTo>
                    <a:pt x="109819" y="82670"/>
                  </a:lnTo>
                  <a:lnTo>
                    <a:pt x="110432" y="79628"/>
                  </a:lnTo>
                  <a:lnTo>
                    <a:pt x="57150" y="79628"/>
                  </a:lnTo>
                  <a:lnTo>
                    <a:pt x="57150" y="41528"/>
                  </a:lnTo>
                  <a:lnTo>
                    <a:pt x="110453" y="41427"/>
                  </a:lnTo>
                  <a:lnTo>
                    <a:pt x="109797" y="38183"/>
                  </a:lnTo>
                  <a:lnTo>
                    <a:pt x="97520" y="20034"/>
                  </a:lnTo>
                  <a:lnTo>
                    <a:pt x="79313" y="7838"/>
                  </a:lnTo>
                  <a:lnTo>
                    <a:pt x="57022" y="3428"/>
                  </a:lnTo>
                  <a:close/>
                </a:path>
                <a:path w="2023745" h="118109">
                  <a:moveTo>
                    <a:pt x="1985561" y="37972"/>
                  </a:moveTo>
                  <a:lnTo>
                    <a:pt x="1928368" y="37972"/>
                  </a:lnTo>
                  <a:lnTo>
                    <a:pt x="1928368" y="76072"/>
                  </a:lnTo>
                  <a:lnTo>
                    <a:pt x="1909360" y="76108"/>
                  </a:lnTo>
                  <a:lnTo>
                    <a:pt x="1909444" y="114300"/>
                  </a:lnTo>
                  <a:lnTo>
                    <a:pt x="2023618" y="56895"/>
                  </a:lnTo>
                  <a:lnTo>
                    <a:pt x="1985561" y="37972"/>
                  </a:lnTo>
                  <a:close/>
                </a:path>
                <a:path w="2023745" h="118109">
                  <a:moveTo>
                    <a:pt x="110453" y="41427"/>
                  </a:moveTo>
                  <a:lnTo>
                    <a:pt x="57150" y="41528"/>
                  </a:lnTo>
                  <a:lnTo>
                    <a:pt x="57150" y="79628"/>
                  </a:lnTo>
                  <a:lnTo>
                    <a:pt x="110453" y="79527"/>
                  </a:lnTo>
                  <a:lnTo>
                    <a:pt x="114300" y="60451"/>
                  </a:lnTo>
                  <a:lnTo>
                    <a:pt x="110453" y="41427"/>
                  </a:lnTo>
                  <a:close/>
                </a:path>
                <a:path w="2023745" h="118109">
                  <a:moveTo>
                    <a:pt x="110453" y="79527"/>
                  </a:moveTo>
                  <a:lnTo>
                    <a:pt x="57150" y="79628"/>
                  </a:lnTo>
                  <a:lnTo>
                    <a:pt x="110432" y="79628"/>
                  </a:lnTo>
                  <a:close/>
                </a:path>
                <a:path w="2023745" h="118109">
                  <a:moveTo>
                    <a:pt x="1909275" y="38009"/>
                  </a:moveTo>
                  <a:lnTo>
                    <a:pt x="110453" y="41427"/>
                  </a:lnTo>
                  <a:lnTo>
                    <a:pt x="114300" y="60451"/>
                  </a:lnTo>
                  <a:lnTo>
                    <a:pt x="110453" y="79527"/>
                  </a:lnTo>
                  <a:lnTo>
                    <a:pt x="1909360" y="76108"/>
                  </a:lnTo>
                  <a:lnTo>
                    <a:pt x="1909275" y="38009"/>
                  </a:lnTo>
                  <a:close/>
                </a:path>
                <a:path w="2023745" h="118109">
                  <a:moveTo>
                    <a:pt x="1928368" y="37972"/>
                  </a:moveTo>
                  <a:lnTo>
                    <a:pt x="1909275" y="38009"/>
                  </a:lnTo>
                  <a:lnTo>
                    <a:pt x="1909360" y="76108"/>
                  </a:lnTo>
                  <a:lnTo>
                    <a:pt x="1928368" y="76072"/>
                  </a:lnTo>
                  <a:lnTo>
                    <a:pt x="1928368" y="37972"/>
                  </a:lnTo>
                  <a:close/>
                </a:path>
                <a:path w="2023745" h="118109">
                  <a:moveTo>
                    <a:pt x="1909191" y="0"/>
                  </a:moveTo>
                  <a:lnTo>
                    <a:pt x="1909275" y="38009"/>
                  </a:lnTo>
                  <a:lnTo>
                    <a:pt x="1985561" y="37972"/>
                  </a:lnTo>
                  <a:lnTo>
                    <a:pt x="1909191" y="0"/>
                  </a:lnTo>
                  <a:close/>
                </a:path>
              </a:pathLst>
            </a:custGeom>
            <a:solidFill>
              <a:srgbClr val="205868"/>
            </a:solidFill>
          </p:spPr>
          <p:txBody>
            <a:bodyPr wrap="square" lIns="0" tIns="0" rIns="0" bIns="0" rtlCol="0"/>
            <a:lstStyle/>
            <a:p>
              <a:endParaRPr/>
            </a:p>
          </p:txBody>
        </p:sp>
        <p:sp>
          <p:nvSpPr>
            <p:cNvPr id="48" name="object 48"/>
            <p:cNvSpPr/>
            <p:nvPr/>
          </p:nvSpPr>
          <p:spPr>
            <a:xfrm>
              <a:off x="7015733" y="801624"/>
              <a:ext cx="2023745" cy="134620"/>
            </a:xfrm>
            <a:custGeom>
              <a:avLst/>
              <a:gdLst/>
              <a:ahLst/>
              <a:cxnLst/>
              <a:rect l="l" t="t" r="r" b="b"/>
              <a:pathLst>
                <a:path w="2023745" h="134619">
                  <a:moveTo>
                    <a:pt x="113665" y="19938"/>
                  </a:moveTo>
                  <a:lnTo>
                    <a:pt x="0" y="78358"/>
                  </a:lnTo>
                  <a:lnTo>
                    <a:pt x="114934" y="134238"/>
                  </a:lnTo>
                  <a:lnTo>
                    <a:pt x="114514" y="96392"/>
                  </a:lnTo>
                  <a:lnTo>
                    <a:pt x="95504" y="96392"/>
                  </a:lnTo>
                  <a:lnTo>
                    <a:pt x="94996" y="58292"/>
                  </a:lnTo>
                  <a:lnTo>
                    <a:pt x="114088" y="58086"/>
                  </a:lnTo>
                  <a:lnTo>
                    <a:pt x="113665" y="19938"/>
                  </a:lnTo>
                  <a:close/>
                </a:path>
                <a:path w="2023745" h="134619">
                  <a:moveTo>
                    <a:pt x="2019679" y="38100"/>
                  </a:moveTo>
                  <a:lnTo>
                    <a:pt x="1966214" y="38100"/>
                  </a:lnTo>
                  <a:lnTo>
                    <a:pt x="1966721" y="76200"/>
                  </a:lnTo>
                  <a:lnTo>
                    <a:pt x="1913380" y="76775"/>
                  </a:lnTo>
                  <a:lnTo>
                    <a:pt x="1914060" y="79956"/>
                  </a:lnTo>
                  <a:lnTo>
                    <a:pt x="1926494" y="97996"/>
                  </a:lnTo>
                  <a:lnTo>
                    <a:pt x="1944786" y="110059"/>
                  </a:lnTo>
                  <a:lnTo>
                    <a:pt x="1967103" y="114300"/>
                  </a:lnTo>
                  <a:lnTo>
                    <a:pt x="1989274" y="109557"/>
                  </a:lnTo>
                  <a:lnTo>
                    <a:pt x="2007314" y="97122"/>
                  </a:lnTo>
                  <a:lnTo>
                    <a:pt x="2019377" y="78830"/>
                  </a:lnTo>
                  <a:lnTo>
                    <a:pt x="2023618" y="56514"/>
                  </a:lnTo>
                  <a:lnTo>
                    <a:pt x="2019679" y="38100"/>
                  </a:lnTo>
                  <a:close/>
                </a:path>
                <a:path w="2023745" h="134619">
                  <a:moveTo>
                    <a:pt x="114088" y="58086"/>
                  </a:moveTo>
                  <a:lnTo>
                    <a:pt x="94996" y="58292"/>
                  </a:lnTo>
                  <a:lnTo>
                    <a:pt x="95504" y="96392"/>
                  </a:lnTo>
                  <a:lnTo>
                    <a:pt x="114512" y="96187"/>
                  </a:lnTo>
                  <a:lnTo>
                    <a:pt x="114088" y="58086"/>
                  </a:lnTo>
                  <a:close/>
                </a:path>
                <a:path w="2023745" h="134619">
                  <a:moveTo>
                    <a:pt x="114512" y="96187"/>
                  </a:moveTo>
                  <a:lnTo>
                    <a:pt x="95504" y="96392"/>
                  </a:lnTo>
                  <a:lnTo>
                    <a:pt x="114514" y="96392"/>
                  </a:lnTo>
                  <a:lnTo>
                    <a:pt x="114512" y="96187"/>
                  </a:lnTo>
                  <a:close/>
                </a:path>
                <a:path w="2023745" h="134619">
                  <a:moveTo>
                    <a:pt x="1912949" y="38674"/>
                  </a:moveTo>
                  <a:lnTo>
                    <a:pt x="114088" y="58086"/>
                  </a:lnTo>
                  <a:lnTo>
                    <a:pt x="114512" y="96187"/>
                  </a:lnTo>
                  <a:lnTo>
                    <a:pt x="1913380" y="76775"/>
                  </a:lnTo>
                  <a:lnTo>
                    <a:pt x="1909318" y="57784"/>
                  </a:lnTo>
                  <a:lnTo>
                    <a:pt x="1912949" y="38674"/>
                  </a:lnTo>
                  <a:close/>
                </a:path>
                <a:path w="2023745" h="134619">
                  <a:moveTo>
                    <a:pt x="1966214" y="38100"/>
                  </a:moveTo>
                  <a:lnTo>
                    <a:pt x="1912949" y="38674"/>
                  </a:lnTo>
                  <a:lnTo>
                    <a:pt x="1909318" y="57784"/>
                  </a:lnTo>
                  <a:lnTo>
                    <a:pt x="1913380" y="76775"/>
                  </a:lnTo>
                  <a:lnTo>
                    <a:pt x="1966721" y="76200"/>
                  </a:lnTo>
                  <a:lnTo>
                    <a:pt x="1966214" y="38100"/>
                  </a:lnTo>
                  <a:close/>
                </a:path>
                <a:path w="2023745" h="134619">
                  <a:moveTo>
                    <a:pt x="1965832" y="0"/>
                  </a:moveTo>
                  <a:lnTo>
                    <a:pt x="1943661" y="4742"/>
                  </a:lnTo>
                  <a:lnTo>
                    <a:pt x="1925621" y="17176"/>
                  </a:lnTo>
                  <a:lnTo>
                    <a:pt x="1913558" y="35468"/>
                  </a:lnTo>
                  <a:lnTo>
                    <a:pt x="1912949" y="38674"/>
                  </a:lnTo>
                  <a:lnTo>
                    <a:pt x="1966214" y="38100"/>
                  </a:lnTo>
                  <a:lnTo>
                    <a:pt x="2019679" y="38100"/>
                  </a:lnTo>
                  <a:lnTo>
                    <a:pt x="2018875" y="34343"/>
                  </a:lnTo>
                  <a:lnTo>
                    <a:pt x="2006441" y="16303"/>
                  </a:lnTo>
                  <a:lnTo>
                    <a:pt x="1988149" y="4240"/>
                  </a:lnTo>
                  <a:lnTo>
                    <a:pt x="1965832" y="0"/>
                  </a:lnTo>
                  <a:close/>
                </a:path>
              </a:pathLst>
            </a:custGeom>
            <a:solidFill>
              <a:srgbClr val="974707"/>
            </a:solidFill>
          </p:spPr>
          <p:txBody>
            <a:bodyPr wrap="square" lIns="0" tIns="0" rIns="0" bIns="0" rtlCol="0"/>
            <a:lstStyle/>
            <a:p>
              <a:endParaRPr/>
            </a:p>
          </p:txBody>
        </p:sp>
      </p:grpSp>
      <p:sp>
        <p:nvSpPr>
          <p:cNvPr id="49" name="object 49"/>
          <p:cNvSpPr txBox="1"/>
          <p:nvPr/>
        </p:nvSpPr>
        <p:spPr>
          <a:xfrm>
            <a:off x="516737" y="4035679"/>
            <a:ext cx="1200150" cy="941069"/>
          </a:xfrm>
          <a:prstGeom prst="rect">
            <a:avLst/>
          </a:prstGeom>
        </p:spPr>
        <p:txBody>
          <a:bodyPr vert="horz" wrap="square" lIns="0" tIns="12700" rIns="0" bIns="0" rtlCol="0">
            <a:spAutoFit/>
          </a:bodyPr>
          <a:lstStyle/>
          <a:p>
            <a:pPr marL="12700" marR="5080" algn="ctr">
              <a:lnSpc>
                <a:spcPct val="100000"/>
              </a:lnSpc>
              <a:spcBef>
                <a:spcPts val="100"/>
              </a:spcBef>
            </a:pPr>
            <a:r>
              <a:rPr sz="2000" b="1" spc="-15" dirty="0">
                <a:latin typeface="Calibri"/>
                <a:cs typeface="Calibri"/>
              </a:rPr>
              <a:t>Tujuan </a:t>
            </a:r>
            <a:r>
              <a:rPr sz="2000" b="1" spc="-10" dirty="0">
                <a:latin typeface="Calibri"/>
                <a:cs typeface="Calibri"/>
              </a:rPr>
              <a:t> </a:t>
            </a:r>
            <a:r>
              <a:rPr sz="2000" b="1" spc="-40" dirty="0">
                <a:latin typeface="Calibri"/>
                <a:cs typeface="Calibri"/>
              </a:rPr>
              <a:t>P</a:t>
            </a:r>
            <a:r>
              <a:rPr sz="2000" b="1" spc="-5" dirty="0">
                <a:latin typeface="Calibri"/>
                <a:cs typeface="Calibri"/>
              </a:rPr>
              <a:t>endidi</a:t>
            </a:r>
            <a:r>
              <a:rPr sz="2000" b="1" spc="-25" dirty="0">
                <a:latin typeface="Calibri"/>
                <a:cs typeface="Calibri"/>
              </a:rPr>
              <a:t>k</a:t>
            </a:r>
            <a:r>
              <a:rPr sz="2000" b="1" spc="-10" dirty="0">
                <a:latin typeface="Calibri"/>
                <a:cs typeface="Calibri"/>
              </a:rPr>
              <a:t>a</a:t>
            </a:r>
            <a:r>
              <a:rPr sz="2000" b="1" dirty="0">
                <a:latin typeface="Calibri"/>
                <a:cs typeface="Calibri"/>
              </a:rPr>
              <a:t>n  </a:t>
            </a:r>
            <a:r>
              <a:rPr sz="2000" b="1" spc="-10" dirty="0">
                <a:latin typeface="Calibri"/>
                <a:cs typeface="Calibri"/>
              </a:rPr>
              <a:t>(PEO)</a:t>
            </a:r>
            <a:endParaRPr sz="2000">
              <a:latin typeface="Calibri"/>
              <a:cs typeface="Calibri"/>
            </a:endParaRPr>
          </a:p>
        </p:txBody>
      </p:sp>
      <p:sp>
        <p:nvSpPr>
          <p:cNvPr id="50" name="object 50"/>
          <p:cNvSpPr txBox="1"/>
          <p:nvPr/>
        </p:nvSpPr>
        <p:spPr>
          <a:xfrm>
            <a:off x="5289041" y="4087825"/>
            <a:ext cx="998855" cy="391795"/>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Calibri"/>
                <a:cs typeface="Calibri"/>
              </a:rPr>
              <a:t>CPL(</a:t>
            </a:r>
            <a:r>
              <a:rPr sz="2400" b="1" spc="-40" dirty="0">
                <a:latin typeface="Calibri"/>
                <a:cs typeface="Calibri"/>
              </a:rPr>
              <a:t>L</a:t>
            </a:r>
            <a:r>
              <a:rPr sz="2400" b="1" spc="-5" dirty="0">
                <a:latin typeface="Calibri"/>
                <a:cs typeface="Calibri"/>
              </a:rPr>
              <a:t>O)</a:t>
            </a:r>
            <a:endParaRPr sz="2400">
              <a:latin typeface="Calibri"/>
              <a:cs typeface="Calibri"/>
            </a:endParaRPr>
          </a:p>
        </p:txBody>
      </p:sp>
      <p:sp>
        <p:nvSpPr>
          <p:cNvPr id="51" name="object 51"/>
          <p:cNvSpPr/>
          <p:nvPr/>
        </p:nvSpPr>
        <p:spPr>
          <a:xfrm>
            <a:off x="3356355" y="4427982"/>
            <a:ext cx="85725" cy="673100"/>
          </a:xfrm>
          <a:custGeom>
            <a:avLst/>
            <a:gdLst/>
            <a:ahLst/>
            <a:cxnLst/>
            <a:rect l="l" t="t" r="r" b="b"/>
            <a:pathLst>
              <a:path w="85725" h="673100">
                <a:moveTo>
                  <a:pt x="28575" y="590146"/>
                </a:moveTo>
                <a:lnTo>
                  <a:pt x="26253" y="590615"/>
                </a:lnTo>
                <a:lnTo>
                  <a:pt x="12604" y="599805"/>
                </a:lnTo>
                <a:lnTo>
                  <a:pt x="3385" y="613447"/>
                </a:lnTo>
                <a:lnTo>
                  <a:pt x="0" y="630174"/>
                </a:lnTo>
                <a:lnTo>
                  <a:pt x="3385" y="646826"/>
                </a:lnTo>
                <a:lnTo>
                  <a:pt x="12604" y="660431"/>
                </a:lnTo>
                <a:lnTo>
                  <a:pt x="26253" y="669607"/>
                </a:lnTo>
                <a:lnTo>
                  <a:pt x="42926" y="672973"/>
                </a:lnTo>
                <a:lnTo>
                  <a:pt x="59578" y="669607"/>
                </a:lnTo>
                <a:lnTo>
                  <a:pt x="73183" y="660431"/>
                </a:lnTo>
                <a:lnTo>
                  <a:pt x="82359" y="646826"/>
                </a:lnTo>
                <a:lnTo>
                  <a:pt x="85725" y="630174"/>
                </a:lnTo>
                <a:lnTo>
                  <a:pt x="28575" y="630174"/>
                </a:lnTo>
                <a:lnTo>
                  <a:pt x="28575" y="590146"/>
                </a:lnTo>
                <a:close/>
              </a:path>
              <a:path w="85725" h="673100">
                <a:moveTo>
                  <a:pt x="42926" y="587247"/>
                </a:moveTo>
                <a:lnTo>
                  <a:pt x="28685" y="590124"/>
                </a:lnTo>
                <a:lnTo>
                  <a:pt x="28575" y="630174"/>
                </a:lnTo>
                <a:lnTo>
                  <a:pt x="57150" y="630174"/>
                </a:lnTo>
                <a:lnTo>
                  <a:pt x="57150" y="590124"/>
                </a:lnTo>
                <a:lnTo>
                  <a:pt x="42926" y="587247"/>
                </a:lnTo>
                <a:close/>
              </a:path>
              <a:path w="85725" h="673100">
                <a:moveTo>
                  <a:pt x="57150" y="590124"/>
                </a:moveTo>
                <a:lnTo>
                  <a:pt x="57150" y="630174"/>
                </a:lnTo>
                <a:lnTo>
                  <a:pt x="85725" y="630174"/>
                </a:lnTo>
                <a:lnTo>
                  <a:pt x="82359" y="613447"/>
                </a:lnTo>
                <a:lnTo>
                  <a:pt x="73183" y="599805"/>
                </a:lnTo>
                <a:lnTo>
                  <a:pt x="59578" y="590615"/>
                </a:lnTo>
                <a:lnTo>
                  <a:pt x="57150" y="590124"/>
                </a:lnTo>
                <a:close/>
              </a:path>
              <a:path w="85725" h="673100">
                <a:moveTo>
                  <a:pt x="57150" y="71374"/>
                </a:moveTo>
                <a:lnTo>
                  <a:pt x="28575" y="71374"/>
                </a:lnTo>
                <a:lnTo>
                  <a:pt x="28575" y="590146"/>
                </a:lnTo>
                <a:lnTo>
                  <a:pt x="42926" y="587247"/>
                </a:lnTo>
                <a:lnTo>
                  <a:pt x="57150" y="587247"/>
                </a:lnTo>
                <a:lnTo>
                  <a:pt x="57150" y="71374"/>
                </a:lnTo>
                <a:close/>
              </a:path>
              <a:path w="85725" h="673100">
                <a:moveTo>
                  <a:pt x="57150" y="587247"/>
                </a:moveTo>
                <a:lnTo>
                  <a:pt x="42926" y="587247"/>
                </a:lnTo>
                <a:lnTo>
                  <a:pt x="57150" y="590124"/>
                </a:lnTo>
                <a:lnTo>
                  <a:pt x="57150" y="587247"/>
                </a:lnTo>
                <a:close/>
              </a:path>
              <a:path w="85725" h="673100">
                <a:moveTo>
                  <a:pt x="42926" y="0"/>
                </a:moveTo>
                <a:lnTo>
                  <a:pt x="0" y="85725"/>
                </a:lnTo>
                <a:lnTo>
                  <a:pt x="28575" y="85725"/>
                </a:lnTo>
                <a:lnTo>
                  <a:pt x="28575" y="71374"/>
                </a:lnTo>
                <a:lnTo>
                  <a:pt x="78560" y="71374"/>
                </a:lnTo>
                <a:lnTo>
                  <a:pt x="42926" y="0"/>
                </a:lnTo>
                <a:close/>
              </a:path>
              <a:path w="85725" h="673100">
                <a:moveTo>
                  <a:pt x="78560" y="71374"/>
                </a:moveTo>
                <a:lnTo>
                  <a:pt x="57150" y="71374"/>
                </a:lnTo>
                <a:lnTo>
                  <a:pt x="57150" y="85725"/>
                </a:lnTo>
                <a:lnTo>
                  <a:pt x="85725" y="85725"/>
                </a:lnTo>
                <a:lnTo>
                  <a:pt x="78560" y="71374"/>
                </a:lnTo>
                <a:close/>
              </a:path>
            </a:pathLst>
          </a:custGeom>
          <a:solidFill>
            <a:srgbClr val="000000"/>
          </a:solidFill>
        </p:spPr>
        <p:txBody>
          <a:bodyPr wrap="square" lIns="0" tIns="0" rIns="0" bIns="0" rtlCol="0"/>
          <a:lstStyle/>
          <a:p>
            <a:endParaRPr/>
          </a:p>
        </p:txBody>
      </p:sp>
      <p:sp>
        <p:nvSpPr>
          <p:cNvPr id="52" name="object 52"/>
          <p:cNvSpPr txBox="1"/>
          <p:nvPr/>
        </p:nvSpPr>
        <p:spPr>
          <a:xfrm>
            <a:off x="2079497" y="4769358"/>
            <a:ext cx="100330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Kurikulum</a:t>
            </a:r>
            <a:endParaRPr sz="1800">
              <a:latin typeface="Calibri"/>
              <a:cs typeface="Calibri"/>
            </a:endParaRPr>
          </a:p>
        </p:txBody>
      </p:sp>
      <p:sp>
        <p:nvSpPr>
          <p:cNvPr id="53" name="object 53"/>
          <p:cNvSpPr/>
          <p:nvPr/>
        </p:nvSpPr>
        <p:spPr>
          <a:xfrm>
            <a:off x="2537967" y="4414265"/>
            <a:ext cx="86360" cy="379730"/>
          </a:xfrm>
          <a:custGeom>
            <a:avLst/>
            <a:gdLst/>
            <a:ahLst/>
            <a:cxnLst/>
            <a:rect l="l" t="t" r="r" b="b"/>
            <a:pathLst>
              <a:path w="86360" h="379729">
                <a:moveTo>
                  <a:pt x="28594" y="296771"/>
                </a:moveTo>
                <a:lnTo>
                  <a:pt x="26253" y="297243"/>
                </a:lnTo>
                <a:lnTo>
                  <a:pt x="12604" y="306419"/>
                </a:lnTo>
                <a:lnTo>
                  <a:pt x="3385" y="320024"/>
                </a:lnTo>
                <a:lnTo>
                  <a:pt x="0" y="336676"/>
                </a:lnTo>
                <a:lnTo>
                  <a:pt x="3385" y="353403"/>
                </a:lnTo>
                <a:lnTo>
                  <a:pt x="12604" y="367045"/>
                </a:lnTo>
                <a:lnTo>
                  <a:pt x="26253" y="376235"/>
                </a:lnTo>
                <a:lnTo>
                  <a:pt x="42925" y="379602"/>
                </a:lnTo>
                <a:lnTo>
                  <a:pt x="59578" y="376235"/>
                </a:lnTo>
                <a:lnTo>
                  <a:pt x="73183" y="367045"/>
                </a:lnTo>
                <a:lnTo>
                  <a:pt x="82359" y="353403"/>
                </a:lnTo>
                <a:lnTo>
                  <a:pt x="85725" y="336676"/>
                </a:lnTo>
                <a:lnTo>
                  <a:pt x="28575" y="336676"/>
                </a:lnTo>
                <a:lnTo>
                  <a:pt x="28594" y="296771"/>
                </a:lnTo>
                <a:close/>
              </a:path>
              <a:path w="86360" h="379729">
                <a:moveTo>
                  <a:pt x="42925" y="293877"/>
                </a:moveTo>
                <a:lnTo>
                  <a:pt x="28665" y="296756"/>
                </a:lnTo>
                <a:lnTo>
                  <a:pt x="28575" y="336676"/>
                </a:lnTo>
                <a:lnTo>
                  <a:pt x="57150" y="336676"/>
                </a:lnTo>
                <a:lnTo>
                  <a:pt x="57169" y="296756"/>
                </a:lnTo>
                <a:lnTo>
                  <a:pt x="42925" y="293877"/>
                </a:lnTo>
                <a:close/>
              </a:path>
              <a:path w="86360" h="379729">
                <a:moveTo>
                  <a:pt x="57169" y="296756"/>
                </a:moveTo>
                <a:lnTo>
                  <a:pt x="57150" y="336676"/>
                </a:lnTo>
                <a:lnTo>
                  <a:pt x="85725" y="336676"/>
                </a:lnTo>
                <a:lnTo>
                  <a:pt x="82359" y="320024"/>
                </a:lnTo>
                <a:lnTo>
                  <a:pt x="73183" y="306419"/>
                </a:lnTo>
                <a:lnTo>
                  <a:pt x="59578" y="297243"/>
                </a:lnTo>
                <a:lnTo>
                  <a:pt x="57169" y="296756"/>
                </a:lnTo>
                <a:close/>
              </a:path>
              <a:path w="86360" h="379729">
                <a:moveTo>
                  <a:pt x="57276" y="71373"/>
                </a:moveTo>
                <a:lnTo>
                  <a:pt x="28702" y="71373"/>
                </a:lnTo>
                <a:lnTo>
                  <a:pt x="28594" y="296771"/>
                </a:lnTo>
                <a:lnTo>
                  <a:pt x="42925" y="293877"/>
                </a:lnTo>
                <a:lnTo>
                  <a:pt x="57170" y="293877"/>
                </a:lnTo>
                <a:lnTo>
                  <a:pt x="57276" y="71373"/>
                </a:lnTo>
                <a:close/>
              </a:path>
              <a:path w="86360" h="379729">
                <a:moveTo>
                  <a:pt x="57170" y="293877"/>
                </a:moveTo>
                <a:lnTo>
                  <a:pt x="42925" y="293877"/>
                </a:lnTo>
                <a:lnTo>
                  <a:pt x="57169" y="296756"/>
                </a:lnTo>
                <a:lnTo>
                  <a:pt x="57170" y="293877"/>
                </a:lnTo>
                <a:close/>
              </a:path>
              <a:path w="86360" h="379729">
                <a:moveTo>
                  <a:pt x="42925" y="0"/>
                </a:moveTo>
                <a:lnTo>
                  <a:pt x="126" y="85724"/>
                </a:lnTo>
                <a:lnTo>
                  <a:pt x="28695" y="85724"/>
                </a:lnTo>
                <a:lnTo>
                  <a:pt x="28702" y="71373"/>
                </a:lnTo>
                <a:lnTo>
                  <a:pt x="78665" y="71373"/>
                </a:lnTo>
                <a:lnTo>
                  <a:pt x="42925" y="0"/>
                </a:lnTo>
                <a:close/>
              </a:path>
              <a:path w="86360" h="379729">
                <a:moveTo>
                  <a:pt x="78665" y="71373"/>
                </a:moveTo>
                <a:lnTo>
                  <a:pt x="57276" y="71373"/>
                </a:lnTo>
                <a:lnTo>
                  <a:pt x="57270" y="85724"/>
                </a:lnTo>
                <a:lnTo>
                  <a:pt x="85852" y="85724"/>
                </a:lnTo>
                <a:lnTo>
                  <a:pt x="78665" y="71373"/>
                </a:lnTo>
                <a:close/>
              </a:path>
            </a:pathLst>
          </a:custGeom>
          <a:solidFill>
            <a:srgbClr val="000000"/>
          </a:solidFill>
        </p:spPr>
        <p:txBody>
          <a:bodyPr wrap="square" lIns="0" tIns="0" rIns="0" bIns="0" rtlCol="0"/>
          <a:lstStyle/>
          <a:p>
            <a:endParaRPr/>
          </a:p>
        </p:txBody>
      </p:sp>
      <p:sp>
        <p:nvSpPr>
          <p:cNvPr id="54" name="object 54"/>
          <p:cNvSpPr txBox="1"/>
          <p:nvPr/>
        </p:nvSpPr>
        <p:spPr>
          <a:xfrm>
            <a:off x="3044697" y="4683633"/>
            <a:ext cx="1803400" cy="574040"/>
          </a:xfrm>
          <a:prstGeom prst="rect">
            <a:avLst/>
          </a:prstGeom>
        </p:spPr>
        <p:txBody>
          <a:bodyPr vert="horz" wrap="square" lIns="0" tIns="12700" rIns="0" bIns="0" rtlCol="0">
            <a:spAutoFit/>
          </a:bodyPr>
          <a:lstStyle/>
          <a:p>
            <a:pPr marL="38100" marR="30480" indent="802005">
              <a:lnSpc>
                <a:spcPct val="100000"/>
              </a:lnSpc>
              <a:spcBef>
                <a:spcPts val="100"/>
              </a:spcBef>
            </a:pPr>
            <a:r>
              <a:rPr sz="1800" b="1" spc="-5" dirty="0">
                <a:latin typeface="Calibri"/>
                <a:cs typeface="Calibri"/>
              </a:rPr>
              <a:t>Penilaian </a:t>
            </a:r>
            <a:r>
              <a:rPr sz="1800" b="1" spc="-395" dirty="0">
                <a:latin typeface="Calibri"/>
                <a:cs typeface="Calibri"/>
              </a:rPr>
              <a:t> </a:t>
            </a:r>
            <a:r>
              <a:rPr sz="2700" b="1" spc="-15" baseline="-29320" dirty="0">
                <a:latin typeface="Calibri"/>
                <a:cs typeface="Calibri"/>
              </a:rPr>
              <a:t>Sistem</a:t>
            </a:r>
            <a:r>
              <a:rPr sz="2700" b="1" spc="127" baseline="-29320" dirty="0">
                <a:latin typeface="Calibri"/>
                <a:cs typeface="Calibri"/>
              </a:rPr>
              <a:t> </a:t>
            </a:r>
            <a:r>
              <a:rPr sz="1800" b="1" dirty="0">
                <a:latin typeface="Calibri"/>
                <a:cs typeface="Calibri"/>
              </a:rPr>
              <a:t>&amp;</a:t>
            </a:r>
            <a:r>
              <a:rPr sz="1800" b="1" spc="-25" dirty="0">
                <a:latin typeface="Calibri"/>
                <a:cs typeface="Calibri"/>
              </a:rPr>
              <a:t> </a:t>
            </a:r>
            <a:r>
              <a:rPr sz="1800" b="1" spc="-10" dirty="0">
                <a:latin typeface="Calibri"/>
                <a:cs typeface="Calibri"/>
              </a:rPr>
              <a:t>Evaluasi</a:t>
            </a:r>
            <a:endParaRPr sz="1800">
              <a:latin typeface="Calibri"/>
              <a:cs typeface="Calibri"/>
            </a:endParaRPr>
          </a:p>
        </p:txBody>
      </p:sp>
      <p:grpSp>
        <p:nvGrpSpPr>
          <p:cNvPr id="55" name="object 55"/>
          <p:cNvGrpSpPr/>
          <p:nvPr/>
        </p:nvGrpSpPr>
        <p:grpSpPr>
          <a:xfrm>
            <a:off x="4279900" y="3272789"/>
            <a:ext cx="4231640" cy="1435735"/>
            <a:chOff x="4279900" y="3272789"/>
            <a:chExt cx="4231640" cy="1435735"/>
          </a:xfrm>
        </p:grpSpPr>
        <p:sp>
          <p:nvSpPr>
            <p:cNvPr id="56" name="object 56"/>
            <p:cNvSpPr/>
            <p:nvPr/>
          </p:nvSpPr>
          <p:spPr>
            <a:xfrm>
              <a:off x="4279900" y="4426458"/>
              <a:ext cx="85725" cy="281940"/>
            </a:xfrm>
            <a:custGeom>
              <a:avLst/>
              <a:gdLst/>
              <a:ahLst/>
              <a:cxnLst/>
              <a:rect l="l" t="t" r="r" b="b"/>
              <a:pathLst>
                <a:path w="85725" h="281939">
                  <a:moveTo>
                    <a:pt x="28575" y="198984"/>
                  </a:moveTo>
                  <a:lnTo>
                    <a:pt x="26253" y="199453"/>
                  </a:lnTo>
                  <a:lnTo>
                    <a:pt x="12604" y="208629"/>
                  </a:lnTo>
                  <a:lnTo>
                    <a:pt x="3385" y="222234"/>
                  </a:lnTo>
                  <a:lnTo>
                    <a:pt x="0" y="238887"/>
                  </a:lnTo>
                  <a:lnTo>
                    <a:pt x="3385" y="255613"/>
                  </a:lnTo>
                  <a:lnTo>
                    <a:pt x="12604" y="269255"/>
                  </a:lnTo>
                  <a:lnTo>
                    <a:pt x="26253" y="278445"/>
                  </a:lnTo>
                  <a:lnTo>
                    <a:pt x="42925" y="281813"/>
                  </a:lnTo>
                  <a:lnTo>
                    <a:pt x="59578" y="278445"/>
                  </a:lnTo>
                  <a:lnTo>
                    <a:pt x="73183" y="269255"/>
                  </a:lnTo>
                  <a:lnTo>
                    <a:pt x="82359" y="255613"/>
                  </a:lnTo>
                  <a:lnTo>
                    <a:pt x="85725" y="238887"/>
                  </a:lnTo>
                  <a:lnTo>
                    <a:pt x="28575" y="238887"/>
                  </a:lnTo>
                  <a:lnTo>
                    <a:pt x="28575" y="198984"/>
                  </a:lnTo>
                  <a:close/>
                </a:path>
                <a:path w="85725" h="281939">
                  <a:moveTo>
                    <a:pt x="42925" y="196087"/>
                  </a:moveTo>
                  <a:lnTo>
                    <a:pt x="28684" y="198962"/>
                  </a:lnTo>
                  <a:lnTo>
                    <a:pt x="28575" y="238887"/>
                  </a:lnTo>
                  <a:lnTo>
                    <a:pt x="57150" y="238887"/>
                  </a:lnTo>
                  <a:lnTo>
                    <a:pt x="57150" y="198962"/>
                  </a:lnTo>
                  <a:lnTo>
                    <a:pt x="42925" y="196087"/>
                  </a:lnTo>
                  <a:close/>
                </a:path>
                <a:path w="85725" h="281939">
                  <a:moveTo>
                    <a:pt x="57150" y="198962"/>
                  </a:moveTo>
                  <a:lnTo>
                    <a:pt x="57150" y="238887"/>
                  </a:lnTo>
                  <a:lnTo>
                    <a:pt x="85725" y="238887"/>
                  </a:lnTo>
                  <a:lnTo>
                    <a:pt x="82359" y="222234"/>
                  </a:lnTo>
                  <a:lnTo>
                    <a:pt x="73183" y="208629"/>
                  </a:lnTo>
                  <a:lnTo>
                    <a:pt x="59578" y="199453"/>
                  </a:lnTo>
                  <a:lnTo>
                    <a:pt x="57150" y="198962"/>
                  </a:lnTo>
                  <a:close/>
                </a:path>
                <a:path w="85725" h="281939">
                  <a:moveTo>
                    <a:pt x="57150" y="71500"/>
                  </a:moveTo>
                  <a:lnTo>
                    <a:pt x="28575" y="71500"/>
                  </a:lnTo>
                  <a:lnTo>
                    <a:pt x="28575" y="198984"/>
                  </a:lnTo>
                  <a:lnTo>
                    <a:pt x="42925" y="196087"/>
                  </a:lnTo>
                  <a:lnTo>
                    <a:pt x="57150" y="196087"/>
                  </a:lnTo>
                  <a:lnTo>
                    <a:pt x="57150" y="71500"/>
                  </a:lnTo>
                  <a:close/>
                </a:path>
                <a:path w="85725" h="281939">
                  <a:moveTo>
                    <a:pt x="57150" y="196087"/>
                  </a:moveTo>
                  <a:lnTo>
                    <a:pt x="42925" y="196087"/>
                  </a:lnTo>
                  <a:lnTo>
                    <a:pt x="57150" y="198962"/>
                  </a:lnTo>
                  <a:lnTo>
                    <a:pt x="57150" y="196087"/>
                  </a:lnTo>
                  <a:close/>
                </a:path>
                <a:path w="85725" h="281939">
                  <a:moveTo>
                    <a:pt x="42925" y="0"/>
                  </a:moveTo>
                  <a:lnTo>
                    <a:pt x="0" y="85725"/>
                  </a:lnTo>
                  <a:lnTo>
                    <a:pt x="28575" y="85725"/>
                  </a:lnTo>
                  <a:lnTo>
                    <a:pt x="28575" y="71500"/>
                  </a:lnTo>
                  <a:lnTo>
                    <a:pt x="78623" y="71500"/>
                  </a:lnTo>
                  <a:lnTo>
                    <a:pt x="42925" y="0"/>
                  </a:lnTo>
                  <a:close/>
                </a:path>
                <a:path w="85725" h="281939">
                  <a:moveTo>
                    <a:pt x="78623" y="71500"/>
                  </a:moveTo>
                  <a:lnTo>
                    <a:pt x="57150" y="71500"/>
                  </a:lnTo>
                  <a:lnTo>
                    <a:pt x="57150" y="85725"/>
                  </a:lnTo>
                  <a:lnTo>
                    <a:pt x="85725" y="85725"/>
                  </a:lnTo>
                  <a:lnTo>
                    <a:pt x="78623" y="71500"/>
                  </a:lnTo>
                  <a:close/>
                </a:path>
              </a:pathLst>
            </a:custGeom>
            <a:solidFill>
              <a:srgbClr val="000000"/>
            </a:solidFill>
          </p:spPr>
          <p:txBody>
            <a:bodyPr wrap="square" lIns="0" tIns="0" rIns="0" bIns="0" rtlCol="0"/>
            <a:lstStyle/>
            <a:p>
              <a:endParaRPr/>
            </a:p>
          </p:txBody>
        </p:sp>
        <p:sp>
          <p:nvSpPr>
            <p:cNvPr id="57" name="object 57"/>
            <p:cNvSpPr/>
            <p:nvPr/>
          </p:nvSpPr>
          <p:spPr>
            <a:xfrm>
              <a:off x="5953125" y="3272789"/>
              <a:ext cx="2558415" cy="1239520"/>
            </a:xfrm>
            <a:custGeom>
              <a:avLst/>
              <a:gdLst/>
              <a:ahLst/>
              <a:cxnLst/>
              <a:rect l="l" t="t" r="r" b="b"/>
              <a:pathLst>
                <a:path w="2558415" h="1239520">
                  <a:moveTo>
                    <a:pt x="316598" y="631698"/>
                  </a:moveTo>
                  <a:lnTo>
                    <a:pt x="288404" y="627761"/>
                  </a:lnTo>
                  <a:lnTo>
                    <a:pt x="284340" y="656082"/>
                  </a:lnTo>
                  <a:lnTo>
                    <a:pt x="312674" y="660019"/>
                  </a:lnTo>
                  <a:lnTo>
                    <a:pt x="316598" y="631698"/>
                  </a:lnTo>
                  <a:close/>
                </a:path>
                <a:path w="2558415" h="1239520">
                  <a:moveTo>
                    <a:pt x="317500" y="581279"/>
                  </a:moveTo>
                  <a:lnTo>
                    <a:pt x="314325" y="552843"/>
                  </a:lnTo>
                  <a:lnTo>
                    <a:pt x="285991" y="555879"/>
                  </a:lnTo>
                  <a:lnTo>
                    <a:pt x="289039" y="584339"/>
                  </a:lnTo>
                  <a:lnTo>
                    <a:pt x="317500" y="581279"/>
                  </a:lnTo>
                  <a:close/>
                </a:path>
                <a:path w="2558415" h="1239520">
                  <a:moveTo>
                    <a:pt x="373240" y="639711"/>
                  </a:moveTo>
                  <a:lnTo>
                    <a:pt x="344932" y="635774"/>
                  </a:lnTo>
                  <a:lnTo>
                    <a:pt x="340995" y="663968"/>
                  </a:lnTo>
                  <a:lnTo>
                    <a:pt x="369303" y="668020"/>
                  </a:lnTo>
                  <a:lnTo>
                    <a:pt x="373240" y="639711"/>
                  </a:lnTo>
                  <a:close/>
                </a:path>
                <a:path w="2558415" h="1239520">
                  <a:moveTo>
                    <a:pt x="374269" y="575068"/>
                  </a:moveTo>
                  <a:lnTo>
                    <a:pt x="371208" y="546620"/>
                  </a:lnTo>
                  <a:lnTo>
                    <a:pt x="342760" y="549795"/>
                  </a:lnTo>
                  <a:lnTo>
                    <a:pt x="345808" y="578104"/>
                  </a:lnTo>
                  <a:lnTo>
                    <a:pt x="374269" y="575068"/>
                  </a:lnTo>
                  <a:close/>
                </a:path>
                <a:path w="2558415" h="1239520">
                  <a:moveTo>
                    <a:pt x="429895" y="647700"/>
                  </a:moveTo>
                  <a:lnTo>
                    <a:pt x="401574" y="643636"/>
                  </a:lnTo>
                  <a:lnTo>
                    <a:pt x="397497" y="671957"/>
                  </a:lnTo>
                  <a:lnTo>
                    <a:pt x="425831" y="676033"/>
                  </a:lnTo>
                  <a:lnTo>
                    <a:pt x="429895" y="647700"/>
                  </a:lnTo>
                  <a:close/>
                </a:path>
                <a:path w="2558415" h="1239520">
                  <a:moveTo>
                    <a:pt x="431038" y="568845"/>
                  </a:moveTo>
                  <a:lnTo>
                    <a:pt x="427977" y="540385"/>
                  </a:lnTo>
                  <a:lnTo>
                    <a:pt x="399529" y="543560"/>
                  </a:lnTo>
                  <a:lnTo>
                    <a:pt x="402704" y="571893"/>
                  </a:lnTo>
                  <a:lnTo>
                    <a:pt x="431038" y="568845"/>
                  </a:lnTo>
                  <a:close/>
                </a:path>
                <a:path w="2558415" h="1239520">
                  <a:moveTo>
                    <a:pt x="486397" y="655701"/>
                  </a:moveTo>
                  <a:lnTo>
                    <a:pt x="458076" y="651649"/>
                  </a:lnTo>
                  <a:lnTo>
                    <a:pt x="454139" y="679970"/>
                  </a:lnTo>
                  <a:lnTo>
                    <a:pt x="482460" y="683895"/>
                  </a:lnTo>
                  <a:lnTo>
                    <a:pt x="486397" y="655701"/>
                  </a:lnTo>
                  <a:close/>
                </a:path>
                <a:path w="2558415" h="1239520">
                  <a:moveTo>
                    <a:pt x="487921" y="562610"/>
                  </a:moveTo>
                  <a:lnTo>
                    <a:pt x="484746" y="534289"/>
                  </a:lnTo>
                  <a:lnTo>
                    <a:pt x="456438" y="537349"/>
                  </a:lnTo>
                  <a:lnTo>
                    <a:pt x="459473" y="565785"/>
                  </a:lnTo>
                  <a:lnTo>
                    <a:pt x="487921" y="562610"/>
                  </a:lnTo>
                  <a:close/>
                </a:path>
                <a:path w="2558415" h="1239520">
                  <a:moveTo>
                    <a:pt x="543039" y="663587"/>
                  </a:moveTo>
                  <a:lnTo>
                    <a:pt x="514731" y="659638"/>
                  </a:lnTo>
                  <a:lnTo>
                    <a:pt x="510794" y="687971"/>
                  </a:lnTo>
                  <a:lnTo>
                    <a:pt x="538988" y="691908"/>
                  </a:lnTo>
                  <a:lnTo>
                    <a:pt x="543039" y="663587"/>
                  </a:lnTo>
                  <a:close/>
                </a:path>
                <a:path w="2558415" h="1239520">
                  <a:moveTo>
                    <a:pt x="544690" y="556514"/>
                  </a:moveTo>
                  <a:lnTo>
                    <a:pt x="541642" y="528066"/>
                  </a:lnTo>
                  <a:lnTo>
                    <a:pt x="513207" y="531114"/>
                  </a:lnTo>
                  <a:lnTo>
                    <a:pt x="516242" y="559574"/>
                  </a:lnTo>
                  <a:lnTo>
                    <a:pt x="544690" y="556514"/>
                  </a:lnTo>
                  <a:close/>
                </a:path>
                <a:path w="2558415" h="1239520">
                  <a:moveTo>
                    <a:pt x="599554" y="671576"/>
                  </a:moveTo>
                  <a:lnTo>
                    <a:pt x="571360" y="667639"/>
                  </a:lnTo>
                  <a:lnTo>
                    <a:pt x="567296" y="695960"/>
                  </a:lnTo>
                  <a:lnTo>
                    <a:pt x="595617" y="699897"/>
                  </a:lnTo>
                  <a:lnTo>
                    <a:pt x="599554" y="671576"/>
                  </a:lnTo>
                  <a:close/>
                </a:path>
                <a:path w="2558415" h="1239520">
                  <a:moveTo>
                    <a:pt x="601459" y="550291"/>
                  </a:moveTo>
                  <a:lnTo>
                    <a:pt x="598424" y="521855"/>
                  </a:lnTo>
                  <a:lnTo>
                    <a:pt x="569976" y="525030"/>
                  </a:lnTo>
                  <a:lnTo>
                    <a:pt x="573151" y="553339"/>
                  </a:lnTo>
                  <a:lnTo>
                    <a:pt x="601459" y="550291"/>
                  </a:lnTo>
                  <a:close/>
                </a:path>
                <a:path w="2558415" h="1239520">
                  <a:moveTo>
                    <a:pt x="656196" y="679589"/>
                  </a:moveTo>
                  <a:lnTo>
                    <a:pt x="627888" y="675640"/>
                  </a:lnTo>
                  <a:lnTo>
                    <a:pt x="623951" y="703961"/>
                  </a:lnTo>
                  <a:lnTo>
                    <a:pt x="652259" y="707898"/>
                  </a:lnTo>
                  <a:lnTo>
                    <a:pt x="656196" y="679589"/>
                  </a:lnTo>
                  <a:close/>
                </a:path>
                <a:path w="2558415" h="1239520">
                  <a:moveTo>
                    <a:pt x="658355" y="544080"/>
                  </a:moveTo>
                  <a:lnTo>
                    <a:pt x="655180" y="515620"/>
                  </a:lnTo>
                  <a:lnTo>
                    <a:pt x="626859" y="518795"/>
                  </a:lnTo>
                  <a:lnTo>
                    <a:pt x="629907" y="547255"/>
                  </a:lnTo>
                  <a:lnTo>
                    <a:pt x="658355" y="544080"/>
                  </a:lnTo>
                  <a:close/>
                </a:path>
                <a:path w="2558415" h="1239520">
                  <a:moveTo>
                    <a:pt x="712851" y="687590"/>
                  </a:moveTo>
                  <a:lnTo>
                    <a:pt x="684517" y="683641"/>
                  </a:lnTo>
                  <a:lnTo>
                    <a:pt x="680466" y="711835"/>
                  </a:lnTo>
                  <a:lnTo>
                    <a:pt x="708787" y="715911"/>
                  </a:lnTo>
                  <a:lnTo>
                    <a:pt x="712851" y="687590"/>
                  </a:lnTo>
                  <a:close/>
                </a:path>
                <a:path w="2558415" h="1239520">
                  <a:moveTo>
                    <a:pt x="715137" y="537845"/>
                  </a:moveTo>
                  <a:lnTo>
                    <a:pt x="712089" y="509536"/>
                  </a:lnTo>
                  <a:lnTo>
                    <a:pt x="683641" y="512584"/>
                  </a:lnTo>
                  <a:lnTo>
                    <a:pt x="686689" y="541020"/>
                  </a:lnTo>
                  <a:lnTo>
                    <a:pt x="715137" y="537845"/>
                  </a:lnTo>
                  <a:close/>
                </a:path>
                <a:path w="2558415" h="1239520">
                  <a:moveTo>
                    <a:pt x="769366" y="695579"/>
                  </a:moveTo>
                  <a:lnTo>
                    <a:pt x="741045" y="691527"/>
                  </a:lnTo>
                  <a:lnTo>
                    <a:pt x="737095" y="719836"/>
                  </a:lnTo>
                  <a:lnTo>
                    <a:pt x="765416" y="723900"/>
                  </a:lnTo>
                  <a:lnTo>
                    <a:pt x="769366" y="695579"/>
                  </a:lnTo>
                  <a:close/>
                </a:path>
                <a:path w="2558415" h="1239520">
                  <a:moveTo>
                    <a:pt x="771893" y="531761"/>
                  </a:moveTo>
                  <a:lnTo>
                    <a:pt x="768845" y="503301"/>
                  </a:lnTo>
                  <a:lnTo>
                    <a:pt x="740397" y="506361"/>
                  </a:lnTo>
                  <a:lnTo>
                    <a:pt x="743572" y="534809"/>
                  </a:lnTo>
                  <a:lnTo>
                    <a:pt x="771893" y="531761"/>
                  </a:lnTo>
                  <a:close/>
                </a:path>
                <a:path w="2558415" h="1239520">
                  <a:moveTo>
                    <a:pt x="825995" y="703580"/>
                  </a:moveTo>
                  <a:lnTo>
                    <a:pt x="797687" y="699516"/>
                  </a:lnTo>
                  <a:lnTo>
                    <a:pt x="793750" y="727849"/>
                  </a:lnTo>
                  <a:lnTo>
                    <a:pt x="821931" y="731786"/>
                  </a:lnTo>
                  <a:lnTo>
                    <a:pt x="825995" y="703580"/>
                  </a:lnTo>
                  <a:close/>
                </a:path>
                <a:path w="2558415" h="1239520">
                  <a:moveTo>
                    <a:pt x="828802" y="525526"/>
                  </a:moveTo>
                  <a:lnTo>
                    <a:pt x="825627" y="497090"/>
                  </a:lnTo>
                  <a:lnTo>
                    <a:pt x="797293" y="500265"/>
                  </a:lnTo>
                  <a:lnTo>
                    <a:pt x="800341" y="528586"/>
                  </a:lnTo>
                  <a:lnTo>
                    <a:pt x="828802" y="525526"/>
                  </a:lnTo>
                  <a:close/>
                </a:path>
                <a:path w="2558415" h="1239520">
                  <a:moveTo>
                    <a:pt x="882510" y="711454"/>
                  </a:moveTo>
                  <a:lnTo>
                    <a:pt x="854316" y="707517"/>
                  </a:lnTo>
                  <a:lnTo>
                    <a:pt x="850265" y="735838"/>
                  </a:lnTo>
                  <a:lnTo>
                    <a:pt x="878573" y="739787"/>
                  </a:lnTo>
                  <a:lnTo>
                    <a:pt x="882510" y="711454"/>
                  </a:lnTo>
                  <a:close/>
                </a:path>
                <a:path w="2558415" h="1239520">
                  <a:moveTo>
                    <a:pt x="885558" y="519315"/>
                  </a:moveTo>
                  <a:lnTo>
                    <a:pt x="882510" y="490982"/>
                  </a:lnTo>
                  <a:lnTo>
                    <a:pt x="854075" y="494030"/>
                  </a:lnTo>
                  <a:lnTo>
                    <a:pt x="857110" y="522490"/>
                  </a:lnTo>
                  <a:lnTo>
                    <a:pt x="885558" y="519315"/>
                  </a:lnTo>
                  <a:close/>
                </a:path>
                <a:path w="2558415" h="1239520">
                  <a:moveTo>
                    <a:pt x="939165" y="719467"/>
                  </a:moveTo>
                  <a:lnTo>
                    <a:pt x="910831" y="715530"/>
                  </a:lnTo>
                  <a:lnTo>
                    <a:pt x="906894" y="743839"/>
                  </a:lnTo>
                  <a:lnTo>
                    <a:pt x="935228" y="747776"/>
                  </a:lnTo>
                  <a:lnTo>
                    <a:pt x="939165" y="719467"/>
                  </a:lnTo>
                  <a:close/>
                </a:path>
                <a:path w="2558415" h="1239520">
                  <a:moveTo>
                    <a:pt x="942340" y="513080"/>
                  </a:moveTo>
                  <a:lnTo>
                    <a:pt x="939279" y="484771"/>
                  </a:lnTo>
                  <a:lnTo>
                    <a:pt x="910831" y="487807"/>
                  </a:lnTo>
                  <a:lnTo>
                    <a:pt x="914006" y="516267"/>
                  </a:lnTo>
                  <a:lnTo>
                    <a:pt x="942340" y="513080"/>
                  </a:lnTo>
                  <a:close/>
                </a:path>
                <a:path w="2558415" h="1239520">
                  <a:moveTo>
                    <a:pt x="995794" y="727468"/>
                  </a:moveTo>
                  <a:lnTo>
                    <a:pt x="967473" y="723519"/>
                  </a:lnTo>
                  <a:lnTo>
                    <a:pt x="963409" y="751840"/>
                  </a:lnTo>
                  <a:lnTo>
                    <a:pt x="991730" y="755789"/>
                  </a:lnTo>
                  <a:lnTo>
                    <a:pt x="995794" y="727468"/>
                  </a:lnTo>
                  <a:close/>
                </a:path>
                <a:path w="2558415" h="1239520">
                  <a:moveTo>
                    <a:pt x="999223" y="506996"/>
                  </a:moveTo>
                  <a:lnTo>
                    <a:pt x="996048" y="478536"/>
                  </a:lnTo>
                  <a:lnTo>
                    <a:pt x="967740" y="481596"/>
                  </a:lnTo>
                  <a:lnTo>
                    <a:pt x="970788" y="510032"/>
                  </a:lnTo>
                  <a:lnTo>
                    <a:pt x="999223" y="506996"/>
                  </a:lnTo>
                  <a:close/>
                </a:path>
                <a:path w="2558415" h="1239520">
                  <a:moveTo>
                    <a:pt x="1052309" y="735457"/>
                  </a:moveTo>
                  <a:lnTo>
                    <a:pt x="1024001" y="731520"/>
                  </a:lnTo>
                  <a:lnTo>
                    <a:pt x="1020064" y="759714"/>
                  </a:lnTo>
                  <a:lnTo>
                    <a:pt x="1048372" y="763790"/>
                  </a:lnTo>
                  <a:lnTo>
                    <a:pt x="1052309" y="735457"/>
                  </a:lnTo>
                  <a:close/>
                </a:path>
                <a:path w="2558415" h="1239520">
                  <a:moveTo>
                    <a:pt x="1056005" y="500761"/>
                  </a:moveTo>
                  <a:lnTo>
                    <a:pt x="1052944" y="472313"/>
                  </a:lnTo>
                  <a:lnTo>
                    <a:pt x="1024496" y="475488"/>
                  </a:lnTo>
                  <a:lnTo>
                    <a:pt x="1027671" y="503821"/>
                  </a:lnTo>
                  <a:lnTo>
                    <a:pt x="1056005" y="500761"/>
                  </a:lnTo>
                  <a:close/>
                </a:path>
                <a:path w="2558415" h="1239520">
                  <a:moveTo>
                    <a:pt x="1108964" y="743470"/>
                  </a:moveTo>
                  <a:lnTo>
                    <a:pt x="1080630" y="739394"/>
                  </a:lnTo>
                  <a:lnTo>
                    <a:pt x="1076693" y="767727"/>
                  </a:lnTo>
                  <a:lnTo>
                    <a:pt x="1104900" y="771779"/>
                  </a:lnTo>
                  <a:lnTo>
                    <a:pt x="1108964" y="743470"/>
                  </a:lnTo>
                  <a:close/>
                </a:path>
                <a:path w="2558415" h="1239520">
                  <a:moveTo>
                    <a:pt x="1112901" y="494538"/>
                  </a:moveTo>
                  <a:lnTo>
                    <a:pt x="1109726" y="466217"/>
                  </a:lnTo>
                  <a:lnTo>
                    <a:pt x="1081405" y="469277"/>
                  </a:lnTo>
                  <a:lnTo>
                    <a:pt x="1084453" y="497713"/>
                  </a:lnTo>
                  <a:lnTo>
                    <a:pt x="1112901" y="494538"/>
                  </a:lnTo>
                  <a:close/>
                </a:path>
                <a:path w="2558415" h="1239520">
                  <a:moveTo>
                    <a:pt x="1165466" y="751471"/>
                  </a:moveTo>
                  <a:lnTo>
                    <a:pt x="1137272" y="747395"/>
                  </a:lnTo>
                  <a:lnTo>
                    <a:pt x="1133208" y="775716"/>
                  </a:lnTo>
                  <a:lnTo>
                    <a:pt x="1161529" y="779665"/>
                  </a:lnTo>
                  <a:lnTo>
                    <a:pt x="1165466" y="751471"/>
                  </a:lnTo>
                  <a:close/>
                </a:path>
                <a:path w="2558415" h="1239520">
                  <a:moveTo>
                    <a:pt x="1169657" y="488442"/>
                  </a:moveTo>
                  <a:lnTo>
                    <a:pt x="1166609" y="459994"/>
                  </a:lnTo>
                  <a:lnTo>
                    <a:pt x="1138174" y="463042"/>
                  </a:lnTo>
                  <a:lnTo>
                    <a:pt x="1141209" y="491490"/>
                  </a:lnTo>
                  <a:lnTo>
                    <a:pt x="1169657" y="488442"/>
                  </a:lnTo>
                  <a:close/>
                </a:path>
                <a:path w="2558415" h="1239520">
                  <a:moveTo>
                    <a:pt x="1222108" y="759345"/>
                  </a:moveTo>
                  <a:lnTo>
                    <a:pt x="1193800" y="755408"/>
                  </a:lnTo>
                  <a:lnTo>
                    <a:pt x="1189863" y="783717"/>
                  </a:lnTo>
                  <a:lnTo>
                    <a:pt x="1218044" y="787654"/>
                  </a:lnTo>
                  <a:lnTo>
                    <a:pt x="1222108" y="759345"/>
                  </a:lnTo>
                  <a:close/>
                </a:path>
                <a:path w="2558415" h="1239520">
                  <a:moveTo>
                    <a:pt x="1226439" y="482219"/>
                  </a:moveTo>
                  <a:lnTo>
                    <a:pt x="1223391" y="453783"/>
                  </a:lnTo>
                  <a:lnTo>
                    <a:pt x="1194930" y="456819"/>
                  </a:lnTo>
                  <a:lnTo>
                    <a:pt x="1198105" y="485267"/>
                  </a:lnTo>
                  <a:lnTo>
                    <a:pt x="1226439" y="482219"/>
                  </a:lnTo>
                  <a:close/>
                </a:path>
                <a:path w="2558415" h="1239520">
                  <a:moveTo>
                    <a:pt x="1278763" y="767346"/>
                  </a:moveTo>
                  <a:lnTo>
                    <a:pt x="1250429" y="763397"/>
                  </a:lnTo>
                  <a:lnTo>
                    <a:pt x="1246378" y="791730"/>
                  </a:lnTo>
                  <a:lnTo>
                    <a:pt x="1274699" y="795667"/>
                  </a:lnTo>
                  <a:lnTo>
                    <a:pt x="1278763" y="767346"/>
                  </a:lnTo>
                  <a:close/>
                </a:path>
                <a:path w="2558415" h="1239520">
                  <a:moveTo>
                    <a:pt x="1283322" y="476008"/>
                  </a:moveTo>
                  <a:lnTo>
                    <a:pt x="1280147" y="447548"/>
                  </a:lnTo>
                  <a:lnTo>
                    <a:pt x="1251839" y="450723"/>
                  </a:lnTo>
                  <a:lnTo>
                    <a:pt x="1254887" y="479044"/>
                  </a:lnTo>
                  <a:lnTo>
                    <a:pt x="1283322" y="476008"/>
                  </a:lnTo>
                  <a:close/>
                </a:path>
                <a:path w="2558415" h="1239520">
                  <a:moveTo>
                    <a:pt x="1335278" y="775335"/>
                  </a:moveTo>
                  <a:lnTo>
                    <a:pt x="1306944" y="771398"/>
                  </a:lnTo>
                  <a:lnTo>
                    <a:pt x="1303007" y="799592"/>
                  </a:lnTo>
                  <a:lnTo>
                    <a:pt x="1331341" y="803668"/>
                  </a:lnTo>
                  <a:lnTo>
                    <a:pt x="1335278" y="775335"/>
                  </a:lnTo>
                  <a:close/>
                </a:path>
                <a:path w="2558415" h="1239520">
                  <a:moveTo>
                    <a:pt x="1340091" y="469773"/>
                  </a:moveTo>
                  <a:lnTo>
                    <a:pt x="1337043" y="441464"/>
                  </a:lnTo>
                  <a:lnTo>
                    <a:pt x="1308595" y="444500"/>
                  </a:lnTo>
                  <a:lnTo>
                    <a:pt x="1311643" y="472948"/>
                  </a:lnTo>
                  <a:lnTo>
                    <a:pt x="1340091" y="469773"/>
                  </a:lnTo>
                  <a:close/>
                </a:path>
                <a:path w="2558415" h="1239520">
                  <a:moveTo>
                    <a:pt x="1391907" y="783336"/>
                  </a:moveTo>
                  <a:lnTo>
                    <a:pt x="1363599" y="779411"/>
                  </a:lnTo>
                  <a:lnTo>
                    <a:pt x="1359522" y="807605"/>
                  </a:lnTo>
                  <a:lnTo>
                    <a:pt x="1387843" y="811657"/>
                  </a:lnTo>
                  <a:lnTo>
                    <a:pt x="1391907" y="783336"/>
                  </a:lnTo>
                  <a:close/>
                </a:path>
                <a:path w="2558415" h="1239520">
                  <a:moveTo>
                    <a:pt x="1396860" y="463689"/>
                  </a:moveTo>
                  <a:lnTo>
                    <a:pt x="1393825" y="435229"/>
                  </a:lnTo>
                  <a:lnTo>
                    <a:pt x="1365377" y="438289"/>
                  </a:lnTo>
                  <a:lnTo>
                    <a:pt x="1368552" y="466737"/>
                  </a:lnTo>
                  <a:lnTo>
                    <a:pt x="1396860" y="463689"/>
                  </a:lnTo>
                  <a:close/>
                </a:path>
                <a:path w="2558415" h="1239520">
                  <a:moveTo>
                    <a:pt x="1448422" y="791349"/>
                  </a:moveTo>
                  <a:lnTo>
                    <a:pt x="1420114" y="787273"/>
                  </a:lnTo>
                  <a:lnTo>
                    <a:pt x="1416177" y="815594"/>
                  </a:lnTo>
                  <a:lnTo>
                    <a:pt x="1444485" y="819670"/>
                  </a:lnTo>
                  <a:lnTo>
                    <a:pt x="1448422" y="791349"/>
                  </a:lnTo>
                  <a:close/>
                </a:path>
                <a:path w="2558415" h="1239520">
                  <a:moveTo>
                    <a:pt x="1453756" y="457454"/>
                  </a:moveTo>
                  <a:lnTo>
                    <a:pt x="1450581" y="429018"/>
                  </a:lnTo>
                  <a:lnTo>
                    <a:pt x="1422260" y="432193"/>
                  </a:lnTo>
                  <a:lnTo>
                    <a:pt x="1425308" y="460514"/>
                  </a:lnTo>
                  <a:lnTo>
                    <a:pt x="1453756" y="457454"/>
                  </a:lnTo>
                  <a:close/>
                </a:path>
                <a:path w="2558415" h="1239520">
                  <a:moveTo>
                    <a:pt x="1505077" y="799338"/>
                  </a:moveTo>
                  <a:lnTo>
                    <a:pt x="1476743" y="795286"/>
                  </a:lnTo>
                  <a:lnTo>
                    <a:pt x="1472806" y="823595"/>
                  </a:lnTo>
                  <a:lnTo>
                    <a:pt x="1501013" y="827532"/>
                  </a:lnTo>
                  <a:lnTo>
                    <a:pt x="1505077" y="799338"/>
                  </a:lnTo>
                  <a:close/>
                </a:path>
                <a:path w="2558415" h="1239520">
                  <a:moveTo>
                    <a:pt x="1510538" y="451243"/>
                  </a:moveTo>
                  <a:lnTo>
                    <a:pt x="1507490" y="422795"/>
                  </a:lnTo>
                  <a:lnTo>
                    <a:pt x="1479029" y="425970"/>
                  </a:lnTo>
                  <a:lnTo>
                    <a:pt x="1482090" y="454279"/>
                  </a:lnTo>
                  <a:lnTo>
                    <a:pt x="1510538" y="451243"/>
                  </a:lnTo>
                  <a:close/>
                </a:path>
                <a:path w="2558415" h="1239520">
                  <a:moveTo>
                    <a:pt x="1561579" y="807224"/>
                  </a:moveTo>
                  <a:lnTo>
                    <a:pt x="1533385" y="803287"/>
                  </a:lnTo>
                  <a:lnTo>
                    <a:pt x="1529321" y="831608"/>
                  </a:lnTo>
                  <a:lnTo>
                    <a:pt x="1557655" y="835545"/>
                  </a:lnTo>
                  <a:lnTo>
                    <a:pt x="1561579" y="807224"/>
                  </a:lnTo>
                  <a:close/>
                </a:path>
                <a:path w="2558415" h="1239520">
                  <a:moveTo>
                    <a:pt x="1567294" y="445020"/>
                  </a:moveTo>
                  <a:lnTo>
                    <a:pt x="1564246" y="416699"/>
                  </a:lnTo>
                  <a:lnTo>
                    <a:pt x="1535798" y="419735"/>
                  </a:lnTo>
                  <a:lnTo>
                    <a:pt x="1538973" y="448195"/>
                  </a:lnTo>
                  <a:lnTo>
                    <a:pt x="1567294" y="445020"/>
                  </a:lnTo>
                  <a:close/>
                </a:path>
                <a:path w="2558415" h="1239520">
                  <a:moveTo>
                    <a:pt x="1618221" y="815213"/>
                  </a:moveTo>
                  <a:lnTo>
                    <a:pt x="1589913" y="811276"/>
                  </a:lnTo>
                  <a:lnTo>
                    <a:pt x="1585976" y="839597"/>
                  </a:lnTo>
                  <a:lnTo>
                    <a:pt x="1614284" y="843546"/>
                  </a:lnTo>
                  <a:lnTo>
                    <a:pt x="1618221" y="815213"/>
                  </a:lnTo>
                  <a:close/>
                </a:path>
                <a:path w="2558415" h="1239520">
                  <a:moveTo>
                    <a:pt x="1624203" y="438924"/>
                  </a:moveTo>
                  <a:lnTo>
                    <a:pt x="1621028" y="410464"/>
                  </a:lnTo>
                  <a:lnTo>
                    <a:pt x="1592694" y="413524"/>
                  </a:lnTo>
                  <a:lnTo>
                    <a:pt x="1595755" y="441960"/>
                  </a:lnTo>
                  <a:lnTo>
                    <a:pt x="1624203" y="438924"/>
                  </a:lnTo>
                  <a:close/>
                </a:path>
                <a:path w="2558415" h="1239520">
                  <a:moveTo>
                    <a:pt x="1674876" y="823214"/>
                  </a:moveTo>
                  <a:lnTo>
                    <a:pt x="1646555" y="819289"/>
                  </a:lnTo>
                  <a:lnTo>
                    <a:pt x="1642491" y="847483"/>
                  </a:lnTo>
                  <a:lnTo>
                    <a:pt x="1670812" y="851535"/>
                  </a:lnTo>
                  <a:lnTo>
                    <a:pt x="1674876" y="823214"/>
                  </a:lnTo>
                  <a:close/>
                </a:path>
                <a:path w="2558415" h="1239520">
                  <a:moveTo>
                    <a:pt x="1680959" y="432689"/>
                  </a:moveTo>
                  <a:lnTo>
                    <a:pt x="1677924" y="404241"/>
                  </a:lnTo>
                  <a:lnTo>
                    <a:pt x="1649476" y="407416"/>
                  </a:lnTo>
                  <a:lnTo>
                    <a:pt x="1652524" y="435749"/>
                  </a:lnTo>
                  <a:lnTo>
                    <a:pt x="1680959" y="432689"/>
                  </a:lnTo>
                  <a:close/>
                </a:path>
                <a:path w="2558415" h="1239520">
                  <a:moveTo>
                    <a:pt x="1731378" y="831227"/>
                  </a:moveTo>
                  <a:lnTo>
                    <a:pt x="1703057" y="827290"/>
                  </a:lnTo>
                  <a:lnTo>
                    <a:pt x="1699120" y="855472"/>
                  </a:lnTo>
                  <a:lnTo>
                    <a:pt x="1727441" y="859536"/>
                  </a:lnTo>
                  <a:lnTo>
                    <a:pt x="1731378" y="831227"/>
                  </a:lnTo>
                  <a:close/>
                </a:path>
                <a:path w="2558415" h="1239520">
                  <a:moveTo>
                    <a:pt x="1737728" y="426466"/>
                  </a:moveTo>
                  <a:lnTo>
                    <a:pt x="1734680" y="398030"/>
                  </a:lnTo>
                  <a:lnTo>
                    <a:pt x="1706245" y="401205"/>
                  </a:lnTo>
                  <a:lnTo>
                    <a:pt x="1709407" y="429641"/>
                  </a:lnTo>
                  <a:lnTo>
                    <a:pt x="1737728" y="426466"/>
                  </a:lnTo>
                  <a:close/>
                </a:path>
                <a:path w="2558415" h="1239520">
                  <a:moveTo>
                    <a:pt x="1788020" y="839216"/>
                  </a:moveTo>
                  <a:lnTo>
                    <a:pt x="1759712" y="835164"/>
                  </a:lnTo>
                  <a:lnTo>
                    <a:pt x="1755775" y="863473"/>
                  </a:lnTo>
                  <a:lnTo>
                    <a:pt x="1783956" y="867549"/>
                  </a:lnTo>
                  <a:lnTo>
                    <a:pt x="1788020" y="839216"/>
                  </a:lnTo>
                  <a:close/>
                </a:path>
                <a:path w="2558415" h="1239520">
                  <a:moveTo>
                    <a:pt x="1794637" y="420255"/>
                  </a:moveTo>
                  <a:lnTo>
                    <a:pt x="1791462" y="391934"/>
                  </a:lnTo>
                  <a:lnTo>
                    <a:pt x="1763128" y="394970"/>
                  </a:lnTo>
                  <a:lnTo>
                    <a:pt x="1766189" y="423430"/>
                  </a:lnTo>
                  <a:lnTo>
                    <a:pt x="1794637" y="420255"/>
                  </a:lnTo>
                  <a:close/>
                </a:path>
                <a:path w="2558415" h="1239520">
                  <a:moveTo>
                    <a:pt x="1844535" y="847217"/>
                  </a:moveTo>
                  <a:lnTo>
                    <a:pt x="1816341" y="843165"/>
                  </a:lnTo>
                  <a:lnTo>
                    <a:pt x="1812290" y="871486"/>
                  </a:lnTo>
                  <a:lnTo>
                    <a:pt x="1840598" y="875411"/>
                  </a:lnTo>
                  <a:lnTo>
                    <a:pt x="1844535" y="847217"/>
                  </a:lnTo>
                  <a:close/>
                </a:path>
                <a:path w="2558415" h="1239520">
                  <a:moveTo>
                    <a:pt x="1851393" y="414159"/>
                  </a:moveTo>
                  <a:lnTo>
                    <a:pt x="1848345" y="385711"/>
                  </a:lnTo>
                  <a:lnTo>
                    <a:pt x="1819897" y="388759"/>
                  </a:lnTo>
                  <a:lnTo>
                    <a:pt x="1822945" y="417195"/>
                  </a:lnTo>
                  <a:lnTo>
                    <a:pt x="1851393" y="414159"/>
                  </a:lnTo>
                  <a:close/>
                </a:path>
                <a:path w="2558415" h="1239520">
                  <a:moveTo>
                    <a:pt x="1901190" y="855091"/>
                  </a:moveTo>
                  <a:lnTo>
                    <a:pt x="1872856" y="851154"/>
                  </a:lnTo>
                  <a:lnTo>
                    <a:pt x="1868919" y="879487"/>
                  </a:lnTo>
                  <a:lnTo>
                    <a:pt x="1897253" y="883424"/>
                  </a:lnTo>
                  <a:lnTo>
                    <a:pt x="1901190" y="855091"/>
                  </a:lnTo>
                  <a:close/>
                </a:path>
                <a:path w="2558415" h="1239520">
                  <a:moveTo>
                    <a:pt x="1908175" y="407936"/>
                  </a:moveTo>
                  <a:lnTo>
                    <a:pt x="1905127" y="379476"/>
                  </a:lnTo>
                  <a:lnTo>
                    <a:pt x="1876666" y="382651"/>
                  </a:lnTo>
                  <a:lnTo>
                    <a:pt x="1879841" y="410984"/>
                  </a:lnTo>
                  <a:lnTo>
                    <a:pt x="1908175" y="407936"/>
                  </a:lnTo>
                  <a:close/>
                </a:path>
                <a:path w="2558415" h="1239520">
                  <a:moveTo>
                    <a:pt x="1957819" y="863092"/>
                  </a:moveTo>
                  <a:lnTo>
                    <a:pt x="1929498" y="859167"/>
                  </a:lnTo>
                  <a:lnTo>
                    <a:pt x="1925434" y="887476"/>
                  </a:lnTo>
                  <a:lnTo>
                    <a:pt x="1953755" y="891413"/>
                  </a:lnTo>
                  <a:lnTo>
                    <a:pt x="1957819" y="863092"/>
                  </a:lnTo>
                  <a:close/>
                </a:path>
                <a:path w="2558415" h="1239520">
                  <a:moveTo>
                    <a:pt x="1965058" y="401701"/>
                  </a:moveTo>
                  <a:lnTo>
                    <a:pt x="1961883" y="373380"/>
                  </a:lnTo>
                  <a:lnTo>
                    <a:pt x="1933575" y="376440"/>
                  </a:lnTo>
                  <a:lnTo>
                    <a:pt x="1936610" y="404876"/>
                  </a:lnTo>
                  <a:lnTo>
                    <a:pt x="1965058" y="401701"/>
                  </a:lnTo>
                  <a:close/>
                </a:path>
                <a:path w="2558415" h="1239520">
                  <a:moveTo>
                    <a:pt x="2014334" y="871105"/>
                  </a:moveTo>
                  <a:lnTo>
                    <a:pt x="1986026" y="867168"/>
                  </a:lnTo>
                  <a:lnTo>
                    <a:pt x="1982089" y="895350"/>
                  </a:lnTo>
                  <a:lnTo>
                    <a:pt x="2010397" y="899414"/>
                  </a:lnTo>
                  <a:lnTo>
                    <a:pt x="2014334" y="871105"/>
                  </a:lnTo>
                  <a:close/>
                </a:path>
                <a:path w="2558415" h="1239520">
                  <a:moveTo>
                    <a:pt x="2021840" y="395490"/>
                  </a:moveTo>
                  <a:lnTo>
                    <a:pt x="2018779" y="367157"/>
                  </a:lnTo>
                  <a:lnTo>
                    <a:pt x="1990331" y="370217"/>
                  </a:lnTo>
                  <a:lnTo>
                    <a:pt x="1993506" y="398665"/>
                  </a:lnTo>
                  <a:lnTo>
                    <a:pt x="2021840" y="395490"/>
                  </a:lnTo>
                  <a:close/>
                </a:path>
                <a:path w="2558415" h="1239520">
                  <a:moveTo>
                    <a:pt x="2070989" y="879094"/>
                  </a:moveTo>
                  <a:lnTo>
                    <a:pt x="2042655" y="875157"/>
                  </a:lnTo>
                  <a:lnTo>
                    <a:pt x="2038718" y="903351"/>
                  </a:lnTo>
                  <a:lnTo>
                    <a:pt x="2066925" y="907427"/>
                  </a:lnTo>
                  <a:lnTo>
                    <a:pt x="2070989" y="879094"/>
                  </a:lnTo>
                  <a:close/>
                </a:path>
                <a:path w="2558415" h="1239520">
                  <a:moveTo>
                    <a:pt x="2078723" y="389382"/>
                  </a:moveTo>
                  <a:lnTo>
                    <a:pt x="2075548" y="360946"/>
                  </a:lnTo>
                  <a:lnTo>
                    <a:pt x="2047240" y="363982"/>
                  </a:lnTo>
                  <a:lnTo>
                    <a:pt x="2050288" y="392430"/>
                  </a:lnTo>
                  <a:lnTo>
                    <a:pt x="2078723" y="389382"/>
                  </a:lnTo>
                  <a:close/>
                </a:path>
                <a:path w="2558415" h="1239520">
                  <a:moveTo>
                    <a:pt x="2127491" y="887095"/>
                  </a:moveTo>
                  <a:lnTo>
                    <a:pt x="2099297" y="883043"/>
                  </a:lnTo>
                  <a:lnTo>
                    <a:pt x="2095233" y="911364"/>
                  </a:lnTo>
                  <a:lnTo>
                    <a:pt x="2123554" y="915416"/>
                  </a:lnTo>
                  <a:lnTo>
                    <a:pt x="2127491" y="887095"/>
                  </a:lnTo>
                  <a:close/>
                </a:path>
                <a:path w="2558415" h="1239520">
                  <a:moveTo>
                    <a:pt x="2135505" y="383171"/>
                  </a:moveTo>
                  <a:lnTo>
                    <a:pt x="2132444" y="354711"/>
                  </a:lnTo>
                  <a:lnTo>
                    <a:pt x="2103996" y="357886"/>
                  </a:lnTo>
                  <a:lnTo>
                    <a:pt x="2107044" y="386207"/>
                  </a:lnTo>
                  <a:lnTo>
                    <a:pt x="2135505" y="383171"/>
                  </a:lnTo>
                  <a:close/>
                </a:path>
                <a:path w="2558415" h="1239520">
                  <a:moveTo>
                    <a:pt x="2184133" y="895108"/>
                  </a:moveTo>
                  <a:lnTo>
                    <a:pt x="2155825" y="891032"/>
                  </a:lnTo>
                  <a:lnTo>
                    <a:pt x="2151888" y="919365"/>
                  </a:lnTo>
                  <a:lnTo>
                    <a:pt x="2180196" y="923290"/>
                  </a:lnTo>
                  <a:lnTo>
                    <a:pt x="2184133" y="895108"/>
                  </a:lnTo>
                  <a:close/>
                </a:path>
                <a:path w="2558415" h="1239520">
                  <a:moveTo>
                    <a:pt x="2192274" y="376936"/>
                  </a:moveTo>
                  <a:lnTo>
                    <a:pt x="2189226" y="348627"/>
                  </a:lnTo>
                  <a:lnTo>
                    <a:pt x="2160778" y="351663"/>
                  </a:lnTo>
                  <a:lnTo>
                    <a:pt x="2163953" y="380111"/>
                  </a:lnTo>
                  <a:lnTo>
                    <a:pt x="2192274" y="376936"/>
                  </a:lnTo>
                  <a:close/>
                </a:path>
                <a:path w="2558415" h="1239520">
                  <a:moveTo>
                    <a:pt x="2240788" y="902970"/>
                  </a:moveTo>
                  <a:lnTo>
                    <a:pt x="2212454" y="899045"/>
                  </a:lnTo>
                  <a:lnTo>
                    <a:pt x="2208403" y="927354"/>
                  </a:lnTo>
                  <a:lnTo>
                    <a:pt x="2236724" y="931291"/>
                  </a:lnTo>
                  <a:lnTo>
                    <a:pt x="2240788" y="902970"/>
                  </a:lnTo>
                  <a:close/>
                </a:path>
                <a:path w="2558415" h="1239520">
                  <a:moveTo>
                    <a:pt x="2249157" y="370840"/>
                  </a:moveTo>
                  <a:lnTo>
                    <a:pt x="2245995" y="342392"/>
                  </a:lnTo>
                  <a:lnTo>
                    <a:pt x="2217674" y="345440"/>
                  </a:lnTo>
                  <a:lnTo>
                    <a:pt x="2220709" y="373888"/>
                  </a:lnTo>
                  <a:lnTo>
                    <a:pt x="2249157" y="370840"/>
                  </a:lnTo>
                  <a:close/>
                </a:path>
                <a:path w="2558415" h="1239520">
                  <a:moveTo>
                    <a:pt x="2297303" y="910983"/>
                  </a:moveTo>
                  <a:lnTo>
                    <a:pt x="2268969" y="907046"/>
                  </a:lnTo>
                  <a:lnTo>
                    <a:pt x="2265045" y="935367"/>
                  </a:lnTo>
                  <a:lnTo>
                    <a:pt x="2293353" y="939292"/>
                  </a:lnTo>
                  <a:lnTo>
                    <a:pt x="2297303" y="910983"/>
                  </a:lnTo>
                  <a:close/>
                </a:path>
                <a:path w="2558415" h="1239520">
                  <a:moveTo>
                    <a:pt x="2305939" y="364617"/>
                  </a:moveTo>
                  <a:lnTo>
                    <a:pt x="2302878" y="336169"/>
                  </a:lnTo>
                  <a:lnTo>
                    <a:pt x="2274430" y="339217"/>
                  </a:lnTo>
                  <a:lnTo>
                    <a:pt x="2277478" y="367677"/>
                  </a:lnTo>
                  <a:lnTo>
                    <a:pt x="2305939" y="364617"/>
                  </a:lnTo>
                  <a:close/>
                </a:path>
                <a:path w="2558415" h="1239520">
                  <a:moveTo>
                    <a:pt x="2353945" y="918972"/>
                  </a:moveTo>
                  <a:lnTo>
                    <a:pt x="2325624" y="915035"/>
                  </a:lnTo>
                  <a:lnTo>
                    <a:pt x="2321687" y="943229"/>
                  </a:lnTo>
                  <a:lnTo>
                    <a:pt x="2349868" y="947305"/>
                  </a:lnTo>
                  <a:lnTo>
                    <a:pt x="2353945" y="918972"/>
                  </a:lnTo>
                  <a:close/>
                </a:path>
                <a:path w="2558415" h="1239520">
                  <a:moveTo>
                    <a:pt x="2362695" y="358394"/>
                  </a:moveTo>
                  <a:lnTo>
                    <a:pt x="2359647" y="329946"/>
                  </a:lnTo>
                  <a:lnTo>
                    <a:pt x="2331212" y="333121"/>
                  </a:lnTo>
                  <a:lnTo>
                    <a:pt x="2334387" y="361442"/>
                  </a:lnTo>
                  <a:lnTo>
                    <a:pt x="2362695" y="358394"/>
                  </a:lnTo>
                  <a:close/>
                </a:path>
                <a:path w="2558415" h="1239520">
                  <a:moveTo>
                    <a:pt x="2457056" y="947940"/>
                  </a:moveTo>
                  <a:lnTo>
                    <a:pt x="2420759" y="922921"/>
                  </a:lnTo>
                  <a:lnTo>
                    <a:pt x="2378202" y="893572"/>
                  </a:lnTo>
                  <a:lnTo>
                    <a:pt x="2366137" y="978420"/>
                  </a:lnTo>
                  <a:lnTo>
                    <a:pt x="2444559" y="952119"/>
                  </a:lnTo>
                  <a:lnTo>
                    <a:pt x="2457056" y="947940"/>
                  </a:lnTo>
                  <a:close/>
                </a:path>
                <a:path w="2558415" h="1239520">
                  <a:moveTo>
                    <a:pt x="2457056" y="333768"/>
                  </a:moveTo>
                  <a:lnTo>
                    <a:pt x="2367153" y="300494"/>
                  </a:lnTo>
                  <a:lnTo>
                    <a:pt x="2376551" y="385711"/>
                  </a:lnTo>
                  <a:lnTo>
                    <a:pt x="2457056" y="333768"/>
                  </a:lnTo>
                  <a:close/>
                </a:path>
                <a:path w="2558415" h="1239520">
                  <a:moveTo>
                    <a:pt x="2558148" y="22860"/>
                  </a:moveTo>
                  <a:lnTo>
                    <a:pt x="2465057" y="0"/>
                  </a:lnTo>
                  <a:lnTo>
                    <a:pt x="2471382" y="27914"/>
                  </a:lnTo>
                  <a:lnTo>
                    <a:pt x="6324" y="586397"/>
                  </a:lnTo>
                  <a:lnTo>
                    <a:pt x="1892" y="586867"/>
                  </a:lnTo>
                  <a:lnTo>
                    <a:pt x="1943" y="587387"/>
                  </a:lnTo>
                  <a:lnTo>
                    <a:pt x="241" y="587768"/>
                  </a:lnTo>
                  <a:lnTo>
                    <a:pt x="3429" y="601865"/>
                  </a:lnTo>
                  <a:lnTo>
                    <a:pt x="3403" y="602005"/>
                  </a:lnTo>
                  <a:lnTo>
                    <a:pt x="0" y="615823"/>
                  </a:lnTo>
                  <a:lnTo>
                    <a:pt x="2420201" y="1211719"/>
                  </a:lnTo>
                  <a:lnTo>
                    <a:pt x="2413368" y="1239520"/>
                  </a:lnTo>
                  <a:lnTo>
                    <a:pt x="2506853" y="1218311"/>
                  </a:lnTo>
                  <a:lnTo>
                    <a:pt x="2503119" y="1215136"/>
                  </a:lnTo>
                  <a:lnTo>
                    <a:pt x="2433828" y="1156220"/>
                  </a:lnTo>
                  <a:lnTo>
                    <a:pt x="2426995" y="1184021"/>
                  </a:lnTo>
                  <a:lnTo>
                    <a:pt x="256374" y="649605"/>
                  </a:lnTo>
                  <a:lnTo>
                    <a:pt x="260083" y="623709"/>
                  </a:lnTo>
                  <a:lnTo>
                    <a:pt x="231775" y="619760"/>
                  </a:lnTo>
                  <a:lnTo>
                    <a:pt x="228574" y="642759"/>
                  </a:lnTo>
                  <a:lnTo>
                    <a:pt x="200634" y="635876"/>
                  </a:lnTo>
                  <a:lnTo>
                    <a:pt x="203441" y="615708"/>
                  </a:lnTo>
                  <a:lnTo>
                    <a:pt x="175120" y="611771"/>
                  </a:lnTo>
                  <a:lnTo>
                    <a:pt x="172720" y="629005"/>
                  </a:lnTo>
                  <a:lnTo>
                    <a:pt x="144868" y="622147"/>
                  </a:lnTo>
                  <a:lnTo>
                    <a:pt x="146926" y="607834"/>
                  </a:lnTo>
                  <a:lnTo>
                    <a:pt x="118618" y="603770"/>
                  </a:lnTo>
                  <a:lnTo>
                    <a:pt x="116954" y="615276"/>
                  </a:lnTo>
                  <a:lnTo>
                    <a:pt x="89090" y="608418"/>
                  </a:lnTo>
                  <a:lnTo>
                    <a:pt x="89408" y="606132"/>
                  </a:lnTo>
                  <a:lnTo>
                    <a:pt x="90157" y="606044"/>
                  </a:lnTo>
                  <a:lnTo>
                    <a:pt x="89827" y="603072"/>
                  </a:lnTo>
                  <a:lnTo>
                    <a:pt x="90284" y="599833"/>
                  </a:lnTo>
                  <a:lnTo>
                    <a:pt x="89471" y="599719"/>
                  </a:lnTo>
                  <a:lnTo>
                    <a:pt x="89179" y="597001"/>
                  </a:lnTo>
                  <a:lnTo>
                    <a:pt x="117297" y="590626"/>
                  </a:lnTo>
                  <a:lnTo>
                    <a:pt x="118618" y="602869"/>
                  </a:lnTo>
                  <a:lnTo>
                    <a:pt x="147053" y="599833"/>
                  </a:lnTo>
                  <a:lnTo>
                    <a:pt x="145313" y="584276"/>
                  </a:lnTo>
                  <a:lnTo>
                    <a:pt x="173355" y="577926"/>
                  </a:lnTo>
                  <a:lnTo>
                    <a:pt x="175387" y="596658"/>
                  </a:lnTo>
                  <a:lnTo>
                    <a:pt x="203835" y="593598"/>
                  </a:lnTo>
                  <a:lnTo>
                    <a:pt x="201460" y="571550"/>
                  </a:lnTo>
                  <a:lnTo>
                    <a:pt x="229438" y="565213"/>
                  </a:lnTo>
                  <a:lnTo>
                    <a:pt x="232270" y="590550"/>
                  </a:lnTo>
                  <a:lnTo>
                    <a:pt x="260591" y="587387"/>
                  </a:lnTo>
                  <a:lnTo>
                    <a:pt x="257556" y="559054"/>
                  </a:lnTo>
                  <a:lnTo>
                    <a:pt x="255752" y="559257"/>
                  </a:lnTo>
                  <a:lnTo>
                    <a:pt x="2477681" y="55740"/>
                  </a:lnTo>
                  <a:lnTo>
                    <a:pt x="2483980" y="83566"/>
                  </a:lnTo>
                  <a:lnTo>
                    <a:pt x="2555824" y="24765"/>
                  </a:lnTo>
                  <a:lnTo>
                    <a:pt x="2558148" y="22860"/>
                  </a:lnTo>
                  <a:close/>
                </a:path>
              </a:pathLst>
            </a:custGeom>
            <a:solidFill>
              <a:srgbClr val="497DBA"/>
            </a:solidFill>
          </p:spPr>
          <p:txBody>
            <a:bodyPr wrap="square" lIns="0" tIns="0" rIns="0" bIns="0" rtlCol="0"/>
            <a:lstStyle/>
            <a:p>
              <a:endParaRPr/>
            </a:p>
          </p:txBody>
        </p:sp>
      </p:grpSp>
      <p:sp>
        <p:nvSpPr>
          <p:cNvPr id="58" name="object 58"/>
          <p:cNvSpPr txBox="1"/>
          <p:nvPr/>
        </p:nvSpPr>
        <p:spPr>
          <a:xfrm>
            <a:off x="7053453" y="3715258"/>
            <a:ext cx="1146175" cy="299720"/>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Calibri"/>
                <a:cs typeface="Calibri"/>
              </a:rPr>
              <a:t>Non-MBKM</a:t>
            </a:r>
            <a:endParaRPr sz="1800">
              <a:latin typeface="Calibri"/>
              <a:cs typeface="Calibri"/>
            </a:endParaRPr>
          </a:p>
        </p:txBody>
      </p:sp>
      <p:grpSp>
        <p:nvGrpSpPr>
          <p:cNvPr id="59" name="object 59"/>
          <p:cNvGrpSpPr/>
          <p:nvPr/>
        </p:nvGrpSpPr>
        <p:grpSpPr>
          <a:xfrm>
            <a:off x="1257300" y="822959"/>
            <a:ext cx="7799705" cy="4736465"/>
            <a:chOff x="1257300" y="822959"/>
            <a:chExt cx="7799705" cy="4736465"/>
          </a:xfrm>
        </p:grpSpPr>
        <p:sp>
          <p:nvSpPr>
            <p:cNvPr id="60" name="object 60"/>
            <p:cNvSpPr/>
            <p:nvPr/>
          </p:nvSpPr>
          <p:spPr>
            <a:xfrm>
              <a:off x="5949683" y="2213609"/>
              <a:ext cx="3107690" cy="3345815"/>
            </a:xfrm>
            <a:custGeom>
              <a:avLst/>
              <a:gdLst/>
              <a:ahLst/>
              <a:cxnLst/>
              <a:rect l="l" t="t" r="r" b="b"/>
              <a:pathLst>
                <a:path w="3107690" h="3345815">
                  <a:moveTo>
                    <a:pt x="303657" y="1556270"/>
                  </a:moveTo>
                  <a:lnTo>
                    <a:pt x="292862" y="1529715"/>
                  </a:lnTo>
                  <a:lnTo>
                    <a:pt x="266446" y="1540510"/>
                  </a:lnTo>
                  <a:lnTo>
                    <a:pt x="277126" y="1566938"/>
                  </a:lnTo>
                  <a:lnTo>
                    <a:pt x="303657" y="1556270"/>
                  </a:lnTo>
                  <a:close/>
                </a:path>
                <a:path w="3107690" h="3345815">
                  <a:moveTo>
                    <a:pt x="353072" y="1796669"/>
                  </a:moveTo>
                  <a:lnTo>
                    <a:pt x="326910" y="1785251"/>
                  </a:lnTo>
                  <a:lnTo>
                    <a:pt x="315468" y="1811413"/>
                  </a:lnTo>
                  <a:lnTo>
                    <a:pt x="341630" y="1822831"/>
                  </a:lnTo>
                  <a:lnTo>
                    <a:pt x="353072" y="1796669"/>
                  </a:lnTo>
                  <a:close/>
                </a:path>
                <a:path w="3107690" h="3345815">
                  <a:moveTo>
                    <a:pt x="356628" y="1534807"/>
                  </a:moveTo>
                  <a:lnTo>
                    <a:pt x="345960" y="1508391"/>
                  </a:lnTo>
                  <a:lnTo>
                    <a:pt x="319405" y="1519047"/>
                  </a:lnTo>
                  <a:lnTo>
                    <a:pt x="330085" y="1545590"/>
                  </a:lnTo>
                  <a:lnTo>
                    <a:pt x="356628" y="1534807"/>
                  </a:lnTo>
                  <a:close/>
                </a:path>
                <a:path w="3107690" h="3345815">
                  <a:moveTo>
                    <a:pt x="405384" y="1819541"/>
                  </a:moveTo>
                  <a:lnTo>
                    <a:pt x="379234" y="1808099"/>
                  </a:lnTo>
                  <a:lnTo>
                    <a:pt x="367804" y="1834273"/>
                  </a:lnTo>
                  <a:lnTo>
                    <a:pt x="393966" y="1845691"/>
                  </a:lnTo>
                  <a:lnTo>
                    <a:pt x="405384" y="1819541"/>
                  </a:lnTo>
                  <a:close/>
                </a:path>
                <a:path w="3107690" h="3345815">
                  <a:moveTo>
                    <a:pt x="409575" y="1513459"/>
                  </a:moveTo>
                  <a:lnTo>
                    <a:pt x="398907" y="1486916"/>
                  </a:lnTo>
                  <a:lnTo>
                    <a:pt x="372376" y="1497584"/>
                  </a:lnTo>
                  <a:lnTo>
                    <a:pt x="383159" y="1524139"/>
                  </a:lnTo>
                  <a:lnTo>
                    <a:pt x="409575" y="1513459"/>
                  </a:lnTo>
                  <a:close/>
                </a:path>
                <a:path w="3107690" h="3345815">
                  <a:moveTo>
                    <a:pt x="457847" y="1842401"/>
                  </a:moveTo>
                  <a:lnTo>
                    <a:pt x="431546" y="1830959"/>
                  </a:lnTo>
                  <a:lnTo>
                    <a:pt x="420128" y="1857121"/>
                  </a:lnTo>
                  <a:lnTo>
                    <a:pt x="446405" y="1868563"/>
                  </a:lnTo>
                  <a:lnTo>
                    <a:pt x="457847" y="1842401"/>
                  </a:lnTo>
                  <a:close/>
                </a:path>
                <a:path w="3107690" h="3345815">
                  <a:moveTo>
                    <a:pt x="462534" y="1491996"/>
                  </a:moveTo>
                  <a:lnTo>
                    <a:pt x="451878" y="1465580"/>
                  </a:lnTo>
                  <a:lnTo>
                    <a:pt x="425335" y="1476260"/>
                  </a:lnTo>
                  <a:lnTo>
                    <a:pt x="436118" y="1502676"/>
                  </a:lnTo>
                  <a:lnTo>
                    <a:pt x="462534" y="1491996"/>
                  </a:lnTo>
                  <a:close/>
                </a:path>
                <a:path w="3107690" h="3345815">
                  <a:moveTo>
                    <a:pt x="510159" y="1865249"/>
                  </a:moveTo>
                  <a:lnTo>
                    <a:pt x="484009" y="1853819"/>
                  </a:lnTo>
                  <a:lnTo>
                    <a:pt x="472579" y="1879981"/>
                  </a:lnTo>
                  <a:lnTo>
                    <a:pt x="498741" y="1891423"/>
                  </a:lnTo>
                  <a:lnTo>
                    <a:pt x="510159" y="1865249"/>
                  </a:lnTo>
                  <a:close/>
                </a:path>
                <a:path w="3107690" h="3345815">
                  <a:moveTo>
                    <a:pt x="515620" y="1470545"/>
                  </a:moveTo>
                  <a:lnTo>
                    <a:pt x="504825" y="1444129"/>
                  </a:lnTo>
                  <a:lnTo>
                    <a:pt x="478409" y="1454797"/>
                  </a:lnTo>
                  <a:lnTo>
                    <a:pt x="489077" y="1481328"/>
                  </a:lnTo>
                  <a:lnTo>
                    <a:pt x="515620" y="1470545"/>
                  </a:lnTo>
                  <a:close/>
                </a:path>
                <a:path w="3107690" h="3345815">
                  <a:moveTo>
                    <a:pt x="562483" y="1888109"/>
                  </a:moveTo>
                  <a:lnTo>
                    <a:pt x="536321" y="1876691"/>
                  </a:lnTo>
                  <a:lnTo>
                    <a:pt x="524903" y="1902841"/>
                  </a:lnTo>
                  <a:lnTo>
                    <a:pt x="551065" y="1914271"/>
                  </a:lnTo>
                  <a:lnTo>
                    <a:pt x="562483" y="1888109"/>
                  </a:lnTo>
                  <a:close/>
                </a:path>
                <a:path w="3107690" h="3345815">
                  <a:moveTo>
                    <a:pt x="568591" y="1449197"/>
                  </a:moveTo>
                  <a:lnTo>
                    <a:pt x="557911" y="1422666"/>
                  </a:lnTo>
                  <a:lnTo>
                    <a:pt x="531368" y="1433449"/>
                  </a:lnTo>
                  <a:lnTo>
                    <a:pt x="542048" y="1459865"/>
                  </a:lnTo>
                  <a:lnTo>
                    <a:pt x="568591" y="1449197"/>
                  </a:lnTo>
                  <a:close/>
                </a:path>
                <a:path w="3107690" h="3345815">
                  <a:moveTo>
                    <a:pt x="614946" y="1910969"/>
                  </a:moveTo>
                  <a:lnTo>
                    <a:pt x="588772" y="1899551"/>
                  </a:lnTo>
                  <a:lnTo>
                    <a:pt x="577354" y="1925713"/>
                  </a:lnTo>
                  <a:lnTo>
                    <a:pt x="603516" y="1937131"/>
                  </a:lnTo>
                  <a:lnTo>
                    <a:pt x="614946" y="1910969"/>
                  </a:lnTo>
                  <a:close/>
                </a:path>
                <a:path w="3107690" h="3345815">
                  <a:moveTo>
                    <a:pt x="621538" y="1427734"/>
                  </a:moveTo>
                  <a:lnTo>
                    <a:pt x="610882" y="1401318"/>
                  </a:lnTo>
                  <a:lnTo>
                    <a:pt x="584327" y="1411998"/>
                  </a:lnTo>
                  <a:lnTo>
                    <a:pt x="595007" y="1438541"/>
                  </a:lnTo>
                  <a:lnTo>
                    <a:pt x="621538" y="1427734"/>
                  </a:lnTo>
                  <a:close/>
                </a:path>
                <a:path w="3107690" h="3345815">
                  <a:moveTo>
                    <a:pt x="667258" y="1933841"/>
                  </a:moveTo>
                  <a:lnTo>
                    <a:pt x="641096" y="1922399"/>
                  </a:lnTo>
                  <a:lnTo>
                    <a:pt x="629666" y="1948573"/>
                  </a:lnTo>
                  <a:lnTo>
                    <a:pt x="655840" y="1959991"/>
                  </a:lnTo>
                  <a:lnTo>
                    <a:pt x="667258" y="1933841"/>
                  </a:lnTo>
                  <a:close/>
                </a:path>
                <a:path w="3107690" h="3345815">
                  <a:moveTo>
                    <a:pt x="674497" y="1406410"/>
                  </a:moveTo>
                  <a:lnTo>
                    <a:pt x="663841" y="1379867"/>
                  </a:lnTo>
                  <a:lnTo>
                    <a:pt x="637286" y="1390535"/>
                  </a:lnTo>
                  <a:lnTo>
                    <a:pt x="648093" y="1417066"/>
                  </a:lnTo>
                  <a:lnTo>
                    <a:pt x="674497" y="1406410"/>
                  </a:lnTo>
                  <a:close/>
                </a:path>
                <a:path w="3107690" h="3345815">
                  <a:moveTo>
                    <a:pt x="719709" y="1956701"/>
                  </a:moveTo>
                  <a:lnTo>
                    <a:pt x="693547" y="1945259"/>
                  </a:lnTo>
                  <a:lnTo>
                    <a:pt x="682129" y="1971421"/>
                  </a:lnTo>
                  <a:lnTo>
                    <a:pt x="708291" y="1982863"/>
                  </a:lnTo>
                  <a:lnTo>
                    <a:pt x="719709" y="1956701"/>
                  </a:lnTo>
                  <a:close/>
                </a:path>
                <a:path w="3107690" h="3345815">
                  <a:moveTo>
                    <a:pt x="727468" y="1384947"/>
                  </a:moveTo>
                  <a:lnTo>
                    <a:pt x="716788" y="1358404"/>
                  </a:lnTo>
                  <a:lnTo>
                    <a:pt x="690372" y="1369199"/>
                  </a:lnTo>
                  <a:lnTo>
                    <a:pt x="701040" y="1395603"/>
                  </a:lnTo>
                  <a:lnTo>
                    <a:pt x="727468" y="1384947"/>
                  </a:lnTo>
                  <a:close/>
                </a:path>
                <a:path w="3107690" h="3345815">
                  <a:moveTo>
                    <a:pt x="772033" y="1979549"/>
                  </a:moveTo>
                  <a:lnTo>
                    <a:pt x="745871" y="1968119"/>
                  </a:lnTo>
                  <a:lnTo>
                    <a:pt x="734453" y="1994281"/>
                  </a:lnTo>
                  <a:lnTo>
                    <a:pt x="760615" y="2005723"/>
                  </a:lnTo>
                  <a:lnTo>
                    <a:pt x="772033" y="1979549"/>
                  </a:lnTo>
                  <a:close/>
                </a:path>
                <a:path w="3107690" h="3345815">
                  <a:moveTo>
                    <a:pt x="780554" y="1363484"/>
                  </a:moveTo>
                  <a:lnTo>
                    <a:pt x="769747" y="1337068"/>
                  </a:lnTo>
                  <a:lnTo>
                    <a:pt x="743343" y="1347736"/>
                  </a:lnTo>
                  <a:lnTo>
                    <a:pt x="753999" y="1374279"/>
                  </a:lnTo>
                  <a:lnTo>
                    <a:pt x="780554" y="1363484"/>
                  </a:lnTo>
                  <a:close/>
                </a:path>
                <a:path w="3107690" h="3345815">
                  <a:moveTo>
                    <a:pt x="824496" y="2002409"/>
                  </a:moveTo>
                  <a:lnTo>
                    <a:pt x="798207" y="1990991"/>
                  </a:lnTo>
                  <a:lnTo>
                    <a:pt x="786765" y="2017141"/>
                  </a:lnTo>
                  <a:lnTo>
                    <a:pt x="813066" y="2028571"/>
                  </a:lnTo>
                  <a:lnTo>
                    <a:pt x="824496" y="2002409"/>
                  </a:lnTo>
                  <a:close/>
                </a:path>
                <a:path w="3107690" h="3345815">
                  <a:moveTo>
                    <a:pt x="833501" y="1342148"/>
                  </a:moveTo>
                  <a:lnTo>
                    <a:pt x="822833" y="1315605"/>
                  </a:lnTo>
                  <a:lnTo>
                    <a:pt x="796290" y="1326273"/>
                  </a:lnTo>
                  <a:lnTo>
                    <a:pt x="806958" y="1352816"/>
                  </a:lnTo>
                  <a:lnTo>
                    <a:pt x="833501" y="1342148"/>
                  </a:lnTo>
                  <a:close/>
                </a:path>
                <a:path w="3107690" h="3345815">
                  <a:moveTo>
                    <a:pt x="876808" y="2025269"/>
                  </a:moveTo>
                  <a:lnTo>
                    <a:pt x="850646" y="2013851"/>
                  </a:lnTo>
                  <a:lnTo>
                    <a:pt x="839228" y="2040013"/>
                  </a:lnTo>
                  <a:lnTo>
                    <a:pt x="865390" y="2051431"/>
                  </a:lnTo>
                  <a:lnTo>
                    <a:pt x="876808" y="2025269"/>
                  </a:lnTo>
                  <a:close/>
                </a:path>
                <a:path w="3107690" h="3345815">
                  <a:moveTo>
                    <a:pt x="886460" y="1320685"/>
                  </a:moveTo>
                  <a:lnTo>
                    <a:pt x="875804" y="1294130"/>
                  </a:lnTo>
                  <a:lnTo>
                    <a:pt x="849249" y="1304937"/>
                  </a:lnTo>
                  <a:lnTo>
                    <a:pt x="859929" y="1331341"/>
                  </a:lnTo>
                  <a:lnTo>
                    <a:pt x="886460" y="1320685"/>
                  </a:lnTo>
                  <a:close/>
                </a:path>
                <a:path w="3107690" h="3345815">
                  <a:moveTo>
                    <a:pt x="929144" y="2048141"/>
                  </a:moveTo>
                  <a:lnTo>
                    <a:pt x="902982" y="2036699"/>
                  </a:lnTo>
                  <a:lnTo>
                    <a:pt x="891540" y="2062873"/>
                  </a:lnTo>
                  <a:lnTo>
                    <a:pt x="917702" y="2074291"/>
                  </a:lnTo>
                  <a:lnTo>
                    <a:pt x="929144" y="2048141"/>
                  </a:lnTo>
                  <a:close/>
                </a:path>
                <a:path w="3107690" h="3345815">
                  <a:moveTo>
                    <a:pt x="939431" y="1299222"/>
                  </a:moveTo>
                  <a:lnTo>
                    <a:pt x="928751" y="1272806"/>
                  </a:lnTo>
                  <a:lnTo>
                    <a:pt x="902208" y="1283474"/>
                  </a:lnTo>
                  <a:lnTo>
                    <a:pt x="913015" y="1310017"/>
                  </a:lnTo>
                  <a:lnTo>
                    <a:pt x="939431" y="1299222"/>
                  </a:lnTo>
                  <a:close/>
                </a:path>
                <a:path w="3107690" h="3345815">
                  <a:moveTo>
                    <a:pt x="981583" y="2071001"/>
                  </a:moveTo>
                  <a:lnTo>
                    <a:pt x="955421" y="2059559"/>
                  </a:lnTo>
                  <a:lnTo>
                    <a:pt x="944003" y="2085721"/>
                  </a:lnTo>
                  <a:lnTo>
                    <a:pt x="970165" y="2097163"/>
                  </a:lnTo>
                  <a:lnTo>
                    <a:pt x="981583" y="2071001"/>
                  </a:lnTo>
                  <a:close/>
                </a:path>
                <a:path w="3107690" h="3345815">
                  <a:moveTo>
                    <a:pt x="992390" y="1277886"/>
                  </a:moveTo>
                  <a:lnTo>
                    <a:pt x="981710" y="1251343"/>
                  </a:lnTo>
                  <a:lnTo>
                    <a:pt x="955306" y="1262011"/>
                  </a:lnTo>
                  <a:lnTo>
                    <a:pt x="965962" y="1288554"/>
                  </a:lnTo>
                  <a:lnTo>
                    <a:pt x="992390" y="1277886"/>
                  </a:lnTo>
                  <a:close/>
                </a:path>
                <a:path w="3107690" h="3345815">
                  <a:moveTo>
                    <a:pt x="1033919" y="2093849"/>
                  </a:moveTo>
                  <a:lnTo>
                    <a:pt x="1007757" y="2082419"/>
                  </a:lnTo>
                  <a:lnTo>
                    <a:pt x="996315" y="2108581"/>
                  </a:lnTo>
                  <a:lnTo>
                    <a:pt x="1022477" y="2120023"/>
                  </a:lnTo>
                  <a:lnTo>
                    <a:pt x="1033919" y="2093849"/>
                  </a:lnTo>
                  <a:close/>
                </a:path>
                <a:path w="3107690" h="3345815">
                  <a:moveTo>
                    <a:pt x="1045464" y="1256423"/>
                  </a:moveTo>
                  <a:lnTo>
                    <a:pt x="1034681" y="1229995"/>
                  </a:lnTo>
                  <a:lnTo>
                    <a:pt x="1008265" y="1240675"/>
                  </a:lnTo>
                  <a:lnTo>
                    <a:pt x="1018921" y="1267091"/>
                  </a:lnTo>
                  <a:lnTo>
                    <a:pt x="1045464" y="1256423"/>
                  </a:lnTo>
                  <a:close/>
                </a:path>
                <a:path w="3107690" h="3345815">
                  <a:moveTo>
                    <a:pt x="1086358" y="2116709"/>
                  </a:moveTo>
                  <a:lnTo>
                    <a:pt x="1060081" y="2105291"/>
                  </a:lnTo>
                  <a:lnTo>
                    <a:pt x="1048639" y="2131441"/>
                  </a:lnTo>
                  <a:lnTo>
                    <a:pt x="1074940" y="2142871"/>
                  </a:lnTo>
                  <a:lnTo>
                    <a:pt x="1086358" y="2116709"/>
                  </a:lnTo>
                  <a:close/>
                </a:path>
                <a:path w="3107690" h="3345815">
                  <a:moveTo>
                    <a:pt x="1098423" y="1234960"/>
                  </a:moveTo>
                  <a:lnTo>
                    <a:pt x="1087767" y="1208532"/>
                  </a:lnTo>
                  <a:lnTo>
                    <a:pt x="1061212" y="1219200"/>
                  </a:lnTo>
                  <a:lnTo>
                    <a:pt x="1071892" y="1245755"/>
                  </a:lnTo>
                  <a:lnTo>
                    <a:pt x="1098423" y="1234960"/>
                  </a:lnTo>
                  <a:close/>
                </a:path>
                <a:path w="3107690" h="3345815">
                  <a:moveTo>
                    <a:pt x="1138694" y="2139569"/>
                  </a:moveTo>
                  <a:lnTo>
                    <a:pt x="1112532" y="2128151"/>
                  </a:lnTo>
                  <a:lnTo>
                    <a:pt x="1101090" y="2154313"/>
                  </a:lnTo>
                  <a:lnTo>
                    <a:pt x="1127252" y="2165731"/>
                  </a:lnTo>
                  <a:lnTo>
                    <a:pt x="1138694" y="2139569"/>
                  </a:lnTo>
                  <a:close/>
                </a:path>
                <a:path w="3107690" h="3345815">
                  <a:moveTo>
                    <a:pt x="1151394" y="1213624"/>
                  </a:moveTo>
                  <a:lnTo>
                    <a:pt x="1140714" y="1187081"/>
                  </a:lnTo>
                  <a:lnTo>
                    <a:pt x="1114171" y="1197864"/>
                  </a:lnTo>
                  <a:lnTo>
                    <a:pt x="1124839" y="1224280"/>
                  </a:lnTo>
                  <a:lnTo>
                    <a:pt x="1151394" y="1213624"/>
                  </a:lnTo>
                  <a:close/>
                </a:path>
                <a:path w="3107690" h="3345815">
                  <a:moveTo>
                    <a:pt x="1191133" y="2162441"/>
                  </a:moveTo>
                  <a:lnTo>
                    <a:pt x="1164856" y="2150999"/>
                  </a:lnTo>
                  <a:lnTo>
                    <a:pt x="1153414" y="2177173"/>
                  </a:lnTo>
                  <a:lnTo>
                    <a:pt x="1179715" y="2188591"/>
                  </a:lnTo>
                  <a:lnTo>
                    <a:pt x="1191133" y="2162441"/>
                  </a:lnTo>
                  <a:close/>
                </a:path>
                <a:path w="3107690" h="3345815">
                  <a:moveTo>
                    <a:pt x="1204353" y="1192161"/>
                  </a:moveTo>
                  <a:lnTo>
                    <a:pt x="1193673" y="1165733"/>
                  </a:lnTo>
                  <a:lnTo>
                    <a:pt x="1167142" y="1176401"/>
                  </a:lnTo>
                  <a:lnTo>
                    <a:pt x="1177925" y="1202956"/>
                  </a:lnTo>
                  <a:lnTo>
                    <a:pt x="1204353" y="1192161"/>
                  </a:lnTo>
                  <a:close/>
                </a:path>
                <a:path w="3107690" h="3345815">
                  <a:moveTo>
                    <a:pt x="1243469" y="2185301"/>
                  </a:moveTo>
                  <a:lnTo>
                    <a:pt x="1217307" y="2173859"/>
                  </a:lnTo>
                  <a:lnTo>
                    <a:pt x="1205865" y="2200021"/>
                  </a:lnTo>
                  <a:lnTo>
                    <a:pt x="1232027" y="2211463"/>
                  </a:lnTo>
                  <a:lnTo>
                    <a:pt x="1243469" y="2185301"/>
                  </a:lnTo>
                  <a:close/>
                </a:path>
                <a:path w="3107690" h="3345815">
                  <a:moveTo>
                    <a:pt x="1257300" y="1170825"/>
                  </a:moveTo>
                  <a:lnTo>
                    <a:pt x="1246644" y="1144270"/>
                  </a:lnTo>
                  <a:lnTo>
                    <a:pt x="1220228" y="1154950"/>
                  </a:lnTo>
                  <a:lnTo>
                    <a:pt x="1230896" y="1181493"/>
                  </a:lnTo>
                  <a:lnTo>
                    <a:pt x="1257300" y="1170825"/>
                  </a:lnTo>
                  <a:close/>
                </a:path>
                <a:path w="3107690" h="3345815">
                  <a:moveTo>
                    <a:pt x="1295793" y="2208149"/>
                  </a:moveTo>
                  <a:lnTo>
                    <a:pt x="1269631" y="2196719"/>
                  </a:lnTo>
                  <a:lnTo>
                    <a:pt x="1258189" y="2222881"/>
                  </a:lnTo>
                  <a:lnTo>
                    <a:pt x="1284351" y="2234323"/>
                  </a:lnTo>
                  <a:lnTo>
                    <a:pt x="1295793" y="2208149"/>
                  </a:lnTo>
                  <a:close/>
                </a:path>
                <a:path w="3107690" h="3345815">
                  <a:moveTo>
                    <a:pt x="1310386" y="1149350"/>
                  </a:moveTo>
                  <a:lnTo>
                    <a:pt x="1299603" y="1122807"/>
                  </a:lnTo>
                  <a:lnTo>
                    <a:pt x="1273175" y="1133602"/>
                  </a:lnTo>
                  <a:lnTo>
                    <a:pt x="1283855" y="1160030"/>
                  </a:lnTo>
                  <a:lnTo>
                    <a:pt x="1310386" y="1149350"/>
                  </a:lnTo>
                  <a:close/>
                </a:path>
                <a:path w="3107690" h="3345815">
                  <a:moveTo>
                    <a:pt x="1348244" y="2231009"/>
                  </a:moveTo>
                  <a:lnTo>
                    <a:pt x="1322082" y="2219591"/>
                  </a:lnTo>
                  <a:lnTo>
                    <a:pt x="1310640" y="2245741"/>
                  </a:lnTo>
                  <a:lnTo>
                    <a:pt x="1336802" y="2257171"/>
                  </a:lnTo>
                  <a:lnTo>
                    <a:pt x="1348244" y="2231009"/>
                  </a:lnTo>
                  <a:close/>
                </a:path>
                <a:path w="3107690" h="3345815">
                  <a:moveTo>
                    <a:pt x="1363357" y="1127899"/>
                  </a:moveTo>
                  <a:lnTo>
                    <a:pt x="1352677" y="1101471"/>
                  </a:lnTo>
                  <a:lnTo>
                    <a:pt x="1326146" y="1112139"/>
                  </a:lnTo>
                  <a:lnTo>
                    <a:pt x="1336802" y="1138682"/>
                  </a:lnTo>
                  <a:lnTo>
                    <a:pt x="1363357" y="1127899"/>
                  </a:lnTo>
                  <a:close/>
                </a:path>
                <a:path w="3107690" h="3345815">
                  <a:moveTo>
                    <a:pt x="1400568" y="2253869"/>
                  </a:moveTo>
                  <a:lnTo>
                    <a:pt x="1374406" y="2242451"/>
                  </a:lnTo>
                  <a:lnTo>
                    <a:pt x="1362964" y="2268613"/>
                  </a:lnTo>
                  <a:lnTo>
                    <a:pt x="1389126" y="2280031"/>
                  </a:lnTo>
                  <a:lnTo>
                    <a:pt x="1400568" y="2253869"/>
                  </a:lnTo>
                  <a:close/>
                </a:path>
                <a:path w="3107690" h="3345815">
                  <a:moveTo>
                    <a:pt x="1416316" y="1106551"/>
                  </a:moveTo>
                  <a:lnTo>
                    <a:pt x="1405636" y="1080008"/>
                  </a:lnTo>
                  <a:lnTo>
                    <a:pt x="1379105" y="1090676"/>
                  </a:lnTo>
                  <a:lnTo>
                    <a:pt x="1389888" y="1117231"/>
                  </a:lnTo>
                  <a:lnTo>
                    <a:pt x="1416316" y="1106551"/>
                  </a:lnTo>
                  <a:close/>
                </a:path>
                <a:path w="3107690" h="3345815">
                  <a:moveTo>
                    <a:pt x="1453019" y="2276741"/>
                  </a:moveTo>
                  <a:lnTo>
                    <a:pt x="1426730" y="2265299"/>
                  </a:lnTo>
                  <a:lnTo>
                    <a:pt x="1415288" y="2291473"/>
                  </a:lnTo>
                  <a:lnTo>
                    <a:pt x="1441577" y="2302891"/>
                  </a:lnTo>
                  <a:lnTo>
                    <a:pt x="1453019" y="2276741"/>
                  </a:lnTo>
                  <a:close/>
                </a:path>
                <a:path w="3107690" h="3345815">
                  <a:moveTo>
                    <a:pt x="1469263" y="1085100"/>
                  </a:moveTo>
                  <a:lnTo>
                    <a:pt x="1458607" y="1058545"/>
                  </a:lnTo>
                  <a:lnTo>
                    <a:pt x="1432052" y="1069340"/>
                  </a:lnTo>
                  <a:lnTo>
                    <a:pt x="1442847" y="1095768"/>
                  </a:lnTo>
                  <a:lnTo>
                    <a:pt x="1469263" y="1085100"/>
                  </a:lnTo>
                  <a:close/>
                </a:path>
                <a:path w="3107690" h="3345815">
                  <a:moveTo>
                    <a:pt x="1505343" y="2299601"/>
                  </a:moveTo>
                  <a:lnTo>
                    <a:pt x="1479181" y="2288159"/>
                  </a:lnTo>
                  <a:lnTo>
                    <a:pt x="1467739" y="2314460"/>
                  </a:lnTo>
                  <a:lnTo>
                    <a:pt x="1493901" y="2325878"/>
                  </a:lnTo>
                  <a:lnTo>
                    <a:pt x="1505343" y="2299601"/>
                  </a:lnTo>
                  <a:close/>
                </a:path>
                <a:path w="3107690" h="3345815">
                  <a:moveTo>
                    <a:pt x="1522349" y="1063637"/>
                  </a:moveTo>
                  <a:lnTo>
                    <a:pt x="1511566" y="1037209"/>
                  </a:lnTo>
                  <a:lnTo>
                    <a:pt x="1485138" y="1047877"/>
                  </a:lnTo>
                  <a:lnTo>
                    <a:pt x="1495818" y="1074420"/>
                  </a:lnTo>
                  <a:lnTo>
                    <a:pt x="1522349" y="1063637"/>
                  </a:lnTo>
                  <a:close/>
                </a:path>
                <a:path w="3107690" h="3345815">
                  <a:moveTo>
                    <a:pt x="1557794" y="2322449"/>
                  </a:moveTo>
                  <a:lnTo>
                    <a:pt x="1531505" y="2311019"/>
                  </a:lnTo>
                  <a:lnTo>
                    <a:pt x="1520063" y="2337320"/>
                  </a:lnTo>
                  <a:lnTo>
                    <a:pt x="1546352" y="2348750"/>
                  </a:lnTo>
                  <a:lnTo>
                    <a:pt x="1557794" y="2322449"/>
                  </a:lnTo>
                  <a:close/>
                </a:path>
                <a:path w="3107690" h="3345815">
                  <a:moveTo>
                    <a:pt x="1575308" y="1042289"/>
                  </a:moveTo>
                  <a:lnTo>
                    <a:pt x="1564513" y="1015746"/>
                  </a:lnTo>
                  <a:lnTo>
                    <a:pt x="1538097" y="1026414"/>
                  </a:lnTo>
                  <a:lnTo>
                    <a:pt x="1548765" y="1052957"/>
                  </a:lnTo>
                  <a:lnTo>
                    <a:pt x="1575308" y="1042289"/>
                  </a:lnTo>
                  <a:close/>
                </a:path>
                <a:path w="3107690" h="3345815">
                  <a:moveTo>
                    <a:pt x="1610118" y="2345309"/>
                  </a:moveTo>
                  <a:lnTo>
                    <a:pt x="1583956" y="2333891"/>
                  </a:lnTo>
                  <a:lnTo>
                    <a:pt x="1572514" y="2360168"/>
                  </a:lnTo>
                  <a:lnTo>
                    <a:pt x="1598676" y="2371610"/>
                  </a:lnTo>
                  <a:lnTo>
                    <a:pt x="1610118" y="2345309"/>
                  </a:lnTo>
                  <a:close/>
                </a:path>
                <a:path w="3107690" h="3345815">
                  <a:moveTo>
                    <a:pt x="1628279" y="1020826"/>
                  </a:moveTo>
                  <a:lnTo>
                    <a:pt x="1617599" y="994422"/>
                  </a:lnTo>
                  <a:lnTo>
                    <a:pt x="1591068" y="1005078"/>
                  </a:lnTo>
                  <a:lnTo>
                    <a:pt x="1601736" y="1031506"/>
                  </a:lnTo>
                  <a:lnTo>
                    <a:pt x="1628279" y="1020826"/>
                  </a:lnTo>
                  <a:close/>
                </a:path>
                <a:path w="3107690" h="3345815">
                  <a:moveTo>
                    <a:pt x="1662442" y="2368169"/>
                  </a:moveTo>
                  <a:lnTo>
                    <a:pt x="1636280" y="2356751"/>
                  </a:lnTo>
                  <a:lnTo>
                    <a:pt x="1624838" y="2383028"/>
                  </a:lnTo>
                  <a:lnTo>
                    <a:pt x="1651000" y="2394458"/>
                  </a:lnTo>
                  <a:lnTo>
                    <a:pt x="1662442" y="2368169"/>
                  </a:lnTo>
                  <a:close/>
                </a:path>
                <a:path w="3107690" h="3345815">
                  <a:moveTo>
                    <a:pt x="1681226" y="999375"/>
                  </a:moveTo>
                  <a:lnTo>
                    <a:pt x="1670558" y="972947"/>
                  </a:lnTo>
                  <a:lnTo>
                    <a:pt x="1644015" y="983615"/>
                  </a:lnTo>
                  <a:lnTo>
                    <a:pt x="1654810" y="1010158"/>
                  </a:lnTo>
                  <a:lnTo>
                    <a:pt x="1681226" y="999375"/>
                  </a:lnTo>
                  <a:close/>
                </a:path>
                <a:path w="3107690" h="3345815">
                  <a:moveTo>
                    <a:pt x="1714893" y="2391041"/>
                  </a:moveTo>
                  <a:lnTo>
                    <a:pt x="1688731" y="2379599"/>
                  </a:lnTo>
                  <a:lnTo>
                    <a:pt x="1677289" y="2405900"/>
                  </a:lnTo>
                  <a:lnTo>
                    <a:pt x="1703451" y="2417318"/>
                  </a:lnTo>
                  <a:lnTo>
                    <a:pt x="1714893" y="2391041"/>
                  </a:lnTo>
                  <a:close/>
                </a:path>
                <a:path w="3107690" h="3345815">
                  <a:moveTo>
                    <a:pt x="1734185" y="978027"/>
                  </a:moveTo>
                  <a:lnTo>
                    <a:pt x="1723529" y="951484"/>
                  </a:lnTo>
                  <a:lnTo>
                    <a:pt x="1696986" y="962291"/>
                  </a:lnTo>
                  <a:lnTo>
                    <a:pt x="1707781" y="988695"/>
                  </a:lnTo>
                  <a:lnTo>
                    <a:pt x="1734185" y="978027"/>
                  </a:lnTo>
                  <a:close/>
                </a:path>
                <a:path w="3107690" h="3345815">
                  <a:moveTo>
                    <a:pt x="1767217" y="2413901"/>
                  </a:moveTo>
                  <a:lnTo>
                    <a:pt x="1741055" y="2402459"/>
                  </a:lnTo>
                  <a:lnTo>
                    <a:pt x="1729613" y="2428760"/>
                  </a:lnTo>
                  <a:lnTo>
                    <a:pt x="1755775" y="2440178"/>
                  </a:lnTo>
                  <a:lnTo>
                    <a:pt x="1767217" y="2413901"/>
                  </a:lnTo>
                  <a:close/>
                </a:path>
                <a:path w="3107690" h="3345815">
                  <a:moveTo>
                    <a:pt x="1787271" y="956564"/>
                  </a:moveTo>
                  <a:lnTo>
                    <a:pt x="1776476" y="930160"/>
                  </a:lnTo>
                  <a:lnTo>
                    <a:pt x="1750060" y="940816"/>
                  </a:lnTo>
                  <a:lnTo>
                    <a:pt x="1760740" y="967359"/>
                  </a:lnTo>
                  <a:lnTo>
                    <a:pt x="1787271" y="956564"/>
                  </a:lnTo>
                  <a:close/>
                </a:path>
                <a:path w="3107690" h="3345815">
                  <a:moveTo>
                    <a:pt x="1819668" y="2436749"/>
                  </a:moveTo>
                  <a:lnTo>
                    <a:pt x="1793379" y="2425319"/>
                  </a:lnTo>
                  <a:lnTo>
                    <a:pt x="1781937" y="2451608"/>
                  </a:lnTo>
                  <a:lnTo>
                    <a:pt x="1808226" y="2463050"/>
                  </a:lnTo>
                  <a:lnTo>
                    <a:pt x="1819668" y="2436749"/>
                  </a:lnTo>
                  <a:close/>
                </a:path>
                <a:path w="3107690" h="3345815">
                  <a:moveTo>
                    <a:pt x="1840242" y="935228"/>
                  </a:moveTo>
                  <a:lnTo>
                    <a:pt x="1829435" y="908697"/>
                  </a:lnTo>
                  <a:lnTo>
                    <a:pt x="1803031" y="919353"/>
                  </a:lnTo>
                  <a:lnTo>
                    <a:pt x="1813687" y="945896"/>
                  </a:lnTo>
                  <a:lnTo>
                    <a:pt x="1840242" y="935228"/>
                  </a:lnTo>
                  <a:close/>
                </a:path>
                <a:path w="3107690" h="3345815">
                  <a:moveTo>
                    <a:pt x="1871992" y="2459609"/>
                  </a:moveTo>
                  <a:lnTo>
                    <a:pt x="1845830" y="2448191"/>
                  </a:lnTo>
                  <a:lnTo>
                    <a:pt x="1834388" y="2474468"/>
                  </a:lnTo>
                  <a:lnTo>
                    <a:pt x="1860550" y="2485910"/>
                  </a:lnTo>
                  <a:lnTo>
                    <a:pt x="1871992" y="2459609"/>
                  </a:lnTo>
                  <a:close/>
                </a:path>
                <a:path w="3107690" h="3345815">
                  <a:moveTo>
                    <a:pt x="1893189" y="913765"/>
                  </a:moveTo>
                  <a:lnTo>
                    <a:pt x="1882521" y="887222"/>
                  </a:lnTo>
                  <a:lnTo>
                    <a:pt x="1855990" y="898029"/>
                  </a:lnTo>
                  <a:lnTo>
                    <a:pt x="1866646" y="924433"/>
                  </a:lnTo>
                  <a:lnTo>
                    <a:pt x="1893189" y="913765"/>
                  </a:lnTo>
                  <a:close/>
                </a:path>
                <a:path w="3107690" h="3345815">
                  <a:moveTo>
                    <a:pt x="1924443" y="2482469"/>
                  </a:moveTo>
                  <a:lnTo>
                    <a:pt x="1898154" y="2471051"/>
                  </a:lnTo>
                  <a:lnTo>
                    <a:pt x="1886712" y="2497328"/>
                  </a:lnTo>
                  <a:lnTo>
                    <a:pt x="1912886" y="2508758"/>
                  </a:lnTo>
                  <a:lnTo>
                    <a:pt x="1924443" y="2482469"/>
                  </a:lnTo>
                  <a:close/>
                </a:path>
                <a:path w="3107690" h="3345815">
                  <a:moveTo>
                    <a:pt x="1946148" y="892302"/>
                  </a:moveTo>
                  <a:lnTo>
                    <a:pt x="1935492" y="865898"/>
                  </a:lnTo>
                  <a:lnTo>
                    <a:pt x="1908937" y="876566"/>
                  </a:lnTo>
                  <a:lnTo>
                    <a:pt x="1919744" y="903097"/>
                  </a:lnTo>
                  <a:lnTo>
                    <a:pt x="1946148" y="892302"/>
                  </a:lnTo>
                  <a:close/>
                </a:path>
                <a:path w="3107690" h="3345815">
                  <a:moveTo>
                    <a:pt x="1976767" y="2505341"/>
                  </a:moveTo>
                  <a:lnTo>
                    <a:pt x="1950605" y="2493899"/>
                  </a:lnTo>
                  <a:lnTo>
                    <a:pt x="1939163" y="2520200"/>
                  </a:lnTo>
                  <a:lnTo>
                    <a:pt x="1965325" y="2531618"/>
                  </a:lnTo>
                  <a:lnTo>
                    <a:pt x="1976767" y="2505341"/>
                  </a:lnTo>
                  <a:close/>
                </a:path>
                <a:path w="3107690" h="3345815">
                  <a:moveTo>
                    <a:pt x="1999119" y="870966"/>
                  </a:moveTo>
                  <a:lnTo>
                    <a:pt x="1988439" y="844435"/>
                  </a:lnTo>
                  <a:lnTo>
                    <a:pt x="1961896" y="855091"/>
                  </a:lnTo>
                  <a:lnTo>
                    <a:pt x="1972703" y="881634"/>
                  </a:lnTo>
                  <a:lnTo>
                    <a:pt x="1999119" y="870966"/>
                  </a:lnTo>
                  <a:close/>
                </a:path>
                <a:path w="3107690" h="3345815">
                  <a:moveTo>
                    <a:pt x="2029091" y="2528201"/>
                  </a:moveTo>
                  <a:lnTo>
                    <a:pt x="2002929" y="2516759"/>
                  </a:lnTo>
                  <a:lnTo>
                    <a:pt x="1991487" y="2543060"/>
                  </a:lnTo>
                  <a:lnTo>
                    <a:pt x="2017649" y="2554478"/>
                  </a:lnTo>
                  <a:lnTo>
                    <a:pt x="2029091" y="2528201"/>
                  </a:lnTo>
                  <a:close/>
                </a:path>
                <a:path w="3107690" h="3345815">
                  <a:moveTo>
                    <a:pt x="2052205" y="849503"/>
                  </a:moveTo>
                  <a:lnTo>
                    <a:pt x="2041398" y="822972"/>
                  </a:lnTo>
                  <a:lnTo>
                    <a:pt x="2014994" y="833767"/>
                  </a:lnTo>
                  <a:lnTo>
                    <a:pt x="2025650" y="860171"/>
                  </a:lnTo>
                  <a:lnTo>
                    <a:pt x="2052205" y="849503"/>
                  </a:lnTo>
                  <a:close/>
                </a:path>
                <a:path w="3107690" h="3345815">
                  <a:moveTo>
                    <a:pt x="2081542" y="2551049"/>
                  </a:moveTo>
                  <a:lnTo>
                    <a:pt x="2055380" y="2539619"/>
                  </a:lnTo>
                  <a:lnTo>
                    <a:pt x="2043938" y="2565908"/>
                  </a:lnTo>
                  <a:lnTo>
                    <a:pt x="2070100" y="2577350"/>
                  </a:lnTo>
                  <a:lnTo>
                    <a:pt x="2081542" y="2551049"/>
                  </a:lnTo>
                  <a:close/>
                </a:path>
                <a:path w="3107690" h="3345815">
                  <a:moveTo>
                    <a:pt x="2105152" y="828040"/>
                  </a:moveTo>
                  <a:lnTo>
                    <a:pt x="2094369" y="801636"/>
                  </a:lnTo>
                  <a:lnTo>
                    <a:pt x="2067953" y="812304"/>
                  </a:lnTo>
                  <a:lnTo>
                    <a:pt x="2078609" y="838847"/>
                  </a:lnTo>
                  <a:lnTo>
                    <a:pt x="2105152" y="828040"/>
                  </a:lnTo>
                  <a:close/>
                </a:path>
                <a:path w="3107690" h="3345815">
                  <a:moveTo>
                    <a:pt x="2133866" y="2573909"/>
                  </a:moveTo>
                  <a:lnTo>
                    <a:pt x="2107704" y="2562491"/>
                  </a:lnTo>
                  <a:lnTo>
                    <a:pt x="2096262" y="2588768"/>
                  </a:lnTo>
                  <a:lnTo>
                    <a:pt x="2122436" y="2600210"/>
                  </a:lnTo>
                  <a:lnTo>
                    <a:pt x="2133866" y="2573909"/>
                  </a:lnTo>
                  <a:close/>
                </a:path>
                <a:path w="3107690" h="3345815">
                  <a:moveTo>
                    <a:pt x="2158111" y="806716"/>
                  </a:moveTo>
                  <a:lnTo>
                    <a:pt x="2147455" y="780173"/>
                  </a:lnTo>
                  <a:lnTo>
                    <a:pt x="2120900" y="790841"/>
                  </a:lnTo>
                  <a:lnTo>
                    <a:pt x="2131580" y="817372"/>
                  </a:lnTo>
                  <a:lnTo>
                    <a:pt x="2158111" y="806716"/>
                  </a:lnTo>
                  <a:close/>
                </a:path>
                <a:path w="3107690" h="3345815">
                  <a:moveTo>
                    <a:pt x="2186317" y="2596769"/>
                  </a:moveTo>
                  <a:lnTo>
                    <a:pt x="2160028" y="2585351"/>
                  </a:lnTo>
                  <a:lnTo>
                    <a:pt x="2148586" y="2611628"/>
                  </a:lnTo>
                  <a:lnTo>
                    <a:pt x="2174875" y="2623058"/>
                  </a:lnTo>
                  <a:lnTo>
                    <a:pt x="2186317" y="2596769"/>
                  </a:lnTo>
                  <a:close/>
                </a:path>
                <a:path w="3107690" h="3345815">
                  <a:moveTo>
                    <a:pt x="2211070" y="785241"/>
                  </a:moveTo>
                  <a:lnTo>
                    <a:pt x="2200402" y="758837"/>
                  </a:lnTo>
                  <a:lnTo>
                    <a:pt x="2173859" y="769505"/>
                  </a:lnTo>
                  <a:lnTo>
                    <a:pt x="2184666" y="795909"/>
                  </a:lnTo>
                  <a:lnTo>
                    <a:pt x="2211070" y="785241"/>
                  </a:lnTo>
                  <a:close/>
                </a:path>
                <a:path w="3107690" h="3345815">
                  <a:moveTo>
                    <a:pt x="2238641" y="2619756"/>
                  </a:moveTo>
                  <a:lnTo>
                    <a:pt x="2212479" y="2608338"/>
                  </a:lnTo>
                  <a:lnTo>
                    <a:pt x="2201037" y="2634500"/>
                  </a:lnTo>
                  <a:lnTo>
                    <a:pt x="2227199" y="2645918"/>
                  </a:lnTo>
                  <a:lnTo>
                    <a:pt x="2238641" y="2619756"/>
                  </a:lnTo>
                  <a:close/>
                </a:path>
                <a:path w="3107690" h="3345815">
                  <a:moveTo>
                    <a:pt x="2264041" y="763778"/>
                  </a:moveTo>
                  <a:lnTo>
                    <a:pt x="2253361" y="737374"/>
                  </a:lnTo>
                  <a:lnTo>
                    <a:pt x="2226945" y="748030"/>
                  </a:lnTo>
                  <a:lnTo>
                    <a:pt x="2237613" y="774585"/>
                  </a:lnTo>
                  <a:lnTo>
                    <a:pt x="2264041" y="763778"/>
                  </a:lnTo>
                  <a:close/>
                </a:path>
                <a:path w="3107690" h="3345815">
                  <a:moveTo>
                    <a:pt x="2290965" y="2642616"/>
                  </a:moveTo>
                  <a:lnTo>
                    <a:pt x="2264803" y="2631198"/>
                  </a:lnTo>
                  <a:lnTo>
                    <a:pt x="2253361" y="2657360"/>
                  </a:lnTo>
                  <a:lnTo>
                    <a:pt x="2279523" y="2668778"/>
                  </a:lnTo>
                  <a:lnTo>
                    <a:pt x="2290965" y="2642616"/>
                  </a:lnTo>
                  <a:close/>
                </a:path>
                <a:path w="3107690" h="3345815">
                  <a:moveTo>
                    <a:pt x="2317115" y="742454"/>
                  </a:moveTo>
                  <a:lnTo>
                    <a:pt x="2306320" y="715911"/>
                  </a:lnTo>
                  <a:lnTo>
                    <a:pt x="2279916" y="726706"/>
                  </a:lnTo>
                  <a:lnTo>
                    <a:pt x="2290572" y="753122"/>
                  </a:lnTo>
                  <a:lnTo>
                    <a:pt x="2317115" y="742454"/>
                  </a:lnTo>
                  <a:close/>
                </a:path>
                <a:path w="3107690" h="3345815">
                  <a:moveTo>
                    <a:pt x="2343416" y="2665488"/>
                  </a:moveTo>
                  <a:lnTo>
                    <a:pt x="2317254" y="2654046"/>
                  </a:lnTo>
                  <a:lnTo>
                    <a:pt x="2305812" y="2680208"/>
                  </a:lnTo>
                  <a:lnTo>
                    <a:pt x="2331986" y="2691650"/>
                  </a:lnTo>
                  <a:lnTo>
                    <a:pt x="2343416" y="2665488"/>
                  </a:lnTo>
                  <a:close/>
                </a:path>
                <a:path w="3107690" h="3345815">
                  <a:moveTo>
                    <a:pt x="2370086" y="720991"/>
                  </a:moveTo>
                  <a:lnTo>
                    <a:pt x="2359418" y="694575"/>
                  </a:lnTo>
                  <a:lnTo>
                    <a:pt x="2332863" y="705243"/>
                  </a:lnTo>
                  <a:lnTo>
                    <a:pt x="2343543" y="731786"/>
                  </a:lnTo>
                  <a:lnTo>
                    <a:pt x="2370086" y="720991"/>
                  </a:lnTo>
                  <a:close/>
                </a:path>
                <a:path w="3107690" h="3345815">
                  <a:moveTo>
                    <a:pt x="2395740" y="2688348"/>
                  </a:moveTo>
                  <a:lnTo>
                    <a:pt x="2369578" y="2676906"/>
                  </a:lnTo>
                  <a:lnTo>
                    <a:pt x="2358136" y="2703068"/>
                  </a:lnTo>
                  <a:lnTo>
                    <a:pt x="2384298" y="2714510"/>
                  </a:lnTo>
                  <a:lnTo>
                    <a:pt x="2395740" y="2688348"/>
                  </a:lnTo>
                  <a:close/>
                </a:path>
                <a:path w="3107690" h="3345815">
                  <a:moveTo>
                    <a:pt x="2423033" y="699655"/>
                  </a:moveTo>
                  <a:lnTo>
                    <a:pt x="2412365" y="673100"/>
                  </a:lnTo>
                  <a:lnTo>
                    <a:pt x="2385822" y="683780"/>
                  </a:lnTo>
                  <a:lnTo>
                    <a:pt x="2396490" y="710323"/>
                  </a:lnTo>
                  <a:lnTo>
                    <a:pt x="2423033" y="699655"/>
                  </a:lnTo>
                  <a:close/>
                </a:path>
                <a:path w="3107690" h="3345815">
                  <a:moveTo>
                    <a:pt x="2448191" y="2711196"/>
                  </a:moveTo>
                  <a:lnTo>
                    <a:pt x="2422029" y="2699766"/>
                  </a:lnTo>
                  <a:lnTo>
                    <a:pt x="2410587" y="2725928"/>
                  </a:lnTo>
                  <a:lnTo>
                    <a:pt x="2436749" y="2737358"/>
                  </a:lnTo>
                  <a:lnTo>
                    <a:pt x="2448191" y="2711196"/>
                  </a:lnTo>
                  <a:close/>
                </a:path>
                <a:path w="3107690" h="3345815">
                  <a:moveTo>
                    <a:pt x="2476004" y="678180"/>
                  </a:moveTo>
                  <a:lnTo>
                    <a:pt x="2465336" y="651649"/>
                  </a:lnTo>
                  <a:lnTo>
                    <a:pt x="2438793" y="662444"/>
                  </a:lnTo>
                  <a:lnTo>
                    <a:pt x="2449576" y="688860"/>
                  </a:lnTo>
                  <a:lnTo>
                    <a:pt x="2476004" y="678180"/>
                  </a:lnTo>
                  <a:close/>
                </a:path>
                <a:path w="3107690" h="3345815">
                  <a:moveTo>
                    <a:pt x="2500515" y="2734056"/>
                  </a:moveTo>
                  <a:lnTo>
                    <a:pt x="2474353" y="2722638"/>
                  </a:lnTo>
                  <a:lnTo>
                    <a:pt x="2462911" y="2748800"/>
                  </a:lnTo>
                  <a:lnTo>
                    <a:pt x="2489073" y="2760218"/>
                  </a:lnTo>
                  <a:lnTo>
                    <a:pt x="2500515" y="2734056"/>
                  </a:lnTo>
                  <a:close/>
                </a:path>
                <a:path w="3107690" h="3345815">
                  <a:moveTo>
                    <a:pt x="2528951" y="656729"/>
                  </a:moveTo>
                  <a:lnTo>
                    <a:pt x="2518283" y="630301"/>
                  </a:lnTo>
                  <a:lnTo>
                    <a:pt x="2491879" y="640981"/>
                  </a:lnTo>
                  <a:lnTo>
                    <a:pt x="2502535" y="667524"/>
                  </a:lnTo>
                  <a:lnTo>
                    <a:pt x="2528951" y="656729"/>
                  </a:lnTo>
                  <a:close/>
                </a:path>
                <a:path w="3107690" h="3345815">
                  <a:moveTo>
                    <a:pt x="2552966" y="2756916"/>
                  </a:moveTo>
                  <a:lnTo>
                    <a:pt x="2526665" y="2745486"/>
                  </a:lnTo>
                  <a:lnTo>
                    <a:pt x="2515235" y="2771660"/>
                  </a:lnTo>
                  <a:lnTo>
                    <a:pt x="2541536" y="2783078"/>
                  </a:lnTo>
                  <a:lnTo>
                    <a:pt x="2552966" y="2756916"/>
                  </a:lnTo>
                  <a:close/>
                </a:path>
                <a:path w="3107690" h="3345815">
                  <a:moveTo>
                    <a:pt x="2582037" y="635393"/>
                  </a:moveTo>
                  <a:lnTo>
                    <a:pt x="2571254" y="608850"/>
                  </a:lnTo>
                  <a:lnTo>
                    <a:pt x="2544826" y="619518"/>
                  </a:lnTo>
                  <a:lnTo>
                    <a:pt x="2555506" y="646061"/>
                  </a:lnTo>
                  <a:lnTo>
                    <a:pt x="2582037" y="635393"/>
                  </a:lnTo>
                  <a:close/>
                </a:path>
                <a:path w="3107690" h="3345815">
                  <a:moveTo>
                    <a:pt x="2605290" y="2779788"/>
                  </a:moveTo>
                  <a:lnTo>
                    <a:pt x="2579128" y="2768346"/>
                  </a:lnTo>
                  <a:lnTo>
                    <a:pt x="2567686" y="2794508"/>
                  </a:lnTo>
                  <a:lnTo>
                    <a:pt x="2593848" y="2805950"/>
                  </a:lnTo>
                  <a:lnTo>
                    <a:pt x="2605290" y="2779788"/>
                  </a:lnTo>
                  <a:close/>
                </a:path>
                <a:path w="3107690" h="3345815">
                  <a:moveTo>
                    <a:pt x="2657602" y="2802636"/>
                  </a:moveTo>
                  <a:lnTo>
                    <a:pt x="2631440" y="2791206"/>
                  </a:lnTo>
                  <a:lnTo>
                    <a:pt x="2620010" y="2817368"/>
                  </a:lnTo>
                  <a:lnTo>
                    <a:pt x="2646172" y="2828810"/>
                  </a:lnTo>
                  <a:lnTo>
                    <a:pt x="2657602" y="2802636"/>
                  </a:lnTo>
                  <a:close/>
                </a:path>
                <a:path w="3107690" h="3345815">
                  <a:moveTo>
                    <a:pt x="2667889" y="585216"/>
                  </a:moveTo>
                  <a:lnTo>
                    <a:pt x="2572385" y="577596"/>
                  </a:lnTo>
                  <a:lnTo>
                    <a:pt x="2604528" y="657110"/>
                  </a:lnTo>
                  <a:lnTo>
                    <a:pt x="2667889" y="585216"/>
                  </a:lnTo>
                  <a:close/>
                </a:path>
                <a:path w="3107690" h="3345815">
                  <a:moveTo>
                    <a:pt x="2710065" y="2825496"/>
                  </a:moveTo>
                  <a:lnTo>
                    <a:pt x="2683903" y="2814066"/>
                  </a:lnTo>
                  <a:lnTo>
                    <a:pt x="2672461" y="2840228"/>
                  </a:lnTo>
                  <a:lnTo>
                    <a:pt x="2698623" y="2851658"/>
                  </a:lnTo>
                  <a:lnTo>
                    <a:pt x="2710065" y="2825496"/>
                  </a:lnTo>
                  <a:close/>
                </a:path>
                <a:path w="3107690" h="3345815">
                  <a:moveTo>
                    <a:pt x="2790190" y="2876054"/>
                  </a:moveTo>
                  <a:lnTo>
                    <a:pt x="2728722" y="2802394"/>
                  </a:lnTo>
                  <a:lnTo>
                    <a:pt x="2694444" y="2881007"/>
                  </a:lnTo>
                  <a:lnTo>
                    <a:pt x="2790190" y="2876054"/>
                  </a:lnTo>
                  <a:close/>
                </a:path>
                <a:path w="3107690" h="3345815">
                  <a:moveTo>
                    <a:pt x="3107309" y="3345307"/>
                  </a:moveTo>
                  <a:lnTo>
                    <a:pt x="3092310" y="3323844"/>
                  </a:lnTo>
                  <a:lnTo>
                    <a:pt x="3052445" y="3266821"/>
                  </a:lnTo>
                  <a:lnTo>
                    <a:pt x="3038818" y="3291916"/>
                  </a:lnTo>
                  <a:lnTo>
                    <a:pt x="289788" y="1798586"/>
                  </a:lnTo>
                  <a:lnTo>
                    <a:pt x="300609" y="1773809"/>
                  </a:lnTo>
                  <a:lnTo>
                    <a:pt x="274459" y="1762391"/>
                  </a:lnTo>
                  <a:lnTo>
                    <a:pt x="264617" y="1784908"/>
                  </a:lnTo>
                  <a:lnTo>
                    <a:pt x="239433" y="1771218"/>
                  </a:lnTo>
                  <a:lnTo>
                    <a:pt x="248297" y="1750949"/>
                  </a:lnTo>
                  <a:lnTo>
                    <a:pt x="222135" y="1739519"/>
                  </a:lnTo>
                  <a:lnTo>
                    <a:pt x="214249" y="1757540"/>
                  </a:lnTo>
                  <a:lnTo>
                    <a:pt x="188976" y="1743811"/>
                  </a:lnTo>
                  <a:lnTo>
                    <a:pt x="195834" y="1728101"/>
                  </a:lnTo>
                  <a:lnTo>
                    <a:pt x="169684" y="1716659"/>
                  </a:lnTo>
                  <a:lnTo>
                    <a:pt x="163791" y="1730133"/>
                  </a:lnTo>
                  <a:lnTo>
                    <a:pt x="138607" y="1716455"/>
                  </a:lnTo>
                  <a:lnTo>
                    <a:pt x="143522" y="1705241"/>
                  </a:lnTo>
                  <a:lnTo>
                    <a:pt x="117360" y="1693799"/>
                  </a:lnTo>
                  <a:lnTo>
                    <a:pt x="113436" y="1702777"/>
                  </a:lnTo>
                  <a:lnTo>
                    <a:pt x="88252" y="1689100"/>
                  </a:lnTo>
                  <a:lnTo>
                    <a:pt x="91198" y="1682369"/>
                  </a:lnTo>
                  <a:lnTo>
                    <a:pt x="64909" y="1670951"/>
                  </a:lnTo>
                  <a:lnTo>
                    <a:pt x="62979" y="1675371"/>
                  </a:lnTo>
                  <a:lnTo>
                    <a:pt x="38150" y="1661871"/>
                  </a:lnTo>
                  <a:lnTo>
                    <a:pt x="37934" y="1661363"/>
                  </a:lnTo>
                  <a:lnTo>
                    <a:pt x="38455" y="1660156"/>
                  </a:lnTo>
                  <a:lnTo>
                    <a:pt x="62877" y="1647037"/>
                  </a:lnTo>
                  <a:lnTo>
                    <a:pt x="65151" y="1652663"/>
                  </a:lnTo>
                  <a:lnTo>
                    <a:pt x="91706" y="1641995"/>
                  </a:lnTo>
                  <a:lnTo>
                    <a:pt x="88252" y="1633423"/>
                  </a:lnTo>
                  <a:lnTo>
                    <a:pt x="113588" y="1619821"/>
                  </a:lnTo>
                  <a:lnTo>
                    <a:pt x="118237" y="1631200"/>
                  </a:lnTo>
                  <a:lnTo>
                    <a:pt x="144665" y="1620520"/>
                  </a:lnTo>
                  <a:lnTo>
                    <a:pt x="138912" y="1606219"/>
                  </a:lnTo>
                  <a:lnTo>
                    <a:pt x="164185" y="1592656"/>
                  </a:lnTo>
                  <a:lnTo>
                    <a:pt x="171196" y="1609864"/>
                  </a:lnTo>
                  <a:lnTo>
                    <a:pt x="197612" y="1599069"/>
                  </a:lnTo>
                  <a:lnTo>
                    <a:pt x="189534" y="1579041"/>
                  </a:lnTo>
                  <a:lnTo>
                    <a:pt x="214909" y="1565414"/>
                  </a:lnTo>
                  <a:lnTo>
                    <a:pt x="224155" y="1588401"/>
                  </a:lnTo>
                  <a:lnTo>
                    <a:pt x="250710" y="1577721"/>
                  </a:lnTo>
                  <a:lnTo>
                    <a:pt x="240182" y="1551851"/>
                  </a:lnTo>
                  <a:lnTo>
                    <a:pt x="3031820" y="53149"/>
                  </a:lnTo>
                  <a:lnTo>
                    <a:pt x="3045333" y="78359"/>
                  </a:lnTo>
                  <a:lnTo>
                    <a:pt x="3085630" y="21209"/>
                  </a:lnTo>
                  <a:lnTo>
                    <a:pt x="3100590" y="0"/>
                  </a:lnTo>
                  <a:lnTo>
                    <a:pt x="3004820" y="2806"/>
                  </a:lnTo>
                  <a:lnTo>
                    <a:pt x="3018307" y="27952"/>
                  </a:lnTo>
                  <a:lnTo>
                    <a:pt x="127" y="1648206"/>
                  </a:lnTo>
                  <a:lnTo>
                    <a:pt x="6921" y="1661020"/>
                  </a:lnTo>
                  <a:lnTo>
                    <a:pt x="0" y="1673745"/>
                  </a:lnTo>
                  <a:lnTo>
                    <a:pt x="3025190" y="3317036"/>
                  </a:lnTo>
                  <a:lnTo>
                    <a:pt x="3011551" y="3342132"/>
                  </a:lnTo>
                  <a:lnTo>
                    <a:pt x="3107309" y="3345307"/>
                  </a:lnTo>
                  <a:close/>
                </a:path>
              </a:pathLst>
            </a:custGeom>
            <a:solidFill>
              <a:srgbClr val="00AF50"/>
            </a:solidFill>
          </p:spPr>
          <p:txBody>
            <a:bodyPr wrap="square" lIns="0" tIns="0" rIns="0" bIns="0" rtlCol="0"/>
            <a:lstStyle/>
            <a:p>
              <a:endParaRPr/>
            </a:p>
          </p:txBody>
        </p:sp>
        <p:pic>
          <p:nvPicPr>
            <p:cNvPr id="61" name="object 61"/>
            <p:cNvPicPr/>
            <p:nvPr/>
          </p:nvPicPr>
          <p:blipFill>
            <a:blip r:embed="rId25" cstate="print"/>
            <a:stretch>
              <a:fillRect/>
            </a:stretch>
          </p:blipFill>
          <p:spPr>
            <a:xfrm>
              <a:off x="6784340" y="2630551"/>
              <a:ext cx="1795144" cy="1001649"/>
            </a:xfrm>
            <a:prstGeom prst="rect">
              <a:avLst/>
            </a:prstGeom>
          </p:spPr>
        </p:pic>
        <p:pic>
          <p:nvPicPr>
            <p:cNvPr id="62" name="object 62"/>
            <p:cNvPicPr/>
            <p:nvPr/>
          </p:nvPicPr>
          <p:blipFill>
            <a:blip r:embed="rId26" cstate="print"/>
            <a:stretch>
              <a:fillRect/>
            </a:stretch>
          </p:blipFill>
          <p:spPr>
            <a:xfrm>
              <a:off x="6789546" y="4149344"/>
              <a:ext cx="1803907" cy="848868"/>
            </a:xfrm>
            <a:prstGeom prst="rect">
              <a:avLst/>
            </a:prstGeom>
          </p:spPr>
        </p:pic>
        <p:sp>
          <p:nvSpPr>
            <p:cNvPr id="63" name="object 63"/>
            <p:cNvSpPr/>
            <p:nvPr/>
          </p:nvSpPr>
          <p:spPr>
            <a:xfrm>
              <a:off x="1257300" y="1385061"/>
              <a:ext cx="3263900" cy="147320"/>
            </a:xfrm>
            <a:custGeom>
              <a:avLst/>
              <a:gdLst/>
              <a:ahLst/>
              <a:cxnLst/>
              <a:rect l="l" t="t" r="r" b="b"/>
              <a:pathLst>
                <a:path w="3263900" h="147319">
                  <a:moveTo>
                    <a:pt x="56515" y="32512"/>
                  </a:moveTo>
                  <a:lnTo>
                    <a:pt x="34350" y="37254"/>
                  </a:lnTo>
                  <a:lnTo>
                    <a:pt x="16322" y="49688"/>
                  </a:lnTo>
                  <a:lnTo>
                    <a:pt x="4262" y="67980"/>
                  </a:lnTo>
                  <a:lnTo>
                    <a:pt x="0" y="90297"/>
                  </a:lnTo>
                  <a:lnTo>
                    <a:pt x="4721" y="112468"/>
                  </a:lnTo>
                  <a:lnTo>
                    <a:pt x="17157" y="130508"/>
                  </a:lnTo>
                  <a:lnTo>
                    <a:pt x="35461" y="142571"/>
                  </a:lnTo>
                  <a:lnTo>
                    <a:pt x="57784" y="146812"/>
                  </a:lnTo>
                  <a:lnTo>
                    <a:pt x="79956" y="142122"/>
                  </a:lnTo>
                  <a:lnTo>
                    <a:pt x="97996" y="129682"/>
                  </a:lnTo>
                  <a:lnTo>
                    <a:pt x="110059" y="111361"/>
                  </a:lnTo>
                  <a:lnTo>
                    <a:pt x="110562" y="108712"/>
                  </a:lnTo>
                  <a:lnTo>
                    <a:pt x="57403" y="108712"/>
                  </a:lnTo>
                  <a:lnTo>
                    <a:pt x="56896" y="70612"/>
                  </a:lnTo>
                  <a:lnTo>
                    <a:pt x="110237" y="70050"/>
                  </a:lnTo>
                  <a:lnTo>
                    <a:pt x="109557" y="66873"/>
                  </a:lnTo>
                  <a:lnTo>
                    <a:pt x="97123" y="48863"/>
                  </a:lnTo>
                  <a:lnTo>
                    <a:pt x="78831" y="36806"/>
                  </a:lnTo>
                  <a:lnTo>
                    <a:pt x="56515" y="32512"/>
                  </a:lnTo>
                  <a:close/>
                </a:path>
                <a:path w="3263900" h="147319">
                  <a:moveTo>
                    <a:pt x="3226553" y="37846"/>
                  </a:moveTo>
                  <a:lnTo>
                    <a:pt x="3168141" y="37846"/>
                  </a:lnTo>
                  <a:lnTo>
                    <a:pt x="3168522" y="75946"/>
                  </a:lnTo>
                  <a:lnTo>
                    <a:pt x="3149473" y="76146"/>
                  </a:lnTo>
                  <a:lnTo>
                    <a:pt x="3149853" y="114173"/>
                  </a:lnTo>
                  <a:lnTo>
                    <a:pt x="3263645" y="55880"/>
                  </a:lnTo>
                  <a:lnTo>
                    <a:pt x="3226553" y="37846"/>
                  </a:lnTo>
                  <a:close/>
                </a:path>
                <a:path w="3263900" h="147319">
                  <a:moveTo>
                    <a:pt x="110237" y="70050"/>
                  </a:moveTo>
                  <a:lnTo>
                    <a:pt x="56896" y="70612"/>
                  </a:lnTo>
                  <a:lnTo>
                    <a:pt x="57403" y="108712"/>
                  </a:lnTo>
                  <a:lnTo>
                    <a:pt x="110668" y="108151"/>
                  </a:lnTo>
                  <a:lnTo>
                    <a:pt x="114300" y="89027"/>
                  </a:lnTo>
                  <a:lnTo>
                    <a:pt x="110237" y="70050"/>
                  </a:lnTo>
                  <a:close/>
                </a:path>
                <a:path w="3263900" h="147319">
                  <a:moveTo>
                    <a:pt x="110668" y="108151"/>
                  </a:moveTo>
                  <a:lnTo>
                    <a:pt x="57403" y="108712"/>
                  </a:lnTo>
                  <a:lnTo>
                    <a:pt x="110562" y="108712"/>
                  </a:lnTo>
                  <a:lnTo>
                    <a:pt x="110668" y="108151"/>
                  </a:lnTo>
                  <a:close/>
                </a:path>
                <a:path w="3263900" h="147319">
                  <a:moveTo>
                    <a:pt x="3149091" y="38046"/>
                  </a:moveTo>
                  <a:lnTo>
                    <a:pt x="110237" y="70050"/>
                  </a:lnTo>
                  <a:lnTo>
                    <a:pt x="114300" y="89027"/>
                  </a:lnTo>
                  <a:lnTo>
                    <a:pt x="110668" y="108151"/>
                  </a:lnTo>
                  <a:lnTo>
                    <a:pt x="3149473" y="76146"/>
                  </a:lnTo>
                  <a:lnTo>
                    <a:pt x="3149091" y="38046"/>
                  </a:lnTo>
                  <a:close/>
                </a:path>
                <a:path w="3263900" h="147319">
                  <a:moveTo>
                    <a:pt x="3168141" y="37846"/>
                  </a:moveTo>
                  <a:lnTo>
                    <a:pt x="3149091" y="38046"/>
                  </a:lnTo>
                  <a:lnTo>
                    <a:pt x="3149473" y="76146"/>
                  </a:lnTo>
                  <a:lnTo>
                    <a:pt x="3168522" y="75946"/>
                  </a:lnTo>
                  <a:lnTo>
                    <a:pt x="3168141" y="37846"/>
                  </a:lnTo>
                  <a:close/>
                </a:path>
                <a:path w="3263900" h="147319">
                  <a:moveTo>
                    <a:pt x="3148710" y="0"/>
                  </a:moveTo>
                  <a:lnTo>
                    <a:pt x="3149091" y="38046"/>
                  </a:lnTo>
                  <a:lnTo>
                    <a:pt x="3168141" y="37846"/>
                  </a:lnTo>
                  <a:lnTo>
                    <a:pt x="3226553" y="37846"/>
                  </a:lnTo>
                  <a:lnTo>
                    <a:pt x="3148710" y="0"/>
                  </a:lnTo>
                  <a:close/>
                </a:path>
              </a:pathLst>
            </a:custGeom>
            <a:solidFill>
              <a:srgbClr val="205868"/>
            </a:solidFill>
          </p:spPr>
          <p:txBody>
            <a:bodyPr wrap="square" lIns="0" tIns="0" rIns="0" bIns="0" rtlCol="0"/>
            <a:lstStyle/>
            <a:p>
              <a:endParaRPr/>
            </a:p>
          </p:txBody>
        </p:sp>
        <p:sp>
          <p:nvSpPr>
            <p:cNvPr id="64" name="object 64"/>
            <p:cNvSpPr/>
            <p:nvPr/>
          </p:nvSpPr>
          <p:spPr>
            <a:xfrm>
              <a:off x="1314450" y="822959"/>
              <a:ext cx="3263900" cy="135890"/>
            </a:xfrm>
            <a:custGeom>
              <a:avLst/>
              <a:gdLst/>
              <a:ahLst/>
              <a:cxnLst/>
              <a:rect l="l" t="t" r="r" b="b"/>
              <a:pathLst>
                <a:path w="3263900" h="135890">
                  <a:moveTo>
                    <a:pt x="113918" y="21463"/>
                  </a:moveTo>
                  <a:lnTo>
                    <a:pt x="0" y="79375"/>
                  </a:lnTo>
                  <a:lnTo>
                    <a:pt x="114681" y="135763"/>
                  </a:lnTo>
                  <a:lnTo>
                    <a:pt x="114427" y="97790"/>
                  </a:lnTo>
                  <a:lnTo>
                    <a:pt x="95376" y="97790"/>
                  </a:lnTo>
                  <a:lnTo>
                    <a:pt x="95123" y="59690"/>
                  </a:lnTo>
                  <a:lnTo>
                    <a:pt x="114172" y="59557"/>
                  </a:lnTo>
                  <a:lnTo>
                    <a:pt x="113918" y="21463"/>
                  </a:lnTo>
                  <a:close/>
                </a:path>
                <a:path w="3263900" h="135890">
                  <a:moveTo>
                    <a:pt x="3259727" y="38100"/>
                  </a:moveTo>
                  <a:lnTo>
                    <a:pt x="3206369" y="38100"/>
                  </a:lnTo>
                  <a:lnTo>
                    <a:pt x="3206622" y="76200"/>
                  </a:lnTo>
                  <a:lnTo>
                    <a:pt x="3153278" y="76570"/>
                  </a:lnTo>
                  <a:lnTo>
                    <a:pt x="3153941" y="79778"/>
                  </a:lnTo>
                  <a:lnTo>
                    <a:pt x="3166300" y="97869"/>
                  </a:lnTo>
                  <a:lnTo>
                    <a:pt x="3184564" y="109984"/>
                  </a:lnTo>
                  <a:lnTo>
                    <a:pt x="3206876" y="114300"/>
                  </a:lnTo>
                  <a:lnTo>
                    <a:pt x="3229052" y="109632"/>
                  </a:lnTo>
                  <a:lnTo>
                    <a:pt x="3247119" y="97250"/>
                  </a:lnTo>
                  <a:lnTo>
                    <a:pt x="3259258" y="79010"/>
                  </a:lnTo>
                  <a:lnTo>
                    <a:pt x="3263645" y="56769"/>
                  </a:lnTo>
                  <a:lnTo>
                    <a:pt x="3259727" y="38100"/>
                  </a:lnTo>
                  <a:close/>
                </a:path>
                <a:path w="3263900" h="135890">
                  <a:moveTo>
                    <a:pt x="114172" y="59557"/>
                  </a:moveTo>
                  <a:lnTo>
                    <a:pt x="95123" y="59690"/>
                  </a:lnTo>
                  <a:lnTo>
                    <a:pt x="95376" y="97790"/>
                  </a:lnTo>
                  <a:lnTo>
                    <a:pt x="114426" y="97657"/>
                  </a:lnTo>
                  <a:lnTo>
                    <a:pt x="114172" y="59557"/>
                  </a:lnTo>
                  <a:close/>
                </a:path>
                <a:path w="3263900" h="135890">
                  <a:moveTo>
                    <a:pt x="114426" y="97657"/>
                  </a:moveTo>
                  <a:lnTo>
                    <a:pt x="95376" y="97790"/>
                  </a:lnTo>
                  <a:lnTo>
                    <a:pt x="114427" y="97790"/>
                  </a:lnTo>
                  <a:lnTo>
                    <a:pt x="114426" y="97657"/>
                  </a:lnTo>
                  <a:close/>
                </a:path>
                <a:path w="3263900" h="135890">
                  <a:moveTo>
                    <a:pt x="3153043" y="38470"/>
                  </a:moveTo>
                  <a:lnTo>
                    <a:pt x="114172" y="59557"/>
                  </a:lnTo>
                  <a:lnTo>
                    <a:pt x="114426" y="97657"/>
                  </a:lnTo>
                  <a:lnTo>
                    <a:pt x="3153278" y="76570"/>
                  </a:lnTo>
                  <a:lnTo>
                    <a:pt x="3149345" y="57531"/>
                  </a:lnTo>
                  <a:lnTo>
                    <a:pt x="3153043" y="38470"/>
                  </a:lnTo>
                  <a:close/>
                </a:path>
                <a:path w="3263900" h="135890">
                  <a:moveTo>
                    <a:pt x="3206369" y="38100"/>
                  </a:moveTo>
                  <a:lnTo>
                    <a:pt x="3153043" y="38470"/>
                  </a:lnTo>
                  <a:lnTo>
                    <a:pt x="3149345" y="57531"/>
                  </a:lnTo>
                  <a:lnTo>
                    <a:pt x="3153278" y="76570"/>
                  </a:lnTo>
                  <a:lnTo>
                    <a:pt x="3206622" y="76200"/>
                  </a:lnTo>
                  <a:lnTo>
                    <a:pt x="3206369" y="38100"/>
                  </a:lnTo>
                  <a:close/>
                </a:path>
                <a:path w="3263900" h="135890">
                  <a:moveTo>
                    <a:pt x="3205988" y="0"/>
                  </a:moveTo>
                  <a:lnTo>
                    <a:pt x="3183814" y="4667"/>
                  </a:lnTo>
                  <a:lnTo>
                    <a:pt x="3165760" y="17049"/>
                  </a:lnTo>
                  <a:lnTo>
                    <a:pt x="3153659" y="35290"/>
                  </a:lnTo>
                  <a:lnTo>
                    <a:pt x="3153043" y="38470"/>
                  </a:lnTo>
                  <a:lnTo>
                    <a:pt x="3259727" y="38100"/>
                  </a:lnTo>
                  <a:lnTo>
                    <a:pt x="3258976" y="34522"/>
                  </a:lnTo>
                  <a:lnTo>
                    <a:pt x="3246580" y="16430"/>
                  </a:lnTo>
                  <a:lnTo>
                    <a:pt x="3228302" y="4316"/>
                  </a:lnTo>
                  <a:lnTo>
                    <a:pt x="3205988" y="0"/>
                  </a:lnTo>
                  <a:close/>
                </a:path>
              </a:pathLst>
            </a:custGeom>
            <a:solidFill>
              <a:srgbClr val="974707"/>
            </a:solidFill>
          </p:spPr>
          <p:txBody>
            <a:bodyPr wrap="square" lIns="0" tIns="0" rIns="0" bIns="0" rtlCol="0"/>
            <a:lstStyle/>
            <a:p>
              <a:endParaRPr/>
            </a:p>
          </p:txBody>
        </p:sp>
      </p:grpSp>
      <p:sp>
        <p:nvSpPr>
          <p:cNvPr id="65" name="object 65"/>
          <p:cNvSpPr txBox="1"/>
          <p:nvPr/>
        </p:nvSpPr>
        <p:spPr>
          <a:xfrm>
            <a:off x="1529842" y="865123"/>
            <a:ext cx="1242695" cy="299720"/>
          </a:xfrm>
          <a:prstGeom prst="rect">
            <a:avLst/>
          </a:prstGeom>
        </p:spPr>
        <p:txBody>
          <a:bodyPr vert="horz" wrap="square" lIns="0" tIns="12700" rIns="0" bIns="0" rtlCol="0">
            <a:spAutoFit/>
          </a:bodyPr>
          <a:lstStyle/>
          <a:p>
            <a:pPr marL="12700">
              <a:lnSpc>
                <a:spcPct val="100000"/>
              </a:lnSpc>
              <a:spcBef>
                <a:spcPts val="100"/>
              </a:spcBef>
            </a:pPr>
            <a:r>
              <a:rPr sz="1800" b="1" spc="-15" dirty="0">
                <a:solidFill>
                  <a:srgbClr val="974707"/>
                </a:solidFill>
                <a:latin typeface="Calibri"/>
                <a:cs typeface="Calibri"/>
              </a:rPr>
              <a:t>Perancangan</a:t>
            </a:r>
            <a:endParaRPr sz="1800">
              <a:latin typeface="Calibri"/>
              <a:cs typeface="Calibri"/>
            </a:endParaRPr>
          </a:p>
        </p:txBody>
      </p:sp>
      <p:sp>
        <p:nvSpPr>
          <p:cNvPr id="66" name="object 66"/>
          <p:cNvSpPr txBox="1"/>
          <p:nvPr/>
        </p:nvSpPr>
        <p:spPr>
          <a:xfrm>
            <a:off x="7286625" y="983996"/>
            <a:ext cx="1476375"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3333FF"/>
                </a:solidFill>
                <a:latin typeface="Calibri"/>
                <a:cs typeface="Calibri"/>
              </a:rPr>
              <a:t>Link</a:t>
            </a:r>
            <a:r>
              <a:rPr sz="1800" b="1" spc="-55" dirty="0">
                <a:solidFill>
                  <a:srgbClr val="3333FF"/>
                </a:solidFill>
                <a:latin typeface="Calibri"/>
                <a:cs typeface="Calibri"/>
              </a:rPr>
              <a:t> </a:t>
            </a:r>
            <a:r>
              <a:rPr sz="1800" b="1" dirty="0">
                <a:solidFill>
                  <a:srgbClr val="3333FF"/>
                </a:solidFill>
                <a:latin typeface="Calibri"/>
                <a:cs typeface="Calibri"/>
              </a:rPr>
              <a:t>and</a:t>
            </a:r>
            <a:r>
              <a:rPr sz="1800" b="1" spc="-40" dirty="0">
                <a:solidFill>
                  <a:srgbClr val="3333FF"/>
                </a:solidFill>
                <a:latin typeface="Calibri"/>
                <a:cs typeface="Calibri"/>
              </a:rPr>
              <a:t> </a:t>
            </a:r>
            <a:r>
              <a:rPr sz="1800" b="1" spc="-10" dirty="0">
                <a:solidFill>
                  <a:srgbClr val="3333FF"/>
                </a:solidFill>
                <a:latin typeface="Calibri"/>
                <a:cs typeface="Calibri"/>
              </a:rPr>
              <a:t>Match</a:t>
            </a:r>
            <a:endParaRPr sz="1800">
              <a:latin typeface="Calibri"/>
              <a:cs typeface="Calibri"/>
            </a:endParaRPr>
          </a:p>
        </p:txBody>
      </p:sp>
      <p:grpSp>
        <p:nvGrpSpPr>
          <p:cNvPr id="67" name="object 67"/>
          <p:cNvGrpSpPr/>
          <p:nvPr/>
        </p:nvGrpSpPr>
        <p:grpSpPr>
          <a:xfrm>
            <a:off x="1105090" y="4418266"/>
            <a:ext cx="7952105" cy="2087245"/>
            <a:chOff x="1105090" y="4418266"/>
            <a:chExt cx="7952105" cy="2087245"/>
          </a:xfrm>
        </p:grpSpPr>
        <p:sp>
          <p:nvSpPr>
            <p:cNvPr id="68" name="object 68"/>
            <p:cNvSpPr/>
            <p:nvPr/>
          </p:nvSpPr>
          <p:spPr>
            <a:xfrm>
              <a:off x="8431530" y="6160579"/>
              <a:ext cx="625475" cy="85725"/>
            </a:xfrm>
            <a:custGeom>
              <a:avLst/>
              <a:gdLst/>
              <a:ahLst/>
              <a:cxnLst/>
              <a:rect l="l" t="t" r="r" b="b"/>
              <a:pathLst>
                <a:path w="625475" h="85725">
                  <a:moveTo>
                    <a:pt x="85724" y="0"/>
                  </a:moveTo>
                  <a:lnTo>
                    <a:pt x="0" y="42862"/>
                  </a:lnTo>
                  <a:lnTo>
                    <a:pt x="85724" y="85724"/>
                  </a:lnTo>
                  <a:lnTo>
                    <a:pt x="85724" y="57149"/>
                  </a:lnTo>
                  <a:lnTo>
                    <a:pt x="71373" y="57149"/>
                  </a:lnTo>
                  <a:lnTo>
                    <a:pt x="71373" y="28574"/>
                  </a:lnTo>
                  <a:lnTo>
                    <a:pt x="85724" y="28574"/>
                  </a:lnTo>
                  <a:lnTo>
                    <a:pt x="85724" y="0"/>
                  </a:lnTo>
                  <a:close/>
                </a:path>
                <a:path w="625475" h="85725">
                  <a:moveTo>
                    <a:pt x="85724" y="28574"/>
                  </a:moveTo>
                  <a:lnTo>
                    <a:pt x="71373" y="28574"/>
                  </a:lnTo>
                  <a:lnTo>
                    <a:pt x="71373" y="57149"/>
                  </a:lnTo>
                  <a:lnTo>
                    <a:pt x="85724" y="57149"/>
                  </a:lnTo>
                  <a:lnTo>
                    <a:pt x="85724" y="28574"/>
                  </a:lnTo>
                  <a:close/>
                </a:path>
                <a:path w="625475" h="85725">
                  <a:moveTo>
                    <a:pt x="99948" y="28574"/>
                  </a:moveTo>
                  <a:lnTo>
                    <a:pt x="85724" y="28574"/>
                  </a:lnTo>
                  <a:lnTo>
                    <a:pt x="85724" y="57149"/>
                  </a:lnTo>
                  <a:lnTo>
                    <a:pt x="99948" y="57149"/>
                  </a:lnTo>
                  <a:lnTo>
                    <a:pt x="99948" y="28574"/>
                  </a:lnTo>
                  <a:close/>
                </a:path>
                <a:path w="625475" h="85725">
                  <a:moveTo>
                    <a:pt x="157098" y="28574"/>
                  </a:moveTo>
                  <a:lnTo>
                    <a:pt x="128523" y="28574"/>
                  </a:lnTo>
                  <a:lnTo>
                    <a:pt x="128523" y="57149"/>
                  </a:lnTo>
                  <a:lnTo>
                    <a:pt x="157098" y="57149"/>
                  </a:lnTo>
                  <a:lnTo>
                    <a:pt x="157098" y="28574"/>
                  </a:lnTo>
                  <a:close/>
                </a:path>
                <a:path w="625475" h="85725">
                  <a:moveTo>
                    <a:pt x="214248" y="28574"/>
                  </a:moveTo>
                  <a:lnTo>
                    <a:pt x="185673" y="28574"/>
                  </a:lnTo>
                  <a:lnTo>
                    <a:pt x="185673" y="57149"/>
                  </a:lnTo>
                  <a:lnTo>
                    <a:pt x="214248" y="57149"/>
                  </a:lnTo>
                  <a:lnTo>
                    <a:pt x="214248" y="28574"/>
                  </a:lnTo>
                  <a:close/>
                </a:path>
                <a:path w="625475" h="85725">
                  <a:moveTo>
                    <a:pt x="271398" y="28574"/>
                  </a:moveTo>
                  <a:lnTo>
                    <a:pt x="242823" y="28574"/>
                  </a:lnTo>
                  <a:lnTo>
                    <a:pt x="242823" y="57149"/>
                  </a:lnTo>
                  <a:lnTo>
                    <a:pt x="271398" y="57149"/>
                  </a:lnTo>
                  <a:lnTo>
                    <a:pt x="271398" y="28574"/>
                  </a:lnTo>
                  <a:close/>
                </a:path>
                <a:path w="625475" h="85725">
                  <a:moveTo>
                    <a:pt x="328548" y="28574"/>
                  </a:moveTo>
                  <a:lnTo>
                    <a:pt x="299973" y="28574"/>
                  </a:lnTo>
                  <a:lnTo>
                    <a:pt x="299973" y="57149"/>
                  </a:lnTo>
                  <a:lnTo>
                    <a:pt x="328548" y="57149"/>
                  </a:lnTo>
                  <a:lnTo>
                    <a:pt x="328548" y="28574"/>
                  </a:lnTo>
                  <a:close/>
                </a:path>
                <a:path w="625475" h="85725">
                  <a:moveTo>
                    <a:pt x="385698" y="28574"/>
                  </a:moveTo>
                  <a:lnTo>
                    <a:pt x="357123" y="28574"/>
                  </a:lnTo>
                  <a:lnTo>
                    <a:pt x="357123" y="57149"/>
                  </a:lnTo>
                  <a:lnTo>
                    <a:pt x="385698" y="57149"/>
                  </a:lnTo>
                  <a:lnTo>
                    <a:pt x="385698" y="28574"/>
                  </a:lnTo>
                  <a:close/>
                </a:path>
                <a:path w="625475" h="85725">
                  <a:moveTo>
                    <a:pt x="442848" y="28574"/>
                  </a:moveTo>
                  <a:lnTo>
                    <a:pt x="414273" y="28574"/>
                  </a:lnTo>
                  <a:lnTo>
                    <a:pt x="414273" y="57149"/>
                  </a:lnTo>
                  <a:lnTo>
                    <a:pt x="442848" y="57149"/>
                  </a:lnTo>
                  <a:lnTo>
                    <a:pt x="442848" y="28574"/>
                  </a:lnTo>
                  <a:close/>
                </a:path>
                <a:path w="625475" h="85725">
                  <a:moveTo>
                    <a:pt x="499998" y="28574"/>
                  </a:moveTo>
                  <a:lnTo>
                    <a:pt x="471423" y="28574"/>
                  </a:lnTo>
                  <a:lnTo>
                    <a:pt x="471423" y="57149"/>
                  </a:lnTo>
                  <a:lnTo>
                    <a:pt x="499998" y="57149"/>
                  </a:lnTo>
                  <a:lnTo>
                    <a:pt x="499998" y="28574"/>
                  </a:lnTo>
                  <a:close/>
                </a:path>
                <a:path w="625475" h="85725">
                  <a:moveTo>
                    <a:pt x="539750" y="0"/>
                  </a:moveTo>
                  <a:lnTo>
                    <a:pt x="539750" y="85724"/>
                  </a:lnTo>
                  <a:lnTo>
                    <a:pt x="596899" y="57149"/>
                  </a:lnTo>
                  <a:lnTo>
                    <a:pt x="554100" y="57149"/>
                  </a:lnTo>
                  <a:lnTo>
                    <a:pt x="554100" y="28574"/>
                  </a:lnTo>
                  <a:lnTo>
                    <a:pt x="596899" y="28574"/>
                  </a:lnTo>
                  <a:lnTo>
                    <a:pt x="539750" y="0"/>
                  </a:lnTo>
                  <a:close/>
                </a:path>
                <a:path w="625475" h="85725">
                  <a:moveTo>
                    <a:pt x="539750" y="28574"/>
                  </a:moveTo>
                  <a:lnTo>
                    <a:pt x="528573" y="28574"/>
                  </a:lnTo>
                  <a:lnTo>
                    <a:pt x="528573" y="57149"/>
                  </a:lnTo>
                  <a:lnTo>
                    <a:pt x="539750" y="57149"/>
                  </a:lnTo>
                  <a:lnTo>
                    <a:pt x="539750" y="28574"/>
                  </a:lnTo>
                  <a:close/>
                </a:path>
                <a:path w="625475" h="85725">
                  <a:moveTo>
                    <a:pt x="596899" y="28574"/>
                  </a:moveTo>
                  <a:lnTo>
                    <a:pt x="554100" y="28574"/>
                  </a:lnTo>
                  <a:lnTo>
                    <a:pt x="554100" y="57149"/>
                  </a:lnTo>
                  <a:lnTo>
                    <a:pt x="596899" y="57149"/>
                  </a:lnTo>
                  <a:lnTo>
                    <a:pt x="625474" y="42862"/>
                  </a:lnTo>
                  <a:lnTo>
                    <a:pt x="596899" y="28574"/>
                  </a:lnTo>
                  <a:close/>
                </a:path>
              </a:pathLst>
            </a:custGeom>
            <a:solidFill>
              <a:srgbClr val="497DBA"/>
            </a:solidFill>
          </p:spPr>
          <p:txBody>
            <a:bodyPr wrap="square" lIns="0" tIns="0" rIns="0" bIns="0" rtlCol="0"/>
            <a:lstStyle/>
            <a:p>
              <a:endParaRPr/>
            </a:p>
          </p:txBody>
        </p:sp>
        <p:sp>
          <p:nvSpPr>
            <p:cNvPr id="69" name="object 69"/>
            <p:cNvSpPr/>
            <p:nvPr/>
          </p:nvSpPr>
          <p:spPr>
            <a:xfrm>
              <a:off x="8730825" y="6162898"/>
              <a:ext cx="292100" cy="342900"/>
            </a:xfrm>
            <a:custGeom>
              <a:avLst/>
              <a:gdLst/>
              <a:ahLst/>
              <a:cxnLst/>
              <a:rect l="l" t="t" r="r" b="b"/>
              <a:pathLst>
                <a:path w="292100" h="342900">
                  <a:moveTo>
                    <a:pt x="219738" y="315532"/>
                  </a:moveTo>
                  <a:lnTo>
                    <a:pt x="206926" y="338536"/>
                  </a:lnTo>
                  <a:lnTo>
                    <a:pt x="292016" y="342295"/>
                  </a:lnTo>
                  <a:lnTo>
                    <a:pt x="278166" y="322000"/>
                  </a:lnTo>
                  <a:lnTo>
                    <a:pt x="229532" y="322000"/>
                  </a:lnTo>
                  <a:lnTo>
                    <a:pt x="219738" y="315532"/>
                  </a:lnTo>
                  <a:close/>
                </a:path>
                <a:path w="292100" h="342900">
                  <a:moveTo>
                    <a:pt x="232134" y="293274"/>
                  </a:moveTo>
                  <a:lnTo>
                    <a:pt x="232009" y="293594"/>
                  </a:lnTo>
                  <a:lnTo>
                    <a:pt x="232199" y="293806"/>
                  </a:lnTo>
                  <a:lnTo>
                    <a:pt x="231838" y="293806"/>
                  </a:lnTo>
                  <a:lnTo>
                    <a:pt x="219738" y="315532"/>
                  </a:lnTo>
                  <a:lnTo>
                    <a:pt x="229532" y="322000"/>
                  </a:lnTo>
                  <a:lnTo>
                    <a:pt x="243502" y="300842"/>
                  </a:lnTo>
                  <a:lnTo>
                    <a:pt x="232934" y="293806"/>
                  </a:lnTo>
                  <a:lnTo>
                    <a:pt x="232199" y="293806"/>
                  </a:lnTo>
                  <a:lnTo>
                    <a:pt x="231955" y="293594"/>
                  </a:lnTo>
                  <a:lnTo>
                    <a:pt x="232616" y="293594"/>
                  </a:lnTo>
                  <a:lnTo>
                    <a:pt x="232134" y="293274"/>
                  </a:lnTo>
                  <a:close/>
                </a:path>
                <a:path w="292100" h="342900">
                  <a:moveTo>
                    <a:pt x="244010" y="271949"/>
                  </a:moveTo>
                  <a:lnTo>
                    <a:pt x="232134" y="293274"/>
                  </a:lnTo>
                  <a:lnTo>
                    <a:pt x="243502" y="300842"/>
                  </a:lnTo>
                  <a:lnTo>
                    <a:pt x="229532" y="322000"/>
                  </a:lnTo>
                  <a:lnTo>
                    <a:pt x="278166" y="322000"/>
                  </a:lnTo>
                  <a:lnTo>
                    <a:pt x="244010" y="271949"/>
                  </a:lnTo>
                  <a:close/>
                </a:path>
                <a:path w="292100" h="342900">
                  <a:moveTo>
                    <a:pt x="144346" y="242241"/>
                  </a:moveTo>
                  <a:lnTo>
                    <a:pt x="173779" y="267746"/>
                  </a:lnTo>
                  <a:lnTo>
                    <a:pt x="213276" y="310773"/>
                  </a:lnTo>
                  <a:lnTo>
                    <a:pt x="214038" y="311573"/>
                  </a:lnTo>
                  <a:lnTo>
                    <a:pt x="214800" y="312272"/>
                  </a:lnTo>
                  <a:lnTo>
                    <a:pt x="219738" y="315532"/>
                  </a:lnTo>
                  <a:lnTo>
                    <a:pt x="231838" y="293806"/>
                  </a:lnTo>
                  <a:lnTo>
                    <a:pt x="231913" y="293558"/>
                  </a:lnTo>
                  <a:lnTo>
                    <a:pt x="229786" y="291711"/>
                  </a:lnTo>
                  <a:lnTo>
                    <a:pt x="230316" y="291711"/>
                  </a:lnTo>
                  <a:lnTo>
                    <a:pt x="216070" y="275861"/>
                  </a:lnTo>
                  <a:lnTo>
                    <a:pt x="199814" y="258183"/>
                  </a:lnTo>
                  <a:lnTo>
                    <a:pt x="191686" y="249775"/>
                  </a:lnTo>
                  <a:lnTo>
                    <a:pt x="184628" y="242612"/>
                  </a:lnTo>
                  <a:lnTo>
                    <a:pt x="145458" y="242612"/>
                  </a:lnTo>
                  <a:lnTo>
                    <a:pt x="144346" y="242241"/>
                  </a:lnTo>
                  <a:close/>
                </a:path>
                <a:path w="292100" h="342900">
                  <a:moveTo>
                    <a:pt x="231976" y="293558"/>
                  </a:moveTo>
                  <a:lnTo>
                    <a:pt x="232199" y="293806"/>
                  </a:lnTo>
                  <a:lnTo>
                    <a:pt x="231976" y="293558"/>
                  </a:lnTo>
                  <a:close/>
                </a:path>
                <a:path w="292100" h="342900">
                  <a:moveTo>
                    <a:pt x="229786" y="291711"/>
                  </a:moveTo>
                  <a:lnTo>
                    <a:pt x="231955" y="293594"/>
                  </a:lnTo>
                  <a:lnTo>
                    <a:pt x="231105" y="292589"/>
                  </a:lnTo>
                  <a:lnTo>
                    <a:pt x="229786" y="291711"/>
                  </a:lnTo>
                  <a:close/>
                </a:path>
                <a:path w="292100" h="342900">
                  <a:moveTo>
                    <a:pt x="231105" y="292589"/>
                  </a:moveTo>
                  <a:lnTo>
                    <a:pt x="231976" y="293558"/>
                  </a:lnTo>
                  <a:lnTo>
                    <a:pt x="232134" y="293274"/>
                  </a:lnTo>
                  <a:lnTo>
                    <a:pt x="231105" y="292589"/>
                  </a:lnTo>
                  <a:close/>
                </a:path>
                <a:path w="292100" h="342900">
                  <a:moveTo>
                    <a:pt x="230316" y="291711"/>
                  </a:moveTo>
                  <a:lnTo>
                    <a:pt x="229786" y="291711"/>
                  </a:lnTo>
                  <a:lnTo>
                    <a:pt x="231105" y="292589"/>
                  </a:lnTo>
                  <a:lnTo>
                    <a:pt x="230316" y="291711"/>
                  </a:lnTo>
                  <a:close/>
                </a:path>
                <a:path w="292100" h="342900">
                  <a:moveTo>
                    <a:pt x="57726" y="69359"/>
                  </a:moveTo>
                  <a:lnTo>
                    <a:pt x="45763" y="74680"/>
                  </a:lnTo>
                  <a:lnTo>
                    <a:pt x="32900" y="74944"/>
                  </a:lnTo>
                  <a:lnTo>
                    <a:pt x="41064" y="111053"/>
                  </a:lnTo>
                  <a:lnTo>
                    <a:pt x="52748" y="160812"/>
                  </a:lnTo>
                  <a:lnTo>
                    <a:pt x="68242" y="217733"/>
                  </a:lnTo>
                  <a:lnTo>
                    <a:pt x="83482" y="259376"/>
                  </a:lnTo>
                  <a:lnTo>
                    <a:pt x="97325" y="278261"/>
                  </a:lnTo>
                  <a:lnTo>
                    <a:pt x="98722" y="279417"/>
                  </a:lnTo>
                  <a:lnTo>
                    <a:pt x="100373" y="280230"/>
                  </a:lnTo>
                  <a:lnTo>
                    <a:pt x="102278" y="280649"/>
                  </a:lnTo>
                  <a:lnTo>
                    <a:pt x="105072" y="281322"/>
                  </a:lnTo>
                  <a:lnTo>
                    <a:pt x="107612" y="281906"/>
                  </a:lnTo>
                  <a:lnTo>
                    <a:pt x="110279" y="281716"/>
                  </a:lnTo>
                  <a:lnTo>
                    <a:pt x="116883" y="279112"/>
                  </a:lnTo>
                  <a:lnTo>
                    <a:pt x="118280" y="278211"/>
                  </a:lnTo>
                  <a:lnTo>
                    <a:pt x="119423" y="277055"/>
                  </a:lnTo>
                  <a:lnTo>
                    <a:pt x="122090" y="274578"/>
                  </a:lnTo>
                  <a:lnTo>
                    <a:pt x="122598" y="274070"/>
                  </a:lnTo>
                  <a:lnTo>
                    <a:pt x="123106" y="273512"/>
                  </a:lnTo>
                  <a:lnTo>
                    <a:pt x="123487" y="272915"/>
                  </a:lnTo>
                  <a:lnTo>
                    <a:pt x="126027" y="269384"/>
                  </a:lnTo>
                  <a:lnTo>
                    <a:pt x="129329" y="263948"/>
                  </a:lnTo>
                  <a:lnTo>
                    <a:pt x="132138" y="258754"/>
                  </a:lnTo>
                  <a:lnTo>
                    <a:pt x="101897" y="258754"/>
                  </a:lnTo>
                  <a:lnTo>
                    <a:pt x="103423" y="257266"/>
                  </a:lnTo>
                  <a:lnTo>
                    <a:pt x="103527" y="257128"/>
                  </a:lnTo>
                  <a:lnTo>
                    <a:pt x="103295" y="257128"/>
                  </a:lnTo>
                  <a:lnTo>
                    <a:pt x="103625" y="257000"/>
                  </a:lnTo>
                  <a:lnTo>
                    <a:pt x="105580" y="254411"/>
                  </a:lnTo>
                  <a:lnTo>
                    <a:pt x="107485" y="251096"/>
                  </a:lnTo>
                  <a:lnTo>
                    <a:pt x="107559" y="250601"/>
                  </a:lnTo>
                  <a:lnTo>
                    <a:pt x="106723" y="249000"/>
                  </a:lnTo>
                  <a:lnTo>
                    <a:pt x="103344" y="241382"/>
                  </a:lnTo>
                  <a:lnTo>
                    <a:pt x="88943" y="198048"/>
                  </a:lnTo>
                  <a:lnTo>
                    <a:pt x="85260" y="184307"/>
                  </a:lnTo>
                  <a:lnTo>
                    <a:pt x="81323" y="169994"/>
                  </a:lnTo>
                  <a:lnTo>
                    <a:pt x="77513" y="154779"/>
                  </a:lnTo>
                  <a:lnTo>
                    <a:pt x="73576" y="138917"/>
                  </a:lnTo>
                  <a:lnTo>
                    <a:pt x="65829" y="105478"/>
                  </a:lnTo>
                  <a:lnTo>
                    <a:pt x="57726" y="69359"/>
                  </a:lnTo>
                  <a:close/>
                </a:path>
                <a:path w="292100" h="342900">
                  <a:moveTo>
                    <a:pt x="103423" y="257266"/>
                  </a:moveTo>
                  <a:lnTo>
                    <a:pt x="101897" y="258754"/>
                  </a:lnTo>
                  <a:lnTo>
                    <a:pt x="103136" y="257941"/>
                  </a:lnTo>
                  <a:lnTo>
                    <a:pt x="102913" y="257941"/>
                  </a:lnTo>
                  <a:lnTo>
                    <a:pt x="103423" y="257266"/>
                  </a:lnTo>
                  <a:close/>
                </a:path>
                <a:path w="292100" h="342900">
                  <a:moveTo>
                    <a:pt x="109564" y="256679"/>
                  </a:moveTo>
                  <a:lnTo>
                    <a:pt x="104507" y="257042"/>
                  </a:lnTo>
                  <a:lnTo>
                    <a:pt x="101897" y="258754"/>
                  </a:lnTo>
                  <a:lnTo>
                    <a:pt x="132138" y="258754"/>
                  </a:lnTo>
                  <a:lnTo>
                    <a:pt x="132378" y="258310"/>
                  </a:lnTo>
                  <a:lnTo>
                    <a:pt x="112946" y="258310"/>
                  </a:lnTo>
                  <a:lnTo>
                    <a:pt x="112184" y="258259"/>
                  </a:lnTo>
                  <a:lnTo>
                    <a:pt x="111637" y="257679"/>
                  </a:lnTo>
                  <a:lnTo>
                    <a:pt x="109564" y="256679"/>
                  </a:lnTo>
                  <a:close/>
                </a:path>
                <a:path w="292100" h="342900">
                  <a:moveTo>
                    <a:pt x="111068" y="256784"/>
                  </a:moveTo>
                  <a:lnTo>
                    <a:pt x="111807" y="257760"/>
                  </a:lnTo>
                  <a:lnTo>
                    <a:pt x="112946" y="258310"/>
                  </a:lnTo>
                  <a:lnTo>
                    <a:pt x="111068" y="256784"/>
                  </a:lnTo>
                  <a:close/>
                </a:path>
                <a:path w="292100" h="342900">
                  <a:moveTo>
                    <a:pt x="145458" y="216171"/>
                  </a:moveTo>
                  <a:lnTo>
                    <a:pt x="124630" y="224375"/>
                  </a:lnTo>
                  <a:lnTo>
                    <a:pt x="123995" y="224858"/>
                  </a:lnTo>
                  <a:lnTo>
                    <a:pt x="107651" y="250779"/>
                  </a:lnTo>
                  <a:lnTo>
                    <a:pt x="109898" y="255084"/>
                  </a:lnTo>
                  <a:lnTo>
                    <a:pt x="111068" y="256784"/>
                  </a:lnTo>
                  <a:lnTo>
                    <a:pt x="112946" y="258310"/>
                  </a:lnTo>
                  <a:lnTo>
                    <a:pt x="132378" y="258310"/>
                  </a:lnTo>
                  <a:lnTo>
                    <a:pt x="137636" y="248607"/>
                  </a:lnTo>
                  <a:lnTo>
                    <a:pt x="139997" y="245140"/>
                  </a:lnTo>
                  <a:lnTo>
                    <a:pt x="141157" y="243806"/>
                  </a:lnTo>
                  <a:lnTo>
                    <a:pt x="140886" y="243806"/>
                  </a:lnTo>
                  <a:lnTo>
                    <a:pt x="142181" y="242562"/>
                  </a:lnTo>
                  <a:lnTo>
                    <a:pt x="141775" y="242562"/>
                  </a:lnTo>
                  <a:lnTo>
                    <a:pt x="142798" y="241901"/>
                  </a:lnTo>
                  <a:lnTo>
                    <a:pt x="141140" y="241901"/>
                  </a:lnTo>
                  <a:lnTo>
                    <a:pt x="142378" y="241583"/>
                  </a:lnTo>
                  <a:lnTo>
                    <a:pt x="140632" y="241000"/>
                  </a:lnTo>
                  <a:lnTo>
                    <a:pt x="144195" y="241000"/>
                  </a:lnTo>
                  <a:lnTo>
                    <a:pt x="144569" y="240758"/>
                  </a:lnTo>
                  <a:lnTo>
                    <a:pt x="182707" y="240758"/>
                  </a:lnTo>
                  <a:lnTo>
                    <a:pt x="176192" y="234650"/>
                  </a:lnTo>
                  <a:lnTo>
                    <a:pt x="168826" y="228325"/>
                  </a:lnTo>
                  <a:lnTo>
                    <a:pt x="161460" y="222902"/>
                  </a:lnTo>
                  <a:lnTo>
                    <a:pt x="155999" y="219664"/>
                  </a:lnTo>
                  <a:lnTo>
                    <a:pt x="155237" y="219194"/>
                  </a:lnTo>
                  <a:lnTo>
                    <a:pt x="154348" y="218813"/>
                  </a:lnTo>
                  <a:lnTo>
                    <a:pt x="153586" y="218521"/>
                  </a:lnTo>
                  <a:lnTo>
                    <a:pt x="148633" y="216895"/>
                  </a:lnTo>
                  <a:lnTo>
                    <a:pt x="147109" y="216374"/>
                  </a:lnTo>
                  <a:lnTo>
                    <a:pt x="145458" y="216171"/>
                  </a:lnTo>
                  <a:close/>
                </a:path>
                <a:path w="292100" h="342900">
                  <a:moveTo>
                    <a:pt x="111637" y="257679"/>
                  </a:moveTo>
                  <a:lnTo>
                    <a:pt x="112184" y="258259"/>
                  </a:lnTo>
                  <a:lnTo>
                    <a:pt x="111807" y="257760"/>
                  </a:lnTo>
                  <a:lnTo>
                    <a:pt x="111637" y="257679"/>
                  </a:lnTo>
                  <a:close/>
                </a:path>
                <a:path w="292100" h="342900">
                  <a:moveTo>
                    <a:pt x="111807" y="257760"/>
                  </a:moveTo>
                  <a:lnTo>
                    <a:pt x="112184" y="258259"/>
                  </a:lnTo>
                  <a:lnTo>
                    <a:pt x="112841" y="258259"/>
                  </a:lnTo>
                  <a:lnTo>
                    <a:pt x="111807" y="257760"/>
                  </a:lnTo>
                  <a:close/>
                </a:path>
                <a:path w="292100" h="342900">
                  <a:moveTo>
                    <a:pt x="103683" y="257101"/>
                  </a:moveTo>
                  <a:lnTo>
                    <a:pt x="103423" y="257266"/>
                  </a:lnTo>
                  <a:lnTo>
                    <a:pt x="102913" y="257941"/>
                  </a:lnTo>
                  <a:lnTo>
                    <a:pt x="103683" y="257101"/>
                  </a:lnTo>
                  <a:close/>
                </a:path>
                <a:path w="292100" h="342900">
                  <a:moveTo>
                    <a:pt x="104507" y="257042"/>
                  </a:moveTo>
                  <a:lnTo>
                    <a:pt x="103683" y="257101"/>
                  </a:lnTo>
                  <a:lnTo>
                    <a:pt x="102913" y="257941"/>
                  </a:lnTo>
                  <a:lnTo>
                    <a:pt x="103136" y="257941"/>
                  </a:lnTo>
                  <a:lnTo>
                    <a:pt x="104507" y="257042"/>
                  </a:lnTo>
                  <a:close/>
                </a:path>
                <a:path w="292100" h="342900">
                  <a:moveTo>
                    <a:pt x="110828" y="256589"/>
                  </a:moveTo>
                  <a:lnTo>
                    <a:pt x="110624" y="256603"/>
                  </a:lnTo>
                  <a:lnTo>
                    <a:pt x="111637" y="257679"/>
                  </a:lnTo>
                  <a:lnTo>
                    <a:pt x="111807" y="257760"/>
                  </a:lnTo>
                  <a:lnTo>
                    <a:pt x="111068" y="256784"/>
                  </a:lnTo>
                  <a:lnTo>
                    <a:pt x="110828" y="256589"/>
                  </a:lnTo>
                  <a:close/>
                </a:path>
                <a:path w="292100" h="342900">
                  <a:moveTo>
                    <a:pt x="110624" y="256603"/>
                  </a:moveTo>
                  <a:lnTo>
                    <a:pt x="109564" y="256679"/>
                  </a:lnTo>
                  <a:lnTo>
                    <a:pt x="111637" y="257679"/>
                  </a:lnTo>
                  <a:lnTo>
                    <a:pt x="110624" y="256603"/>
                  </a:lnTo>
                  <a:close/>
                </a:path>
                <a:path w="292100" h="342900">
                  <a:moveTo>
                    <a:pt x="103586" y="257108"/>
                  </a:moveTo>
                  <a:lnTo>
                    <a:pt x="103423" y="257266"/>
                  </a:lnTo>
                  <a:lnTo>
                    <a:pt x="103586" y="257108"/>
                  </a:lnTo>
                  <a:close/>
                </a:path>
                <a:path w="292100" h="342900">
                  <a:moveTo>
                    <a:pt x="103625" y="257000"/>
                  </a:moveTo>
                  <a:lnTo>
                    <a:pt x="103295" y="257128"/>
                  </a:lnTo>
                  <a:lnTo>
                    <a:pt x="103541" y="257111"/>
                  </a:lnTo>
                  <a:close/>
                </a:path>
                <a:path w="292100" h="342900">
                  <a:moveTo>
                    <a:pt x="103541" y="257111"/>
                  </a:moveTo>
                  <a:lnTo>
                    <a:pt x="103295" y="257128"/>
                  </a:lnTo>
                  <a:lnTo>
                    <a:pt x="103527" y="257128"/>
                  </a:lnTo>
                  <a:close/>
                </a:path>
                <a:path w="292100" h="342900">
                  <a:moveTo>
                    <a:pt x="103745" y="256953"/>
                  </a:moveTo>
                  <a:lnTo>
                    <a:pt x="103541" y="257111"/>
                  </a:lnTo>
                  <a:lnTo>
                    <a:pt x="103745" y="256953"/>
                  </a:lnTo>
                  <a:close/>
                </a:path>
                <a:path w="292100" h="342900">
                  <a:moveTo>
                    <a:pt x="103860" y="256908"/>
                  </a:moveTo>
                  <a:lnTo>
                    <a:pt x="103586" y="257108"/>
                  </a:lnTo>
                  <a:lnTo>
                    <a:pt x="103860" y="256908"/>
                  </a:lnTo>
                  <a:close/>
                </a:path>
                <a:path w="292100" h="342900">
                  <a:moveTo>
                    <a:pt x="105961" y="256087"/>
                  </a:moveTo>
                  <a:lnTo>
                    <a:pt x="103860" y="256908"/>
                  </a:lnTo>
                  <a:lnTo>
                    <a:pt x="103683" y="257101"/>
                  </a:lnTo>
                  <a:lnTo>
                    <a:pt x="104507" y="257042"/>
                  </a:lnTo>
                  <a:lnTo>
                    <a:pt x="105961" y="256087"/>
                  </a:lnTo>
                  <a:close/>
                </a:path>
                <a:path w="292100" h="342900">
                  <a:moveTo>
                    <a:pt x="108335" y="256087"/>
                  </a:moveTo>
                  <a:lnTo>
                    <a:pt x="105961" y="256087"/>
                  </a:lnTo>
                  <a:lnTo>
                    <a:pt x="104507" y="257042"/>
                  </a:lnTo>
                  <a:lnTo>
                    <a:pt x="109564" y="256679"/>
                  </a:lnTo>
                  <a:lnTo>
                    <a:pt x="108335" y="256087"/>
                  </a:lnTo>
                  <a:close/>
                </a:path>
                <a:path w="292100" h="342900">
                  <a:moveTo>
                    <a:pt x="107651" y="250779"/>
                  </a:moveTo>
                  <a:lnTo>
                    <a:pt x="107485" y="251096"/>
                  </a:lnTo>
                  <a:lnTo>
                    <a:pt x="105580" y="254411"/>
                  </a:lnTo>
                  <a:lnTo>
                    <a:pt x="103625" y="257000"/>
                  </a:lnTo>
                  <a:lnTo>
                    <a:pt x="104437" y="256278"/>
                  </a:lnTo>
                  <a:lnTo>
                    <a:pt x="105474" y="256278"/>
                  </a:lnTo>
                  <a:lnTo>
                    <a:pt x="105961" y="256087"/>
                  </a:lnTo>
                  <a:lnTo>
                    <a:pt x="108335" y="256087"/>
                  </a:lnTo>
                  <a:lnTo>
                    <a:pt x="107993" y="255922"/>
                  </a:lnTo>
                  <a:lnTo>
                    <a:pt x="109982" y="255922"/>
                  </a:lnTo>
                  <a:lnTo>
                    <a:pt x="110413" y="255833"/>
                  </a:lnTo>
                  <a:lnTo>
                    <a:pt x="109898" y="255084"/>
                  </a:lnTo>
                  <a:lnTo>
                    <a:pt x="107651" y="250779"/>
                  </a:lnTo>
                  <a:close/>
                </a:path>
                <a:path w="292100" h="342900">
                  <a:moveTo>
                    <a:pt x="104437" y="256278"/>
                  </a:moveTo>
                  <a:lnTo>
                    <a:pt x="103745" y="256953"/>
                  </a:lnTo>
                  <a:lnTo>
                    <a:pt x="104437" y="256278"/>
                  </a:lnTo>
                  <a:close/>
                </a:path>
                <a:path w="292100" h="342900">
                  <a:moveTo>
                    <a:pt x="105474" y="256278"/>
                  </a:moveTo>
                  <a:lnTo>
                    <a:pt x="104437" y="256278"/>
                  </a:lnTo>
                  <a:lnTo>
                    <a:pt x="103860" y="256908"/>
                  </a:lnTo>
                  <a:lnTo>
                    <a:pt x="105474" y="256278"/>
                  </a:lnTo>
                  <a:close/>
                </a:path>
                <a:path w="292100" h="342900">
                  <a:moveTo>
                    <a:pt x="110413" y="255833"/>
                  </a:moveTo>
                  <a:lnTo>
                    <a:pt x="109898" y="255833"/>
                  </a:lnTo>
                  <a:lnTo>
                    <a:pt x="110784" y="256553"/>
                  </a:lnTo>
                  <a:lnTo>
                    <a:pt x="110914" y="256582"/>
                  </a:lnTo>
                  <a:lnTo>
                    <a:pt x="111068" y="256784"/>
                  </a:lnTo>
                  <a:lnTo>
                    <a:pt x="110413" y="255833"/>
                  </a:lnTo>
                  <a:close/>
                </a:path>
                <a:path w="292100" h="342900">
                  <a:moveTo>
                    <a:pt x="107993" y="255922"/>
                  </a:moveTo>
                  <a:lnTo>
                    <a:pt x="109564" y="256679"/>
                  </a:lnTo>
                  <a:lnTo>
                    <a:pt x="110624" y="256603"/>
                  </a:lnTo>
                  <a:lnTo>
                    <a:pt x="107993" y="255922"/>
                  </a:lnTo>
                  <a:close/>
                </a:path>
                <a:path w="292100" h="342900">
                  <a:moveTo>
                    <a:pt x="110520" y="256493"/>
                  </a:moveTo>
                  <a:lnTo>
                    <a:pt x="110828" y="256589"/>
                  </a:lnTo>
                  <a:lnTo>
                    <a:pt x="110520" y="256493"/>
                  </a:lnTo>
                  <a:close/>
                </a:path>
                <a:path w="292100" h="342900">
                  <a:moveTo>
                    <a:pt x="110784" y="256553"/>
                  </a:moveTo>
                  <a:lnTo>
                    <a:pt x="110914" y="256582"/>
                  </a:lnTo>
                  <a:lnTo>
                    <a:pt x="110784" y="256553"/>
                  </a:lnTo>
                  <a:close/>
                </a:path>
                <a:path w="292100" h="342900">
                  <a:moveTo>
                    <a:pt x="109898" y="255833"/>
                  </a:moveTo>
                  <a:lnTo>
                    <a:pt x="110520" y="256493"/>
                  </a:lnTo>
                  <a:lnTo>
                    <a:pt x="110784" y="256553"/>
                  </a:lnTo>
                  <a:lnTo>
                    <a:pt x="109898" y="255833"/>
                  </a:lnTo>
                  <a:close/>
                </a:path>
                <a:path w="292100" h="342900">
                  <a:moveTo>
                    <a:pt x="109982" y="255922"/>
                  </a:moveTo>
                  <a:lnTo>
                    <a:pt x="107993" y="255922"/>
                  </a:lnTo>
                  <a:lnTo>
                    <a:pt x="110520" y="256493"/>
                  </a:lnTo>
                  <a:lnTo>
                    <a:pt x="109982" y="255922"/>
                  </a:lnTo>
                  <a:close/>
                </a:path>
                <a:path w="292100" h="342900">
                  <a:moveTo>
                    <a:pt x="142537" y="242219"/>
                  </a:moveTo>
                  <a:lnTo>
                    <a:pt x="140886" y="243806"/>
                  </a:lnTo>
                  <a:lnTo>
                    <a:pt x="141851" y="243007"/>
                  </a:lnTo>
                  <a:lnTo>
                    <a:pt x="142537" y="242219"/>
                  </a:lnTo>
                  <a:close/>
                </a:path>
                <a:path w="292100" h="342900">
                  <a:moveTo>
                    <a:pt x="141851" y="243007"/>
                  </a:moveTo>
                  <a:lnTo>
                    <a:pt x="140886" y="243806"/>
                  </a:lnTo>
                  <a:lnTo>
                    <a:pt x="141157" y="243806"/>
                  </a:lnTo>
                  <a:lnTo>
                    <a:pt x="141851" y="243007"/>
                  </a:lnTo>
                  <a:close/>
                </a:path>
                <a:path w="292100" h="342900">
                  <a:moveTo>
                    <a:pt x="142804" y="242219"/>
                  </a:moveTo>
                  <a:lnTo>
                    <a:pt x="142537" y="242219"/>
                  </a:lnTo>
                  <a:lnTo>
                    <a:pt x="141851" y="243007"/>
                  </a:lnTo>
                  <a:lnTo>
                    <a:pt x="142804" y="242219"/>
                  </a:lnTo>
                  <a:close/>
                </a:path>
                <a:path w="292100" h="342900">
                  <a:moveTo>
                    <a:pt x="143618" y="241741"/>
                  </a:moveTo>
                  <a:lnTo>
                    <a:pt x="144346" y="242241"/>
                  </a:lnTo>
                  <a:lnTo>
                    <a:pt x="145458" y="242612"/>
                  </a:lnTo>
                  <a:lnTo>
                    <a:pt x="143618" y="241741"/>
                  </a:lnTo>
                  <a:close/>
                </a:path>
                <a:path w="292100" h="342900">
                  <a:moveTo>
                    <a:pt x="182707" y="240758"/>
                  </a:moveTo>
                  <a:lnTo>
                    <a:pt x="145585" y="240758"/>
                  </a:lnTo>
                  <a:lnTo>
                    <a:pt x="144124" y="241450"/>
                  </a:lnTo>
                  <a:lnTo>
                    <a:pt x="145458" y="241622"/>
                  </a:lnTo>
                  <a:lnTo>
                    <a:pt x="143618" y="241741"/>
                  </a:lnTo>
                  <a:lnTo>
                    <a:pt x="145458" y="242612"/>
                  </a:lnTo>
                  <a:lnTo>
                    <a:pt x="184628" y="242612"/>
                  </a:lnTo>
                  <a:lnTo>
                    <a:pt x="182707" y="240758"/>
                  </a:lnTo>
                  <a:close/>
                </a:path>
                <a:path w="292100" h="342900">
                  <a:moveTo>
                    <a:pt x="142980" y="241784"/>
                  </a:moveTo>
                  <a:lnTo>
                    <a:pt x="141775" y="242562"/>
                  </a:lnTo>
                  <a:lnTo>
                    <a:pt x="143229" y="241867"/>
                  </a:lnTo>
                  <a:lnTo>
                    <a:pt x="142980" y="241784"/>
                  </a:lnTo>
                  <a:close/>
                </a:path>
                <a:path w="292100" h="342900">
                  <a:moveTo>
                    <a:pt x="143212" y="241882"/>
                  </a:moveTo>
                  <a:lnTo>
                    <a:pt x="141775" y="242562"/>
                  </a:lnTo>
                  <a:lnTo>
                    <a:pt x="142181" y="242562"/>
                  </a:lnTo>
                  <a:lnTo>
                    <a:pt x="142537" y="242219"/>
                  </a:lnTo>
                  <a:lnTo>
                    <a:pt x="142804" y="242219"/>
                  </a:lnTo>
                  <a:lnTo>
                    <a:pt x="143212" y="241882"/>
                  </a:lnTo>
                  <a:close/>
                </a:path>
                <a:path w="292100" h="342900">
                  <a:moveTo>
                    <a:pt x="143514" y="241748"/>
                  </a:moveTo>
                  <a:lnTo>
                    <a:pt x="143242" y="241867"/>
                  </a:lnTo>
                  <a:lnTo>
                    <a:pt x="144346" y="242241"/>
                  </a:lnTo>
                  <a:lnTo>
                    <a:pt x="143514" y="241748"/>
                  </a:lnTo>
                  <a:close/>
                </a:path>
                <a:path w="292100" h="342900">
                  <a:moveTo>
                    <a:pt x="142378" y="241583"/>
                  </a:moveTo>
                  <a:lnTo>
                    <a:pt x="141140" y="241901"/>
                  </a:lnTo>
                  <a:lnTo>
                    <a:pt x="142950" y="241784"/>
                  </a:lnTo>
                  <a:lnTo>
                    <a:pt x="142378" y="241583"/>
                  </a:lnTo>
                  <a:close/>
                </a:path>
                <a:path w="292100" h="342900">
                  <a:moveTo>
                    <a:pt x="142975" y="241783"/>
                  </a:moveTo>
                  <a:lnTo>
                    <a:pt x="141140" y="241901"/>
                  </a:lnTo>
                  <a:lnTo>
                    <a:pt x="142798" y="241901"/>
                  </a:lnTo>
                  <a:lnTo>
                    <a:pt x="142975" y="241783"/>
                  </a:lnTo>
                  <a:close/>
                </a:path>
                <a:path w="292100" h="342900">
                  <a:moveTo>
                    <a:pt x="143492" y="241749"/>
                  </a:moveTo>
                  <a:lnTo>
                    <a:pt x="143362" y="241757"/>
                  </a:lnTo>
                  <a:lnTo>
                    <a:pt x="143492" y="241749"/>
                  </a:lnTo>
                  <a:close/>
                </a:path>
                <a:path w="292100" h="342900">
                  <a:moveTo>
                    <a:pt x="143362" y="241757"/>
                  </a:moveTo>
                  <a:lnTo>
                    <a:pt x="142980" y="241784"/>
                  </a:lnTo>
                  <a:lnTo>
                    <a:pt x="143229" y="241867"/>
                  </a:lnTo>
                  <a:lnTo>
                    <a:pt x="143362" y="241757"/>
                  </a:lnTo>
                  <a:close/>
                </a:path>
                <a:path w="292100" h="342900">
                  <a:moveTo>
                    <a:pt x="143306" y="241344"/>
                  </a:moveTo>
                  <a:lnTo>
                    <a:pt x="142378" y="241583"/>
                  </a:lnTo>
                  <a:lnTo>
                    <a:pt x="142975" y="241783"/>
                  </a:lnTo>
                  <a:lnTo>
                    <a:pt x="143157" y="241670"/>
                  </a:lnTo>
                  <a:lnTo>
                    <a:pt x="143045" y="241469"/>
                  </a:lnTo>
                  <a:lnTo>
                    <a:pt x="143467" y="241469"/>
                  </a:lnTo>
                  <a:lnTo>
                    <a:pt x="143602" y="241382"/>
                  </a:lnTo>
                  <a:lnTo>
                    <a:pt x="143306" y="241344"/>
                  </a:lnTo>
                  <a:close/>
                </a:path>
                <a:path w="292100" h="342900">
                  <a:moveTo>
                    <a:pt x="143265" y="241600"/>
                  </a:moveTo>
                  <a:lnTo>
                    <a:pt x="142983" y="241782"/>
                  </a:lnTo>
                  <a:lnTo>
                    <a:pt x="143362" y="241757"/>
                  </a:lnTo>
                  <a:lnTo>
                    <a:pt x="143265" y="241600"/>
                  </a:lnTo>
                  <a:close/>
                </a:path>
                <a:path w="292100" h="342900">
                  <a:moveTo>
                    <a:pt x="143432" y="241699"/>
                  </a:moveTo>
                  <a:close/>
                </a:path>
                <a:path w="292100" h="342900">
                  <a:moveTo>
                    <a:pt x="144124" y="241450"/>
                  </a:moveTo>
                  <a:lnTo>
                    <a:pt x="143660" y="241670"/>
                  </a:lnTo>
                  <a:lnTo>
                    <a:pt x="145458" y="241622"/>
                  </a:lnTo>
                  <a:lnTo>
                    <a:pt x="144124" y="241450"/>
                  </a:lnTo>
                  <a:close/>
                </a:path>
                <a:path w="292100" h="342900">
                  <a:moveTo>
                    <a:pt x="143786" y="241406"/>
                  </a:moveTo>
                  <a:lnTo>
                    <a:pt x="143572" y="241583"/>
                  </a:lnTo>
                  <a:lnTo>
                    <a:pt x="143564" y="241715"/>
                  </a:lnTo>
                  <a:lnTo>
                    <a:pt x="144124" y="241450"/>
                  </a:lnTo>
                  <a:lnTo>
                    <a:pt x="143786" y="241406"/>
                  </a:lnTo>
                  <a:close/>
                </a:path>
                <a:path w="292100" h="342900">
                  <a:moveTo>
                    <a:pt x="143602" y="241382"/>
                  </a:moveTo>
                  <a:lnTo>
                    <a:pt x="143467" y="241469"/>
                  </a:lnTo>
                  <a:lnTo>
                    <a:pt x="143367" y="241622"/>
                  </a:lnTo>
                  <a:lnTo>
                    <a:pt x="143786" y="241406"/>
                  </a:lnTo>
                  <a:lnTo>
                    <a:pt x="143602" y="241382"/>
                  </a:lnTo>
                  <a:close/>
                </a:path>
                <a:path w="292100" h="342900">
                  <a:moveTo>
                    <a:pt x="143045" y="241469"/>
                  </a:moveTo>
                  <a:lnTo>
                    <a:pt x="143265" y="241600"/>
                  </a:lnTo>
                  <a:lnTo>
                    <a:pt x="143045" y="241469"/>
                  </a:lnTo>
                  <a:close/>
                </a:path>
                <a:path w="292100" h="342900">
                  <a:moveTo>
                    <a:pt x="143467" y="241469"/>
                  </a:moveTo>
                  <a:lnTo>
                    <a:pt x="143045" y="241469"/>
                  </a:lnTo>
                  <a:lnTo>
                    <a:pt x="143291" y="241583"/>
                  </a:lnTo>
                  <a:lnTo>
                    <a:pt x="143467" y="241469"/>
                  </a:lnTo>
                  <a:close/>
                </a:path>
                <a:path w="292100" h="342900">
                  <a:moveTo>
                    <a:pt x="140632" y="241000"/>
                  </a:moveTo>
                  <a:lnTo>
                    <a:pt x="142378" y="241583"/>
                  </a:lnTo>
                  <a:lnTo>
                    <a:pt x="143306" y="241344"/>
                  </a:lnTo>
                  <a:lnTo>
                    <a:pt x="140632" y="241000"/>
                  </a:lnTo>
                  <a:close/>
                </a:path>
                <a:path w="292100" h="342900">
                  <a:moveTo>
                    <a:pt x="145585" y="240758"/>
                  </a:moveTo>
                  <a:lnTo>
                    <a:pt x="144111" y="241137"/>
                  </a:lnTo>
                  <a:lnTo>
                    <a:pt x="143786" y="241406"/>
                  </a:lnTo>
                  <a:lnTo>
                    <a:pt x="144124" y="241450"/>
                  </a:lnTo>
                  <a:lnTo>
                    <a:pt x="145585" y="240758"/>
                  </a:lnTo>
                  <a:close/>
                </a:path>
                <a:path w="292100" h="342900">
                  <a:moveTo>
                    <a:pt x="144111" y="241137"/>
                  </a:moveTo>
                  <a:lnTo>
                    <a:pt x="143896" y="241192"/>
                  </a:lnTo>
                  <a:lnTo>
                    <a:pt x="143602" y="241382"/>
                  </a:lnTo>
                  <a:lnTo>
                    <a:pt x="143786" y="241406"/>
                  </a:lnTo>
                  <a:lnTo>
                    <a:pt x="144111" y="241137"/>
                  </a:lnTo>
                  <a:close/>
                </a:path>
                <a:path w="292100" h="342900">
                  <a:moveTo>
                    <a:pt x="143896" y="241192"/>
                  </a:moveTo>
                  <a:lnTo>
                    <a:pt x="143306" y="241344"/>
                  </a:lnTo>
                  <a:lnTo>
                    <a:pt x="143602" y="241382"/>
                  </a:lnTo>
                  <a:lnTo>
                    <a:pt x="143896" y="241192"/>
                  </a:lnTo>
                  <a:close/>
                </a:path>
                <a:path w="292100" h="342900">
                  <a:moveTo>
                    <a:pt x="144195" y="241000"/>
                  </a:moveTo>
                  <a:lnTo>
                    <a:pt x="140632" y="241000"/>
                  </a:lnTo>
                  <a:lnTo>
                    <a:pt x="143306" y="241344"/>
                  </a:lnTo>
                  <a:lnTo>
                    <a:pt x="143896" y="241192"/>
                  </a:lnTo>
                  <a:lnTo>
                    <a:pt x="144195" y="241000"/>
                  </a:lnTo>
                  <a:close/>
                </a:path>
                <a:path w="292100" h="342900">
                  <a:moveTo>
                    <a:pt x="144569" y="240758"/>
                  </a:moveTo>
                  <a:lnTo>
                    <a:pt x="143896" y="241192"/>
                  </a:lnTo>
                  <a:lnTo>
                    <a:pt x="144111" y="241137"/>
                  </a:lnTo>
                  <a:lnTo>
                    <a:pt x="144569" y="240758"/>
                  </a:lnTo>
                  <a:close/>
                </a:path>
                <a:path w="292100" h="342900">
                  <a:moveTo>
                    <a:pt x="145585" y="240758"/>
                  </a:moveTo>
                  <a:lnTo>
                    <a:pt x="144554" y="240771"/>
                  </a:lnTo>
                  <a:lnTo>
                    <a:pt x="144111" y="241137"/>
                  </a:lnTo>
                  <a:lnTo>
                    <a:pt x="145585" y="240758"/>
                  </a:lnTo>
                  <a:close/>
                </a:path>
                <a:path w="292100" h="342900">
                  <a:moveTo>
                    <a:pt x="44340" y="0"/>
                  </a:moveTo>
                  <a:lnTo>
                    <a:pt x="29253" y="309"/>
                  </a:lnTo>
                  <a:lnTo>
                    <a:pt x="15406" y="6469"/>
                  </a:lnTo>
                  <a:lnTo>
                    <a:pt x="5345" y="17078"/>
                  </a:lnTo>
                  <a:lnTo>
                    <a:pt x="0" y="30675"/>
                  </a:lnTo>
                  <a:lnTo>
                    <a:pt x="297" y="45800"/>
                  </a:lnTo>
                  <a:lnTo>
                    <a:pt x="6455" y="59621"/>
                  </a:lnTo>
                  <a:lnTo>
                    <a:pt x="17077" y="69661"/>
                  </a:lnTo>
                  <a:lnTo>
                    <a:pt x="30676" y="74990"/>
                  </a:lnTo>
                  <a:lnTo>
                    <a:pt x="32900" y="74944"/>
                  </a:lnTo>
                  <a:lnTo>
                    <a:pt x="25062" y="40276"/>
                  </a:lnTo>
                  <a:lnTo>
                    <a:pt x="49955" y="34713"/>
                  </a:lnTo>
                  <a:lnTo>
                    <a:pt x="74828" y="34713"/>
                  </a:lnTo>
                  <a:lnTo>
                    <a:pt x="74719" y="29189"/>
                  </a:lnTo>
                  <a:lnTo>
                    <a:pt x="68562" y="15368"/>
                  </a:lnTo>
                  <a:lnTo>
                    <a:pt x="57939" y="5329"/>
                  </a:lnTo>
                  <a:lnTo>
                    <a:pt x="44340" y="0"/>
                  </a:lnTo>
                  <a:close/>
                </a:path>
                <a:path w="292100" h="342900">
                  <a:moveTo>
                    <a:pt x="49955" y="34713"/>
                  </a:moveTo>
                  <a:lnTo>
                    <a:pt x="25062" y="40276"/>
                  </a:lnTo>
                  <a:lnTo>
                    <a:pt x="32900" y="74944"/>
                  </a:lnTo>
                  <a:lnTo>
                    <a:pt x="45763" y="74680"/>
                  </a:lnTo>
                  <a:lnTo>
                    <a:pt x="57726" y="69359"/>
                  </a:lnTo>
                  <a:lnTo>
                    <a:pt x="49955" y="34713"/>
                  </a:lnTo>
                  <a:close/>
                </a:path>
                <a:path w="292100" h="342900">
                  <a:moveTo>
                    <a:pt x="74828" y="34713"/>
                  </a:moveTo>
                  <a:lnTo>
                    <a:pt x="49955" y="34713"/>
                  </a:lnTo>
                  <a:lnTo>
                    <a:pt x="57726" y="69359"/>
                  </a:lnTo>
                  <a:lnTo>
                    <a:pt x="59610" y="68521"/>
                  </a:lnTo>
                  <a:lnTo>
                    <a:pt x="69671" y="57912"/>
                  </a:lnTo>
                  <a:lnTo>
                    <a:pt x="75017" y="44314"/>
                  </a:lnTo>
                  <a:lnTo>
                    <a:pt x="74828" y="34713"/>
                  </a:lnTo>
                  <a:close/>
                </a:path>
              </a:pathLst>
            </a:custGeom>
            <a:solidFill>
              <a:srgbClr val="385D89"/>
            </a:solidFill>
          </p:spPr>
          <p:txBody>
            <a:bodyPr wrap="square" lIns="0" tIns="0" rIns="0" bIns="0" rtlCol="0"/>
            <a:lstStyle/>
            <a:p>
              <a:endParaRPr/>
            </a:p>
          </p:txBody>
        </p:sp>
        <p:sp>
          <p:nvSpPr>
            <p:cNvPr id="70" name="object 70"/>
            <p:cNvSpPr/>
            <p:nvPr/>
          </p:nvSpPr>
          <p:spPr>
            <a:xfrm>
              <a:off x="1119377" y="4432553"/>
              <a:ext cx="4658360" cy="1546225"/>
            </a:xfrm>
            <a:custGeom>
              <a:avLst/>
              <a:gdLst/>
              <a:ahLst/>
              <a:cxnLst/>
              <a:rect l="l" t="t" r="r" b="b"/>
              <a:pathLst>
                <a:path w="4658360" h="1546225">
                  <a:moveTo>
                    <a:pt x="4657851" y="0"/>
                  </a:moveTo>
                  <a:lnTo>
                    <a:pt x="4648199" y="1546021"/>
                  </a:lnTo>
                </a:path>
                <a:path w="4658360" h="1546225">
                  <a:moveTo>
                    <a:pt x="0" y="548640"/>
                  </a:moveTo>
                  <a:lnTo>
                    <a:pt x="0" y="1544611"/>
                  </a:lnTo>
                </a:path>
              </a:pathLst>
            </a:custGeom>
            <a:ln w="28575">
              <a:solidFill>
                <a:srgbClr val="000000"/>
              </a:solidFill>
              <a:prstDash val="dash"/>
            </a:ln>
          </p:spPr>
          <p:txBody>
            <a:bodyPr wrap="square" lIns="0" tIns="0" rIns="0" bIns="0" rtlCol="0"/>
            <a:lstStyle/>
            <a:p>
              <a:endParaRPr/>
            </a:p>
          </p:txBody>
        </p:sp>
        <p:sp>
          <p:nvSpPr>
            <p:cNvPr id="71" name="object 71"/>
            <p:cNvSpPr/>
            <p:nvPr/>
          </p:nvSpPr>
          <p:spPr>
            <a:xfrm>
              <a:off x="1145286" y="5784710"/>
              <a:ext cx="4655185" cy="114935"/>
            </a:xfrm>
            <a:custGeom>
              <a:avLst/>
              <a:gdLst/>
              <a:ahLst/>
              <a:cxnLst/>
              <a:rect l="l" t="t" r="r" b="b"/>
              <a:pathLst>
                <a:path w="4655185" h="114935">
                  <a:moveTo>
                    <a:pt x="85445" y="28981"/>
                  </a:moveTo>
                  <a:lnTo>
                    <a:pt x="0" y="72402"/>
                  </a:lnTo>
                  <a:lnTo>
                    <a:pt x="86004" y="114706"/>
                  </a:lnTo>
                  <a:lnTo>
                    <a:pt x="85818" y="86220"/>
                  </a:lnTo>
                  <a:lnTo>
                    <a:pt x="71526" y="86220"/>
                  </a:lnTo>
                  <a:lnTo>
                    <a:pt x="71335" y="57645"/>
                  </a:lnTo>
                  <a:lnTo>
                    <a:pt x="85631" y="57556"/>
                  </a:lnTo>
                  <a:lnTo>
                    <a:pt x="85445" y="28981"/>
                  </a:lnTo>
                  <a:close/>
                </a:path>
                <a:path w="4655185" h="114935">
                  <a:moveTo>
                    <a:pt x="85631" y="57556"/>
                  </a:moveTo>
                  <a:lnTo>
                    <a:pt x="71335" y="57645"/>
                  </a:lnTo>
                  <a:lnTo>
                    <a:pt x="71526" y="86220"/>
                  </a:lnTo>
                  <a:lnTo>
                    <a:pt x="85818" y="86131"/>
                  </a:lnTo>
                  <a:lnTo>
                    <a:pt x="85631" y="57556"/>
                  </a:lnTo>
                  <a:close/>
                </a:path>
                <a:path w="4655185" h="114935">
                  <a:moveTo>
                    <a:pt x="85818" y="86131"/>
                  </a:moveTo>
                  <a:lnTo>
                    <a:pt x="71526" y="86220"/>
                  </a:lnTo>
                  <a:lnTo>
                    <a:pt x="85818" y="86220"/>
                  </a:lnTo>
                  <a:close/>
                </a:path>
                <a:path w="4655185" h="114935">
                  <a:moveTo>
                    <a:pt x="99910" y="57467"/>
                  </a:moveTo>
                  <a:lnTo>
                    <a:pt x="85631" y="57556"/>
                  </a:lnTo>
                  <a:lnTo>
                    <a:pt x="85818" y="86131"/>
                  </a:lnTo>
                  <a:lnTo>
                    <a:pt x="100101" y="86042"/>
                  </a:lnTo>
                  <a:lnTo>
                    <a:pt x="99910" y="57467"/>
                  </a:lnTo>
                  <a:close/>
                </a:path>
                <a:path w="4655185" h="114935">
                  <a:moveTo>
                    <a:pt x="157098" y="57099"/>
                  </a:moveTo>
                  <a:lnTo>
                    <a:pt x="128523" y="57276"/>
                  </a:lnTo>
                  <a:lnTo>
                    <a:pt x="128650" y="85851"/>
                  </a:lnTo>
                  <a:lnTo>
                    <a:pt x="157225" y="85674"/>
                  </a:lnTo>
                  <a:lnTo>
                    <a:pt x="157098" y="57099"/>
                  </a:lnTo>
                  <a:close/>
                </a:path>
                <a:path w="4655185" h="114935">
                  <a:moveTo>
                    <a:pt x="214248" y="56730"/>
                  </a:moveTo>
                  <a:lnTo>
                    <a:pt x="185673" y="56908"/>
                  </a:lnTo>
                  <a:lnTo>
                    <a:pt x="185800" y="85483"/>
                  </a:lnTo>
                  <a:lnTo>
                    <a:pt x="214375" y="85305"/>
                  </a:lnTo>
                  <a:lnTo>
                    <a:pt x="214248" y="56730"/>
                  </a:lnTo>
                  <a:close/>
                </a:path>
                <a:path w="4655185" h="114935">
                  <a:moveTo>
                    <a:pt x="271398" y="56362"/>
                  </a:moveTo>
                  <a:lnTo>
                    <a:pt x="242823" y="56540"/>
                  </a:lnTo>
                  <a:lnTo>
                    <a:pt x="242950" y="85115"/>
                  </a:lnTo>
                  <a:lnTo>
                    <a:pt x="271525" y="84937"/>
                  </a:lnTo>
                  <a:lnTo>
                    <a:pt x="271398" y="56362"/>
                  </a:lnTo>
                  <a:close/>
                </a:path>
                <a:path w="4655185" h="114935">
                  <a:moveTo>
                    <a:pt x="328548" y="55981"/>
                  </a:moveTo>
                  <a:lnTo>
                    <a:pt x="299973" y="56171"/>
                  </a:lnTo>
                  <a:lnTo>
                    <a:pt x="300100" y="84746"/>
                  </a:lnTo>
                  <a:lnTo>
                    <a:pt x="328675" y="84556"/>
                  </a:lnTo>
                  <a:lnTo>
                    <a:pt x="328548" y="55981"/>
                  </a:lnTo>
                  <a:close/>
                </a:path>
                <a:path w="4655185" h="114935">
                  <a:moveTo>
                    <a:pt x="385698" y="55613"/>
                  </a:moveTo>
                  <a:lnTo>
                    <a:pt x="357123" y="55803"/>
                  </a:lnTo>
                  <a:lnTo>
                    <a:pt x="357250" y="84378"/>
                  </a:lnTo>
                  <a:lnTo>
                    <a:pt x="385825" y="84188"/>
                  </a:lnTo>
                  <a:lnTo>
                    <a:pt x="385698" y="55613"/>
                  </a:lnTo>
                  <a:close/>
                </a:path>
                <a:path w="4655185" h="114935">
                  <a:moveTo>
                    <a:pt x="442848" y="55244"/>
                  </a:moveTo>
                  <a:lnTo>
                    <a:pt x="414273" y="55435"/>
                  </a:lnTo>
                  <a:lnTo>
                    <a:pt x="414400" y="84010"/>
                  </a:lnTo>
                  <a:lnTo>
                    <a:pt x="442975" y="83819"/>
                  </a:lnTo>
                  <a:lnTo>
                    <a:pt x="442848" y="55244"/>
                  </a:lnTo>
                  <a:close/>
                </a:path>
                <a:path w="4655185" h="114935">
                  <a:moveTo>
                    <a:pt x="499998" y="54876"/>
                  </a:moveTo>
                  <a:lnTo>
                    <a:pt x="471423" y="55067"/>
                  </a:lnTo>
                  <a:lnTo>
                    <a:pt x="471550" y="83642"/>
                  </a:lnTo>
                  <a:lnTo>
                    <a:pt x="500125" y="83451"/>
                  </a:lnTo>
                  <a:lnTo>
                    <a:pt x="499998" y="54876"/>
                  </a:lnTo>
                  <a:close/>
                </a:path>
                <a:path w="4655185" h="114935">
                  <a:moveTo>
                    <a:pt x="557148" y="54508"/>
                  </a:moveTo>
                  <a:lnTo>
                    <a:pt x="528573" y="54698"/>
                  </a:lnTo>
                  <a:lnTo>
                    <a:pt x="528700" y="83273"/>
                  </a:lnTo>
                  <a:lnTo>
                    <a:pt x="557275" y="83083"/>
                  </a:lnTo>
                  <a:lnTo>
                    <a:pt x="557148" y="54508"/>
                  </a:lnTo>
                  <a:close/>
                </a:path>
                <a:path w="4655185" h="114935">
                  <a:moveTo>
                    <a:pt x="614298" y="54140"/>
                  </a:moveTo>
                  <a:lnTo>
                    <a:pt x="585723" y="54330"/>
                  </a:lnTo>
                  <a:lnTo>
                    <a:pt x="585850" y="82905"/>
                  </a:lnTo>
                  <a:lnTo>
                    <a:pt x="614425" y="82715"/>
                  </a:lnTo>
                  <a:lnTo>
                    <a:pt x="614298" y="54140"/>
                  </a:lnTo>
                  <a:close/>
                </a:path>
                <a:path w="4655185" h="114935">
                  <a:moveTo>
                    <a:pt x="671448" y="53771"/>
                  </a:moveTo>
                  <a:lnTo>
                    <a:pt x="642873" y="53949"/>
                  </a:lnTo>
                  <a:lnTo>
                    <a:pt x="643000" y="82524"/>
                  </a:lnTo>
                  <a:lnTo>
                    <a:pt x="671575" y="82346"/>
                  </a:lnTo>
                  <a:lnTo>
                    <a:pt x="671448" y="53771"/>
                  </a:lnTo>
                  <a:close/>
                </a:path>
                <a:path w="4655185" h="114935">
                  <a:moveTo>
                    <a:pt x="728598" y="53403"/>
                  </a:moveTo>
                  <a:lnTo>
                    <a:pt x="700023" y="53581"/>
                  </a:lnTo>
                  <a:lnTo>
                    <a:pt x="700150" y="82156"/>
                  </a:lnTo>
                  <a:lnTo>
                    <a:pt x="728725" y="81978"/>
                  </a:lnTo>
                  <a:lnTo>
                    <a:pt x="728598" y="53403"/>
                  </a:lnTo>
                  <a:close/>
                </a:path>
                <a:path w="4655185" h="114935">
                  <a:moveTo>
                    <a:pt x="785748" y="53035"/>
                  </a:moveTo>
                  <a:lnTo>
                    <a:pt x="757173" y="53212"/>
                  </a:lnTo>
                  <a:lnTo>
                    <a:pt x="757300" y="81787"/>
                  </a:lnTo>
                  <a:lnTo>
                    <a:pt x="785875" y="81610"/>
                  </a:lnTo>
                  <a:lnTo>
                    <a:pt x="785748" y="53035"/>
                  </a:lnTo>
                  <a:close/>
                </a:path>
                <a:path w="4655185" h="114935">
                  <a:moveTo>
                    <a:pt x="842898" y="52666"/>
                  </a:moveTo>
                  <a:lnTo>
                    <a:pt x="814323" y="52844"/>
                  </a:lnTo>
                  <a:lnTo>
                    <a:pt x="814450" y="81419"/>
                  </a:lnTo>
                  <a:lnTo>
                    <a:pt x="843025" y="81241"/>
                  </a:lnTo>
                  <a:lnTo>
                    <a:pt x="842898" y="52666"/>
                  </a:lnTo>
                  <a:close/>
                </a:path>
                <a:path w="4655185" h="114935">
                  <a:moveTo>
                    <a:pt x="900048" y="52298"/>
                  </a:moveTo>
                  <a:lnTo>
                    <a:pt x="871473" y="52476"/>
                  </a:lnTo>
                  <a:lnTo>
                    <a:pt x="871600" y="81051"/>
                  </a:lnTo>
                  <a:lnTo>
                    <a:pt x="900175" y="80873"/>
                  </a:lnTo>
                  <a:lnTo>
                    <a:pt x="900048" y="52298"/>
                  </a:lnTo>
                  <a:close/>
                </a:path>
                <a:path w="4655185" h="114935">
                  <a:moveTo>
                    <a:pt x="957198" y="51917"/>
                  </a:moveTo>
                  <a:lnTo>
                    <a:pt x="928623" y="52108"/>
                  </a:lnTo>
                  <a:lnTo>
                    <a:pt x="928750" y="80683"/>
                  </a:lnTo>
                  <a:lnTo>
                    <a:pt x="957325" y="80492"/>
                  </a:lnTo>
                  <a:lnTo>
                    <a:pt x="957198" y="51917"/>
                  </a:lnTo>
                  <a:close/>
                </a:path>
                <a:path w="4655185" h="114935">
                  <a:moveTo>
                    <a:pt x="1014348" y="51549"/>
                  </a:moveTo>
                  <a:lnTo>
                    <a:pt x="985773" y="51739"/>
                  </a:lnTo>
                  <a:lnTo>
                    <a:pt x="985900" y="80314"/>
                  </a:lnTo>
                  <a:lnTo>
                    <a:pt x="1014475" y="80124"/>
                  </a:lnTo>
                  <a:lnTo>
                    <a:pt x="1014348" y="51549"/>
                  </a:lnTo>
                  <a:close/>
                </a:path>
                <a:path w="4655185" h="114935">
                  <a:moveTo>
                    <a:pt x="1071498" y="51180"/>
                  </a:moveTo>
                  <a:lnTo>
                    <a:pt x="1042923" y="51371"/>
                  </a:lnTo>
                  <a:lnTo>
                    <a:pt x="1043050" y="79946"/>
                  </a:lnTo>
                  <a:lnTo>
                    <a:pt x="1071625" y="79755"/>
                  </a:lnTo>
                  <a:lnTo>
                    <a:pt x="1071498" y="51180"/>
                  </a:lnTo>
                  <a:close/>
                </a:path>
                <a:path w="4655185" h="114935">
                  <a:moveTo>
                    <a:pt x="1128648" y="50812"/>
                  </a:moveTo>
                  <a:lnTo>
                    <a:pt x="1100073" y="51003"/>
                  </a:lnTo>
                  <a:lnTo>
                    <a:pt x="1100200" y="79578"/>
                  </a:lnTo>
                  <a:lnTo>
                    <a:pt x="1128775" y="79387"/>
                  </a:lnTo>
                  <a:lnTo>
                    <a:pt x="1128648" y="50812"/>
                  </a:lnTo>
                  <a:close/>
                </a:path>
                <a:path w="4655185" h="114935">
                  <a:moveTo>
                    <a:pt x="1185798" y="50444"/>
                  </a:moveTo>
                  <a:lnTo>
                    <a:pt x="1157223" y="50634"/>
                  </a:lnTo>
                  <a:lnTo>
                    <a:pt x="1157350" y="79209"/>
                  </a:lnTo>
                  <a:lnTo>
                    <a:pt x="1185925" y="79019"/>
                  </a:lnTo>
                  <a:lnTo>
                    <a:pt x="1185798" y="50444"/>
                  </a:lnTo>
                  <a:close/>
                </a:path>
                <a:path w="4655185" h="114935">
                  <a:moveTo>
                    <a:pt x="1242948" y="50075"/>
                  </a:moveTo>
                  <a:lnTo>
                    <a:pt x="1214373" y="50266"/>
                  </a:lnTo>
                  <a:lnTo>
                    <a:pt x="1214500" y="78828"/>
                  </a:lnTo>
                  <a:lnTo>
                    <a:pt x="1243075" y="78650"/>
                  </a:lnTo>
                  <a:lnTo>
                    <a:pt x="1242948" y="50075"/>
                  </a:lnTo>
                  <a:close/>
                </a:path>
                <a:path w="4655185" h="114935">
                  <a:moveTo>
                    <a:pt x="1300098" y="49707"/>
                  </a:moveTo>
                  <a:lnTo>
                    <a:pt x="1271523" y="49885"/>
                  </a:lnTo>
                  <a:lnTo>
                    <a:pt x="1271650" y="78460"/>
                  </a:lnTo>
                  <a:lnTo>
                    <a:pt x="1300225" y="78282"/>
                  </a:lnTo>
                  <a:lnTo>
                    <a:pt x="1300098" y="49707"/>
                  </a:lnTo>
                  <a:close/>
                </a:path>
                <a:path w="4655185" h="114935">
                  <a:moveTo>
                    <a:pt x="1357121" y="49339"/>
                  </a:moveTo>
                  <a:lnTo>
                    <a:pt x="1328673" y="49517"/>
                  </a:lnTo>
                  <a:lnTo>
                    <a:pt x="1328800" y="78092"/>
                  </a:lnTo>
                  <a:lnTo>
                    <a:pt x="1357375" y="77914"/>
                  </a:lnTo>
                  <a:lnTo>
                    <a:pt x="1357121" y="49339"/>
                  </a:lnTo>
                  <a:close/>
                </a:path>
                <a:path w="4655185" h="114935">
                  <a:moveTo>
                    <a:pt x="1414271" y="48971"/>
                  </a:moveTo>
                  <a:lnTo>
                    <a:pt x="1385696" y="49148"/>
                  </a:lnTo>
                  <a:lnTo>
                    <a:pt x="1385950" y="77723"/>
                  </a:lnTo>
                  <a:lnTo>
                    <a:pt x="1414525" y="77546"/>
                  </a:lnTo>
                  <a:lnTo>
                    <a:pt x="1414271" y="48971"/>
                  </a:lnTo>
                  <a:close/>
                </a:path>
                <a:path w="4655185" h="114935">
                  <a:moveTo>
                    <a:pt x="1471421" y="48602"/>
                  </a:moveTo>
                  <a:lnTo>
                    <a:pt x="1442846" y="48780"/>
                  </a:lnTo>
                  <a:lnTo>
                    <a:pt x="1443100" y="77355"/>
                  </a:lnTo>
                  <a:lnTo>
                    <a:pt x="1471675" y="77177"/>
                  </a:lnTo>
                  <a:lnTo>
                    <a:pt x="1471421" y="48602"/>
                  </a:lnTo>
                  <a:close/>
                </a:path>
                <a:path w="4655185" h="114935">
                  <a:moveTo>
                    <a:pt x="1528571" y="48234"/>
                  </a:moveTo>
                  <a:lnTo>
                    <a:pt x="1499996" y="48412"/>
                  </a:lnTo>
                  <a:lnTo>
                    <a:pt x="1500250" y="76987"/>
                  </a:lnTo>
                  <a:lnTo>
                    <a:pt x="1528825" y="76796"/>
                  </a:lnTo>
                  <a:lnTo>
                    <a:pt x="1528571" y="48234"/>
                  </a:lnTo>
                  <a:close/>
                </a:path>
                <a:path w="4655185" h="114935">
                  <a:moveTo>
                    <a:pt x="1585721" y="47853"/>
                  </a:moveTo>
                  <a:lnTo>
                    <a:pt x="1557146" y="48043"/>
                  </a:lnTo>
                  <a:lnTo>
                    <a:pt x="1557400" y="76618"/>
                  </a:lnTo>
                  <a:lnTo>
                    <a:pt x="1585975" y="76428"/>
                  </a:lnTo>
                  <a:lnTo>
                    <a:pt x="1585721" y="47853"/>
                  </a:lnTo>
                  <a:close/>
                </a:path>
                <a:path w="4655185" h="114935">
                  <a:moveTo>
                    <a:pt x="1642871" y="47485"/>
                  </a:moveTo>
                  <a:lnTo>
                    <a:pt x="1614296" y="47675"/>
                  </a:lnTo>
                  <a:lnTo>
                    <a:pt x="1614550" y="76250"/>
                  </a:lnTo>
                  <a:lnTo>
                    <a:pt x="1643125" y="76060"/>
                  </a:lnTo>
                  <a:lnTo>
                    <a:pt x="1642871" y="47485"/>
                  </a:lnTo>
                  <a:close/>
                </a:path>
                <a:path w="4655185" h="114935">
                  <a:moveTo>
                    <a:pt x="1700021" y="47116"/>
                  </a:moveTo>
                  <a:lnTo>
                    <a:pt x="1671446" y="47307"/>
                  </a:lnTo>
                  <a:lnTo>
                    <a:pt x="1671700" y="75882"/>
                  </a:lnTo>
                  <a:lnTo>
                    <a:pt x="1700275" y="75691"/>
                  </a:lnTo>
                  <a:lnTo>
                    <a:pt x="1700021" y="47116"/>
                  </a:lnTo>
                  <a:close/>
                </a:path>
                <a:path w="4655185" h="114935">
                  <a:moveTo>
                    <a:pt x="1757171" y="46748"/>
                  </a:moveTo>
                  <a:lnTo>
                    <a:pt x="1728596" y="46939"/>
                  </a:lnTo>
                  <a:lnTo>
                    <a:pt x="1728850" y="75514"/>
                  </a:lnTo>
                  <a:lnTo>
                    <a:pt x="1757425" y="75323"/>
                  </a:lnTo>
                  <a:lnTo>
                    <a:pt x="1757171" y="46748"/>
                  </a:lnTo>
                  <a:close/>
                </a:path>
                <a:path w="4655185" h="114935">
                  <a:moveTo>
                    <a:pt x="1814321" y="46380"/>
                  </a:moveTo>
                  <a:lnTo>
                    <a:pt x="1785746" y="46570"/>
                  </a:lnTo>
                  <a:lnTo>
                    <a:pt x="1786000" y="75145"/>
                  </a:lnTo>
                  <a:lnTo>
                    <a:pt x="1814575" y="74955"/>
                  </a:lnTo>
                  <a:lnTo>
                    <a:pt x="1814321" y="46380"/>
                  </a:lnTo>
                  <a:close/>
                </a:path>
                <a:path w="4655185" h="114935">
                  <a:moveTo>
                    <a:pt x="1871471" y="46012"/>
                  </a:moveTo>
                  <a:lnTo>
                    <a:pt x="1842896" y="46202"/>
                  </a:lnTo>
                  <a:lnTo>
                    <a:pt x="1843150" y="74764"/>
                  </a:lnTo>
                  <a:lnTo>
                    <a:pt x="1871725" y="74587"/>
                  </a:lnTo>
                  <a:lnTo>
                    <a:pt x="1871471" y="46012"/>
                  </a:lnTo>
                  <a:close/>
                </a:path>
                <a:path w="4655185" h="114935">
                  <a:moveTo>
                    <a:pt x="1928621" y="45643"/>
                  </a:moveTo>
                  <a:lnTo>
                    <a:pt x="1900046" y="45821"/>
                  </a:lnTo>
                  <a:lnTo>
                    <a:pt x="1900300" y="74396"/>
                  </a:lnTo>
                  <a:lnTo>
                    <a:pt x="1928875" y="74218"/>
                  </a:lnTo>
                  <a:lnTo>
                    <a:pt x="1928621" y="45643"/>
                  </a:lnTo>
                  <a:close/>
                </a:path>
                <a:path w="4655185" h="114935">
                  <a:moveTo>
                    <a:pt x="1985771" y="45275"/>
                  </a:moveTo>
                  <a:lnTo>
                    <a:pt x="1957196" y="45453"/>
                  </a:lnTo>
                  <a:lnTo>
                    <a:pt x="1957450" y="74028"/>
                  </a:lnTo>
                  <a:lnTo>
                    <a:pt x="1986025" y="73850"/>
                  </a:lnTo>
                  <a:lnTo>
                    <a:pt x="1985771" y="45275"/>
                  </a:lnTo>
                  <a:close/>
                </a:path>
                <a:path w="4655185" h="114935">
                  <a:moveTo>
                    <a:pt x="2042921" y="44907"/>
                  </a:moveTo>
                  <a:lnTo>
                    <a:pt x="2014346" y="45084"/>
                  </a:lnTo>
                  <a:lnTo>
                    <a:pt x="2014600" y="73659"/>
                  </a:lnTo>
                  <a:lnTo>
                    <a:pt x="2043175" y="73482"/>
                  </a:lnTo>
                  <a:lnTo>
                    <a:pt x="2042921" y="44907"/>
                  </a:lnTo>
                  <a:close/>
                </a:path>
                <a:path w="4655185" h="114935">
                  <a:moveTo>
                    <a:pt x="2100071" y="44538"/>
                  </a:moveTo>
                  <a:lnTo>
                    <a:pt x="2071496" y="44716"/>
                  </a:lnTo>
                  <a:lnTo>
                    <a:pt x="2071750" y="73291"/>
                  </a:lnTo>
                  <a:lnTo>
                    <a:pt x="2100325" y="73113"/>
                  </a:lnTo>
                  <a:lnTo>
                    <a:pt x="2100071" y="44538"/>
                  </a:lnTo>
                  <a:close/>
                </a:path>
                <a:path w="4655185" h="114935">
                  <a:moveTo>
                    <a:pt x="2157222" y="44170"/>
                  </a:moveTo>
                  <a:lnTo>
                    <a:pt x="2128647" y="44348"/>
                  </a:lnTo>
                  <a:lnTo>
                    <a:pt x="2128900" y="72923"/>
                  </a:lnTo>
                  <a:lnTo>
                    <a:pt x="2157475" y="72732"/>
                  </a:lnTo>
                  <a:lnTo>
                    <a:pt x="2157222" y="44170"/>
                  </a:lnTo>
                  <a:close/>
                </a:path>
                <a:path w="4655185" h="114935">
                  <a:moveTo>
                    <a:pt x="2214372" y="43789"/>
                  </a:moveTo>
                  <a:lnTo>
                    <a:pt x="2185797" y="43980"/>
                  </a:lnTo>
                  <a:lnTo>
                    <a:pt x="2186050" y="72555"/>
                  </a:lnTo>
                  <a:lnTo>
                    <a:pt x="2214625" y="72364"/>
                  </a:lnTo>
                  <a:lnTo>
                    <a:pt x="2214372" y="43789"/>
                  </a:lnTo>
                  <a:close/>
                </a:path>
                <a:path w="4655185" h="114935">
                  <a:moveTo>
                    <a:pt x="2271522" y="43421"/>
                  </a:moveTo>
                  <a:lnTo>
                    <a:pt x="2242947" y="43611"/>
                  </a:lnTo>
                  <a:lnTo>
                    <a:pt x="2243200" y="72186"/>
                  </a:lnTo>
                  <a:lnTo>
                    <a:pt x="2271775" y="71996"/>
                  </a:lnTo>
                  <a:lnTo>
                    <a:pt x="2271522" y="43421"/>
                  </a:lnTo>
                  <a:close/>
                </a:path>
                <a:path w="4655185" h="114935">
                  <a:moveTo>
                    <a:pt x="2328672" y="43052"/>
                  </a:moveTo>
                  <a:lnTo>
                    <a:pt x="2300097" y="43243"/>
                  </a:lnTo>
                  <a:lnTo>
                    <a:pt x="2300350" y="71818"/>
                  </a:lnTo>
                  <a:lnTo>
                    <a:pt x="2328925" y="71627"/>
                  </a:lnTo>
                  <a:lnTo>
                    <a:pt x="2328672" y="43052"/>
                  </a:lnTo>
                  <a:close/>
                </a:path>
                <a:path w="4655185" h="114935">
                  <a:moveTo>
                    <a:pt x="2385822" y="42684"/>
                  </a:moveTo>
                  <a:lnTo>
                    <a:pt x="2357247" y="42875"/>
                  </a:lnTo>
                  <a:lnTo>
                    <a:pt x="2357500" y="71450"/>
                  </a:lnTo>
                  <a:lnTo>
                    <a:pt x="2386075" y="71259"/>
                  </a:lnTo>
                  <a:lnTo>
                    <a:pt x="2385822" y="42684"/>
                  </a:lnTo>
                  <a:close/>
                </a:path>
                <a:path w="4655185" h="114935">
                  <a:moveTo>
                    <a:pt x="2442972" y="42316"/>
                  </a:moveTo>
                  <a:lnTo>
                    <a:pt x="2414397" y="42506"/>
                  </a:lnTo>
                  <a:lnTo>
                    <a:pt x="2414650" y="71081"/>
                  </a:lnTo>
                  <a:lnTo>
                    <a:pt x="2443225" y="70891"/>
                  </a:lnTo>
                  <a:lnTo>
                    <a:pt x="2442972" y="42316"/>
                  </a:lnTo>
                  <a:close/>
                </a:path>
                <a:path w="4655185" h="114935">
                  <a:moveTo>
                    <a:pt x="2500122" y="41947"/>
                  </a:moveTo>
                  <a:lnTo>
                    <a:pt x="2471547" y="42138"/>
                  </a:lnTo>
                  <a:lnTo>
                    <a:pt x="2471800" y="70700"/>
                  </a:lnTo>
                  <a:lnTo>
                    <a:pt x="2500375" y="70522"/>
                  </a:lnTo>
                  <a:lnTo>
                    <a:pt x="2500122" y="41947"/>
                  </a:lnTo>
                  <a:close/>
                </a:path>
                <a:path w="4655185" h="114935">
                  <a:moveTo>
                    <a:pt x="2557272" y="41579"/>
                  </a:moveTo>
                  <a:lnTo>
                    <a:pt x="2528697" y="41757"/>
                  </a:lnTo>
                  <a:lnTo>
                    <a:pt x="2528950" y="70332"/>
                  </a:lnTo>
                  <a:lnTo>
                    <a:pt x="2557525" y="70154"/>
                  </a:lnTo>
                  <a:lnTo>
                    <a:pt x="2557272" y="41579"/>
                  </a:lnTo>
                  <a:close/>
                </a:path>
                <a:path w="4655185" h="114935">
                  <a:moveTo>
                    <a:pt x="2614422" y="41211"/>
                  </a:moveTo>
                  <a:lnTo>
                    <a:pt x="2585847" y="41389"/>
                  </a:lnTo>
                  <a:lnTo>
                    <a:pt x="2586100" y="69964"/>
                  </a:lnTo>
                  <a:lnTo>
                    <a:pt x="2614675" y="69786"/>
                  </a:lnTo>
                  <a:lnTo>
                    <a:pt x="2614422" y="41211"/>
                  </a:lnTo>
                  <a:close/>
                </a:path>
                <a:path w="4655185" h="114935">
                  <a:moveTo>
                    <a:pt x="2671571" y="40843"/>
                  </a:moveTo>
                  <a:lnTo>
                    <a:pt x="2642997" y="41020"/>
                  </a:lnTo>
                  <a:lnTo>
                    <a:pt x="2643250" y="69595"/>
                  </a:lnTo>
                  <a:lnTo>
                    <a:pt x="2671825" y="69418"/>
                  </a:lnTo>
                  <a:lnTo>
                    <a:pt x="2671571" y="40843"/>
                  </a:lnTo>
                  <a:close/>
                </a:path>
                <a:path w="4655185" h="114935">
                  <a:moveTo>
                    <a:pt x="2728721" y="40474"/>
                  </a:moveTo>
                  <a:lnTo>
                    <a:pt x="2700146" y="40652"/>
                  </a:lnTo>
                  <a:lnTo>
                    <a:pt x="2700400" y="69227"/>
                  </a:lnTo>
                  <a:lnTo>
                    <a:pt x="2728975" y="69049"/>
                  </a:lnTo>
                  <a:lnTo>
                    <a:pt x="2728721" y="40474"/>
                  </a:lnTo>
                  <a:close/>
                </a:path>
                <a:path w="4655185" h="114935">
                  <a:moveTo>
                    <a:pt x="2785871" y="40093"/>
                  </a:moveTo>
                  <a:lnTo>
                    <a:pt x="2757296" y="40284"/>
                  </a:lnTo>
                  <a:lnTo>
                    <a:pt x="2757550" y="68859"/>
                  </a:lnTo>
                  <a:lnTo>
                    <a:pt x="2786125" y="68668"/>
                  </a:lnTo>
                  <a:lnTo>
                    <a:pt x="2785871" y="40093"/>
                  </a:lnTo>
                  <a:close/>
                </a:path>
                <a:path w="4655185" h="114935">
                  <a:moveTo>
                    <a:pt x="2843021" y="39725"/>
                  </a:moveTo>
                  <a:lnTo>
                    <a:pt x="2814446" y="39915"/>
                  </a:lnTo>
                  <a:lnTo>
                    <a:pt x="2814700" y="68490"/>
                  </a:lnTo>
                  <a:lnTo>
                    <a:pt x="2843275" y="68300"/>
                  </a:lnTo>
                  <a:lnTo>
                    <a:pt x="2843021" y="39725"/>
                  </a:lnTo>
                  <a:close/>
                </a:path>
                <a:path w="4655185" h="114935">
                  <a:moveTo>
                    <a:pt x="2900171" y="39357"/>
                  </a:moveTo>
                  <a:lnTo>
                    <a:pt x="2871596" y="39547"/>
                  </a:lnTo>
                  <a:lnTo>
                    <a:pt x="2871850" y="68122"/>
                  </a:lnTo>
                  <a:lnTo>
                    <a:pt x="2900425" y="67932"/>
                  </a:lnTo>
                  <a:lnTo>
                    <a:pt x="2900171" y="39357"/>
                  </a:lnTo>
                  <a:close/>
                </a:path>
                <a:path w="4655185" h="114935">
                  <a:moveTo>
                    <a:pt x="2957321" y="38988"/>
                  </a:moveTo>
                  <a:lnTo>
                    <a:pt x="2928746" y="39179"/>
                  </a:lnTo>
                  <a:lnTo>
                    <a:pt x="2929000" y="67754"/>
                  </a:lnTo>
                  <a:lnTo>
                    <a:pt x="2957575" y="67563"/>
                  </a:lnTo>
                  <a:lnTo>
                    <a:pt x="2957321" y="38988"/>
                  </a:lnTo>
                  <a:close/>
                </a:path>
                <a:path w="4655185" h="114935">
                  <a:moveTo>
                    <a:pt x="3014471" y="38620"/>
                  </a:moveTo>
                  <a:lnTo>
                    <a:pt x="2985896" y="38811"/>
                  </a:lnTo>
                  <a:lnTo>
                    <a:pt x="2986150" y="67386"/>
                  </a:lnTo>
                  <a:lnTo>
                    <a:pt x="3014725" y="67195"/>
                  </a:lnTo>
                  <a:lnTo>
                    <a:pt x="3014471" y="38620"/>
                  </a:lnTo>
                  <a:close/>
                </a:path>
                <a:path w="4655185" h="114935">
                  <a:moveTo>
                    <a:pt x="3071621" y="38252"/>
                  </a:moveTo>
                  <a:lnTo>
                    <a:pt x="3043046" y="38442"/>
                  </a:lnTo>
                  <a:lnTo>
                    <a:pt x="3043300" y="67017"/>
                  </a:lnTo>
                  <a:lnTo>
                    <a:pt x="3071875" y="66827"/>
                  </a:lnTo>
                  <a:lnTo>
                    <a:pt x="3071621" y="38252"/>
                  </a:lnTo>
                  <a:close/>
                </a:path>
                <a:path w="4655185" h="114935">
                  <a:moveTo>
                    <a:pt x="3128771" y="37883"/>
                  </a:moveTo>
                  <a:lnTo>
                    <a:pt x="3100196" y="38074"/>
                  </a:lnTo>
                  <a:lnTo>
                    <a:pt x="3100450" y="66636"/>
                  </a:lnTo>
                  <a:lnTo>
                    <a:pt x="3129025" y="66458"/>
                  </a:lnTo>
                  <a:lnTo>
                    <a:pt x="3128771" y="37883"/>
                  </a:lnTo>
                  <a:close/>
                </a:path>
                <a:path w="4655185" h="114935">
                  <a:moveTo>
                    <a:pt x="3185921" y="37515"/>
                  </a:moveTo>
                  <a:lnTo>
                    <a:pt x="3157346" y="37693"/>
                  </a:lnTo>
                  <a:lnTo>
                    <a:pt x="3157600" y="66268"/>
                  </a:lnTo>
                  <a:lnTo>
                    <a:pt x="3186175" y="66090"/>
                  </a:lnTo>
                  <a:lnTo>
                    <a:pt x="3185921" y="37515"/>
                  </a:lnTo>
                  <a:close/>
                </a:path>
                <a:path w="4655185" h="114935">
                  <a:moveTo>
                    <a:pt x="3243071" y="37147"/>
                  </a:moveTo>
                  <a:lnTo>
                    <a:pt x="3214496" y="37325"/>
                  </a:lnTo>
                  <a:lnTo>
                    <a:pt x="3214750" y="65900"/>
                  </a:lnTo>
                  <a:lnTo>
                    <a:pt x="3243325" y="65722"/>
                  </a:lnTo>
                  <a:lnTo>
                    <a:pt x="3243071" y="37147"/>
                  </a:lnTo>
                  <a:close/>
                </a:path>
                <a:path w="4655185" h="114935">
                  <a:moveTo>
                    <a:pt x="3300221" y="36779"/>
                  </a:moveTo>
                  <a:lnTo>
                    <a:pt x="3271646" y="36956"/>
                  </a:lnTo>
                  <a:lnTo>
                    <a:pt x="3271900" y="65531"/>
                  </a:lnTo>
                  <a:lnTo>
                    <a:pt x="3300475" y="65354"/>
                  </a:lnTo>
                  <a:lnTo>
                    <a:pt x="3300221" y="36779"/>
                  </a:lnTo>
                  <a:close/>
                </a:path>
                <a:path w="4655185" h="114935">
                  <a:moveTo>
                    <a:pt x="3357371" y="36410"/>
                  </a:moveTo>
                  <a:lnTo>
                    <a:pt x="3328796" y="36588"/>
                  </a:lnTo>
                  <a:lnTo>
                    <a:pt x="3329050" y="65163"/>
                  </a:lnTo>
                  <a:lnTo>
                    <a:pt x="3357625" y="64985"/>
                  </a:lnTo>
                  <a:lnTo>
                    <a:pt x="3357371" y="36410"/>
                  </a:lnTo>
                  <a:close/>
                </a:path>
                <a:path w="4655185" h="114935">
                  <a:moveTo>
                    <a:pt x="3414521" y="36029"/>
                  </a:moveTo>
                  <a:lnTo>
                    <a:pt x="3385946" y="36220"/>
                  </a:lnTo>
                  <a:lnTo>
                    <a:pt x="3386200" y="64795"/>
                  </a:lnTo>
                  <a:lnTo>
                    <a:pt x="3414775" y="64604"/>
                  </a:lnTo>
                  <a:lnTo>
                    <a:pt x="3414521" y="36029"/>
                  </a:lnTo>
                  <a:close/>
                </a:path>
                <a:path w="4655185" h="114935">
                  <a:moveTo>
                    <a:pt x="3471671" y="35661"/>
                  </a:moveTo>
                  <a:lnTo>
                    <a:pt x="3443096" y="35852"/>
                  </a:lnTo>
                  <a:lnTo>
                    <a:pt x="3443350" y="64427"/>
                  </a:lnTo>
                  <a:lnTo>
                    <a:pt x="3471925" y="64236"/>
                  </a:lnTo>
                  <a:lnTo>
                    <a:pt x="3471671" y="35661"/>
                  </a:lnTo>
                  <a:close/>
                </a:path>
                <a:path w="4655185" h="114935">
                  <a:moveTo>
                    <a:pt x="3528821" y="35293"/>
                  </a:moveTo>
                  <a:lnTo>
                    <a:pt x="3500246" y="35483"/>
                  </a:lnTo>
                  <a:lnTo>
                    <a:pt x="3500500" y="64058"/>
                  </a:lnTo>
                  <a:lnTo>
                    <a:pt x="3529075" y="63868"/>
                  </a:lnTo>
                  <a:lnTo>
                    <a:pt x="3528821" y="35293"/>
                  </a:lnTo>
                  <a:close/>
                </a:path>
                <a:path w="4655185" h="114935">
                  <a:moveTo>
                    <a:pt x="3585971" y="34924"/>
                  </a:moveTo>
                  <a:lnTo>
                    <a:pt x="3557396" y="35115"/>
                  </a:lnTo>
                  <a:lnTo>
                    <a:pt x="3557650" y="63690"/>
                  </a:lnTo>
                  <a:lnTo>
                    <a:pt x="3586225" y="63499"/>
                  </a:lnTo>
                  <a:lnTo>
                    <a:pt x="3585971" y="34924"/>
                  </a:lnTo>
                  <a:close/>
                </a:path>
                <a:path w="4655185" h="114935">
                  <a:moveTo>
                    <a:pt x="3643121" y="34556"/>
                  </a:moveTo>
                  <a:lnTo>
                    <a:pt x="3614546" y="34747"/>
                  </a:lnTo>
                  <a:lnTo>
                    <a:pt x="3614800" y="63322"/>
                  </a:lnTo>
                  <a:lnTo>
                    <a:pt x="3643375" y="63131"/>
                  </a:lnTo>
                  <a:lnTo>
                    <a:pt x="3643121" y="34556"/>
                  </a:lnTo>
                  <a:close/>
                </a:path>
                <a:path w="4655185" h="114935">
                  <a:moveTo>
                    <a:pt x="3700271" y="34188"/>
                  </a:moveTo>
                  <a:lnTo>
                    <a:pt x="3671696" y="34378"/>
                  </a:lnTo>
                  <a:lnTo>
                    <a:pt x="3671950" y="62953"/>
                  </a:lnTo>
                  <a:lnTo>
                    <a:pt x="3700525" y="62763"/>
                  </a:lnTo>
                  <a:lnTo>
                    <a:pt x="3700271" y="34188"/>
                  </a:lnTo>
                  <a:close/>
                </a:path>
                <a:path w="4655185" h="114935">
                  <a:moveTo>
                    <a:pt x="3757421" y="33819"/>
                  </a:moveTo>
                  <a:lnTo>
                    <a:pt x="3728846" y="34010"/>
                  </a:lnTo>
                  <a:lnTo>
                    <a:pt x="3729100" y="62572"/>
                  </a:lnTo>
                  <a:lnTo>
                    <a:pt x="3757675" y="62394"/>
                  </a:lnTo>
                  <a:lnTo>
                    <a:pt x="3757421" y="33819"/>
                  </a:lnTo>
                  <a:close/>
                </a:path>
                <a:path w="4655185" h="114935">
                  <a:moveTo>
                    <a:pt x="3814571" y="33451"/>
                  </a:moveTo>
                  <a:lnTo>
                    <a:pt x="3785996" y="33629"/>
                  </a:lnTo>
                  <a:lnTo>
                    <a:pt x="3786250" y="62204"/>
                  </a:lnTo>
                  <a:lnTo>
                    <a:pt x="3814825" y="62026"/>
                  </a:lnTo>
                  <a:lnTo>
                    <a:pt x="3814571" y="33451"/>
                  </a:lnTo>
                  <a:close/>
                </a:path>
                <a:path w="4655185" h="114935">
                  <a:moveTo>
                    <a:pt x="3871721" y="33083"/>
                  </a:moveTo>
                  <a:lnTo>
                    <a:pt x="3843146" y="33261"/>
                  </a:lnTo>
                  <a:lnTo>
                    <a:pt x="3843400" y="61836"/>
                  </a:lnTo>
                  <a:lnTo>
                    <a:pt x="3871975" y="61658"/>
                  </a:lnTo>
                  <a:lnTo>
                    <a:pt x="3871721" y="33083"/>
                  </a:lnTo>
                  <a:close/>
                </a:path>
                <a:path w="4655185" h="114935">
                  <a:moveTo>
                    <a:pt x="3928871" y="32715"/>
                  </a:moveTo>
                  <a:lnTo>
                    <a:pt x="3900296" y="32892"/>
                  </a:lnTo>
                  <a:lnTo>
                    <a:pt x="3900550" y="61467"/>
                  </a:lnTo>
                  <a:lnTo>
                    <a:pt x="3929125" y="61290"/>
                  </a:lnTo>
                  <a:lnTo>
                    <a:pt x="3928871" y="32715"/>
                  </a:lnTo>
                  <a:close/>
                </a:path>
                <a:path w="4655185" h="114935">
                  <a:moveTo>
                    <a:pt x="3986021" y="32346"/>
                  </a:moveTo>
                  <a:lnTo>
                    <a:pt x="3957446" y="32524"/>
                  </a:lnTo>
                  <a:lnTo>
                    <a:pt x="3957700" y="61099"/>
                  </a:lnTo>
                  <a:lnTo>
                    <a:pt x="3986275" y="60921"/>
                  </a:lnTo>
                  <a:lnTo>
                    <a:pt x="3986021" y="32346"/>
                  </a:lnTo>
                  <a:close/>
                </a:path>
                <a:path w="4655185" h="114935">
                  <a:moveTo>
                    <a:pt x="4043171" y="31965"/>
                  </a:moveTo>
                  <a:lnTo>
                    <a:pt x="4014596" y="32156"/>
                  </a:lnTo>
                  <a:lnTo>
                    <a:pt x="4014850" y="60731"/>
                  </a:lnTo>
                  <a:lnTo>
                    <a:pt x="4043425" y="60540"/>
                  </a:lnTo>
                  <a:lnTo>
                    <a:pt x="4043171" y="31965"/>
                  </a:lnTo>
                  <a:close/>
                </a:path>
                <a:path w="4655185" h="114935">
                  <a:moveTo>
                    <a:pt x="4100321" y="31597"/>
                  </a:moveTo>
                  <a:lnTo>
                    <a:pt x="4071746" y="31787"/>
                  </a:lnTo>
                  <a:lnTo>
                    <a:pt x="4071874" y="60362"/>
                  </a:lnTo>
                  <a:lnTo>
                    <a:pt x="4100448" y="60172"/>
                  </a:lnTo>
                  <a:lnTo>
                    <a:pt x="4100321" y="31597"/>
                  </a:lnTo>
                  <a:close/>
                </a:path>
                <a:path w="4655185" h="114935">
                  <a:moveTo>
                    <a:pt x="4157471" y="31229"/>
                  </a:moveTo>
                  <a:lnTo>
                    <a:pt x="4128896" y="31419"/>
                  </a:lnTo>
                  <a:lnTo>
                    <a:pt x="4129024" y="59994"/>
                  </a:lnTo>
                  <a:lnTo>
                    <a:pt x="4157598" y="59804"/>
                  </a:lnTo>
                  <a:lnTo>
                    <a:pt x="4157471" y="31229"/>
                  </a:lnTo>
                  <a:close/>
                </a:path>
                <a:path w="4655185" h="114935">
                  <a:moveTo>
                    <a:pt x="4214621" y="30860"/>
                  </a:moveTo>
                  <a:lnTo>
                    <a:pt x="4186046" y="31051"/>
                  </a:lnTo>
                  <a:lnTo>
                    <a:pt x="4186174" y="59626"/>
                  </a:lnTo>
                  <a:lnTo>
                    <a:pt x="4214748" y="59435"/>
                  </a:lnTo>
                  <a:lnTo>
                    <a:pt x="4214621" y="30860"/>
                  </a:lnTo>
                  <a:close/>
                </a:path>
                <a:path w="4655185" h="114935">
                  <a:moveTo>
                    <a:pt x="4271771" y="30492"/>
                  </a:moveTo>
                  <a:lnTo>
                    <a:pt x="4243196" y="30683"/>
                  </a:lnTo>
                  <a:lnTo>
                    <a:pt x="4243324" y="59258"/>
                  </a:lnTo>
                  <a:lnTo>
                    <a:pt x="4271898" y="59067"/>
                  </a:lnTo>
                  <a:lnTo>
                    <a:pt x="4271771" y="30492"/>
                  </a:lnTo>
                  <a:close/>
                </a:path>
                <a:path w="4655185" h="114935">
                  <a:moveTo>
                    <a:pt x="4328921" y="30124"/>
                  </a:moveTo>
                  <a:lnTo>
                    <a:pt x="4300346" y="30314"/>
                  </a:lnTo>
                  <a:lnTo>
                    <a:pt x="4300474" y="58889"/>
                  </a:lnTo>
                  <a:lnTo>
                    <a:pt x="4329048" y="58699"/>
                  </a:lnTo>
                  <a:lnTo>
                    <a:pt x="4328921" y="30124"/>
                  </a:lnTo>
                  <a:close/>
                </a:path>
                <a:path w="4655185" h="114935">
                  <a:moveTo>
                    <a:pt x="4386071" y="29755"/>
                  </a:moveTo>
                  <a:lnTo>
                    <a:pt x="4357496" y="29933"/>
                  </a:lnTo>
                  <a:lnTo>
                    <a:pt x="4357624" y="58508"/>
                  </a:lnTo>
                  <a:lnTo>
                    <a:pt x="4386198" y="58330"/>
                  </a:lnTo>
                  <a:lnTo>
                    <a:pt x="4386071" y="29755"/>
                  </a:lnTo>
                  <a:close/>
                </a:path>
                <a:path w="4655185" h="114935">
                  <a:moveTo>
                    <a:pt x="4443221" y="29387"/>
                  </a:moveTo>
                  <a:lnTo>
                    <a:pt x="4414646" y="29565"/>
                  </a:lnTo>
                  <a:lnTo>
                    <a:pt x="4414774" y="58140"/>
                  </a:lnTo>
                  <a:lnTo>
                    <a:pt x="4443348" y="57962"/>
                  </a:lnTo>
                  <a:lnTo>
                    <a:pt x="4443221" y="29387"/>
                  </a:lnTo>
                  <a:close/>
                </a:path>
                <a:path w="4655185" h="114935">
                  <a:moveTo>
                    <a:pt x="4500371" y="29019"/>
                  </a:moveTo>
                  <a:lnTo>
                    <a:pt x="4471796" y="29197"/>
                  </a:lnTo>
                  <a:lnTo>
                    <a:pt x="4471924" y="57772"/>
                  </a:lnTo>
                  <a:lnTo>
                    <a:pt x="4500498" y="57594"/>
                  </a:lnTo>
                  <a:lnTo>
                    <a:pt x="4500371" y="29019"/>
                  </a:lnTo>
                  <a:close/>
                </a:path>
                <a:path w="4655185" h="114935">
                  <a:moveTo>
                    <a:pt x="4557521" y="28651"/>
                  </a:moveTo>
                  <a:lnTo>
                    <a:pt x="4528946" y="28828"/>
                  </a:lnTo>
                  <a:lnTo>
                    <a:pt x="4529074" y="57403"/>
                  </a:lnTo>
                  <a:lnTo>
                    <a:pt x="4557648" y="57226"/>
                  </a:lnTo>
                  <a:lnTo>
                    <a:pt x="4557521" y="28651"/>
                  </a:lnTo>
                  <a:close/>
                </a:path>
                <a:path w="4655185" h="114935">
                  <a:moveTo>
                    <a:pt x="4569078" y="0"/>
                  </a:moveTo>
                  <a:lnTo>
                    <a:pt x="4569586" y="85724"/>
                  </a:lnTo>
                  <a:lnTo>
                    <a:pt x="4655057" y="42303"/>
                  </a:lnTo>
                  <a:lnTo>
                    <a:pt x="4569078" y="0"/>
                  </a:lnTo>
                  <a:close/>
                </a:path>
              </a:pathLst>
            </a:custGeom>
            <a:solidFill>
              <a:srgbClr val="497DBA"/>
            </a:solidFill>
          </p:spPr>
          <p:txBody>
            <a:bodyPr wrap="square" lIns="0" tIns="0" rIns="0" bIns="0" rtlCol="0"/>
            <a:lstStyle/>
            <a:p>
              <a:endParaRPr/>
            </a:p>
          </p:txBody>
        </p:sp>
      </p:grpSp>
      <p:sp>
        <p:nvSpPr>
          <p:cNvPr id="72" name="object 72"/>
          <p:cNvSpPr txBox="1"/>
          <p:nvPr/>
        </p:nvSpPr>
        <p:spPr>
          <a:xfrm>
            <a:off x="1508251" y="5350865"/>
            <a:ext cx="3731260" cy="770255"/>
          </a:xfrm>
          <a:prstGeom prst="rect">
            <a:avLst/>
          </a:prstGeom>
        </p:spPr>
        <p:txBody>
          <a:bodyPr vert="horz" wrap="square" lIns="0" tIns="12700" rIns="0" bIns="0" rtlCol="0">
            <a:spAutoFit/>
          </a:bodyPr>
          <a:lstStyle/>
          <a:p>
            <a:pPr marL="47625" algn="ctr">
              <a:lnSpc>
                <a:spcPct val="100000"/>
              </a:lnSpc>
              <a:spcBef>
                <a:spcPts val="100"/>
              </a:spcBef>
            </a:pPr>
            <a:r>
              <a:rPr sz="1800" b="1" spc="-10" dirty="0">
                <a:latin typeface="Calibri"/>
                <a:cs typeface="Calibri"/>
              </a:rPr>
              <a:t>Pembelajaran</a:t>
            </a:r>
            <a:endParaRPr sz="1800">
              <a:latin typeface="Calibri"/>
              <a:cs typeface="Calibri"/>
            </a:endParaRPr>
          </a:p>
          <a:p>
            <a:pPr algn="ctr">
              <a:lnSpc>
                <a:spcPct val="100000"/>
              </a:lnSpc>
              <a:spcBef>
                <a:spcPts val="1540"/>
              </a:spcBef>
            </a:pPr>
            <a:r>
              <a:rPr sz="1800" b="1" spc="-5" dirty="0">
                <a:latin typeface="Calibri"/>
                <a:cs typeface="Calibri"/>
              </a:rPr>
              <a:t>Standar</a:t>
            </a:r>
            <a:r>
              <a:rPr sz="1800" b="1" spc="-40" dirty="0">
                <a:latin typeface="Calibri"/>
                <a:cs typeface="Calibri"/>
              </a:rPr>
              <a:t> </a:t>
            </a:r>
            <a:r>
              <a:rPr sz="1800" b="1" dirty="0">
                <a:latin typeface="Calibri"/>
                <a:cs typeface="Calibri"/>
              </a:rPr>
              <a:t>&amp;</a:t>
            </a:r>
            <a:r>
              <a:rPr sz="1800" b="1" spc="-10" dirty="0">
                <a:latin typeface="Calibri"/>
                <a:cs typeface="Calibri"/>
              </a:rPr>
              <a:t> Sistem</a:t>
            </a:r>
            <a:r>
              <a:rPr sz="1800" b="1" spc="-25" dirty="0">
                <a:latin typeface="Calibri"/>
                <a:cs typeface="Calibri"/>
              </a:rPr>
              <a:t> </a:t>
            </a:r>
            <a:r>
              <a:rPr sz="1800" b="1" spc="-5" dirty="0">
                <a:latin typeface="Calibri"/>
                <a:cs typeface="Calibri"/>
              </a:rPr>
              <a:t>Penjaminan</a:t>
            </a:r>
            <a:r>
              <a:rPr sz="1800" b="1" spc="-30" dirty="0">
                <a:latin typeface="Calibri"/>
                <a:cs typeface="Calibri"/>
              </a:rPr>
              <a:t> </a:t>
            </a:r>
            <a:r>
              <a:rPr sz="1800" b="1" dirty="0">
                <a:latin typeface="Calibri"/>
                <a:cs typeface="Calibri"/>
              </a:rPr>
              <a:t>Mutu</a:t>
            </a:r>
            <a:r>
              <a:rPr sz="1800" b="1" spc="-15" dirty="0">
                <a:latin typeface="Calibri"/>
                <a:cs typeface="Calibri"/>
              </a:rPr>
              <a:t> </a:t>
            </a:r>
            <a:r>
              <a:rPr sz="1800" b="1" spc="-5" dirty="0">
                <a:latin typeface="Calibri"/>
                <a:cs typeface="Calibri"/>
              </a:rPr>
              <a:t>I/E</a:t>
            </a:r>
            <a:endParaRPr sz="1800">
              <a:latin typeface="Calibri"/>
              <a:cs typeface="Calibri"/>
            </a:endParaRPr>
          </a:p>
        </p:txBody>
      </p:sp>
      <p:grpSp>
        <p:nvGrpSpPr>
          <p:cNvPr id="73" name="object 73"/>
          <p:cNvGrpSpPr/>
          <p:nvPr/>
        </p:nvGrpSpPr>
        <p:grpSpPr>
          <a:xfrm>
            <a:off x="1798447" y="1832038"/>
            <a:ext cx="3272154" cy="3965575"/>
            <a:chOff x="1798447" y="1832038"/>
            <a:chExt cx="3272154" cy="3965575"/>
          </a:xfrm>
        </p:grpSpPr>
        <p:sp>
          <p:nvSpPr>
            <p:cNvPr id="74" name="object 74"/>
            <p:cNvSpPr/>
            <p:nvPr/>
          </p:nvSpPr>
          <p:spPr>
            <a:xfrm>
              <a:off x="1798447" y="4603496"/>
              <a:ext cx="3272154" cy="1193800"/>
            </a:xfrm>
            <a:custGeom>
              <a:avLst/>
              <a:gdLst/>
              <a:ahLst/>
              <a:cxnLst/>
              <a:rect l="l" t="t" r="r" b="b"/>
              <a:pathLst>
                <a:path w="3272154" h="1193800">
                  <a:moveTo>
                    <a:pt x="534542" y="20319"/>
                  </a:moveTo>
                  <a:lnTo>
                    <a:pt x="383794" y="20319"/>
                  </a:lnTo>
                  <a:lnTo>
                    <a:pt x="284098" y="27939"/>
                  </a:lnTo>
                  <a:lnTo>
                    <a:pt x="197865" y="43179"/>
                  </a:lnTo>
                  <a:lnTo>
                    <a:pt x="148462" y="59689"/>
                  </a:lnTo>
                  <a:lnTo>
                    <a:pt x="106171" y="78739"/>
                  </a:lnTo>
                  <a:lnTo>
                    <a:pt x="71500" y="105409"/>
                  </a:lnTo>
                  <a:lnTo>
                    <a:pt x="44703" y="138429"/>
                  </a:lnTo>
                  <a:lnTo>
                    <a:pt x="25145" y="177800"/>
                  </a:lnTo>
                  <a:lnTo>
                    <a:pt x="11048" y="226059"/>
                  </a:lnTo>
                  <a:lnTo>
                    <a:pt x="2539" y="280669"/>
                  </a:lnTo>
                  <a:lnTo>
                    <a:pt x="0" y="339089"/>
                  </a:lnTo>
                  <a:lnTo>
                    <a:pt x="888" y="370839"/>
                  </a:lnTo>
                  <a:lnTo>
                    <a:pt x="7238" y="435609"/>
                  </a:lnTo>
                  <a:lnTo>
                    <a:pt x="20192" y="502919"/>
                  </a:lnTo>
                  <a:lnTo>
                    <a:pt x="39750" y="571500"/>
                  </a:lnTo>
                  <a:lnTo>
                    <a:pt x="66547" y="640079"/>
                  </a:lnTo>
                  <a:lnTo>
                    <a:pt x="100710" y="707389"/>
                  </a:lnTo>
                  <a:lnTo>
                    <a:pt x="120776" y="740409"/>
                  </a:lnTo>
                  <a:lnTo>
                    <a:pt x="142747" y="773429"/>
                  </a:lnTo>
                  <a:lnTo>
                    <a:pt x="166623" y="805179"/>
                  </a:lnTo>
                  <a:lnTo>
                    <a:pt x="192785" y="835659"/>
                  </a:lnTo>
                  <a:lnTo>
                    <a:pt x="220979" y="864869"/>
                  </a:lnTo>
                  <a:lnTo>
                    <a:pt x="251333" y="892809"/>
                  </a:lnTo>
                  <a:lnTo>
                    <a:pt x="283971" y="919479"/>
                  </a:lnTo>
                  <a:lnTo>
                    <a:pt x="318642" y="943609"/>
                  </a:lnTo>
                  <a:lnTo>
                    <a:pt x="355726" y="966469"/>
                  </a:lnTo>
                  <a:lnTo>
                    <a:pt x="395350" y="988059"/>
                  </a:lnTo>
                  <a:lnTo>
                    <a:pt x="437133" y="1007109"/>
                  </a:lnTo>
                  <a:lnTo>
                    <a:pt x="481202" y="1023619"/>
                  </a:lnTo>
                  <a:lnTo>
                    <a:pt x="529335" y="1038859"/>
                  </a:lnTo>
                  <a:lnTo>
                    <a:pt x="582929" y="1052830"/>
                  </a:lnTo>
                  <a:lnTo>
                    <a:pt x="641730" y="1066799"/>
                  </a:lnTo>
                  <a:lnTo>
                    <a:pt x="705230" y="1080769"/>
                  </a:lnTo>
                  <a:lnTo>
                    <a:pt x="773302" y="1093469"/>
                  </a:lnTo>
                  <a:lnTo>
                    <a:pt x="845184" y="1104899"/>
                  </a:lnTo>
                  <a:lnTo>
                    <a:pt x="1000125" y="1127759"/>
                  </a:lnTo>
                  <a:lnTo>
                    <a:pt x="1082166" y="1137919"/>
                  </a:lnTo>
                  <a:lnTo>
                    <a:pt x="1253616" y="1155699"/>
                  </a:lnTo>
                  <a:lnTo>
                    <a:pt x="1342263" y="1163319"/>
                  </a:lnTo>
                  <a:lnTo>
                    <a:pt x="1523364" y="1176019"/>
                  </a:lnTo>
                  <a:lnTo>
                    <a:pt x="1707133" y="1186180"/>
                  </a:lnTo>
                  <a:lnTo>
                    <a:pt x="1890394" y="1192530"/>
                  </a:lnTo>
                  <a:lnTo>
                    <a:pt x="1980818" y="1193799"/>
                  </a:lnTo>
                  <a:lnTo>
                    <a:pt x="2157475" y="1193799"/>
                  </a:lnTo>
                  <a:lnTo>
                    <a:pt x="2243073" y="1192530"/>
                  </a:lnTo>
                  <a:lnTo>
                    <a:pt x="2326004" y="1189989"/>
                  </a:lnTo>
                  <a:lnTo>
                    <a:pt x="2483357" y="1182369"/>
                  </a:lnTo>
                  <a:lnTo>
                    <a:pt x="2626360" y="1169669"/>
                  </a:lnTo>
                  <a:lnTo>
                    <a:pt x="2691510" y="1160780"/>
                  </a:lnTo>
                  <a:lnTo>
                    <a:pt x="2726127" y="1155699"/>
                  </a:lnTo>
                  <a:lnTo>
                    <a:pt x="1981580" y="1155699"/>
                  </a:lnTo>
                  <a:lnTo>
                    <a:pt x="1891537" y="1154430"/>
                  </a:lnTo>
                  <a:lnTo>
                    <a:pt x="1709038" y="1148080"/>
                  </a:lnTo>
                  <a:lnTo>
                    <a:pt x="1526158" y="1137919"/>
                  </a:lnTo>
                  <a:lnTo>
                    <a:pt x="1345564" y="1125219"/>
                  </a:lnTo>
                  <a:lnTo>
                    <a:pt x="1257427" y="1117599"/>
                  </a:lnTo>
                  <a:lnTo>
                    <a:pt x="1086738" y="1099819"/>
                  </a:lnTo>
                  <a:lnTo>
                    <a:pt x="926719" y="1079499"/>
                  </a:lnTo>
                  <a:lnTo>
                    <a:pt x="851534" y="1068069"/>
                  </a:lnTo>
                  <a:lnTo>
                    <a:pt x="712977" y="1043939"/>
                  </a:lnTo>
                  <a:lnTo>
                    <a:pt x="592963" y="1017269"/>
                  </a:lnTo>
                  <a:lnTo>
                    <a:pt x="494156" y="988059"/>
                  </a:lnTo>
                  <a:lnTo>
                    <a:pt x="452246" y="971549"/>
                  </a:lnTo>
                  <a:lnTo>
                    <a:pt x="412876" y="953769"/>
                  </a:lnTo>
                  <a:lnTo>
                    <a:pt x="393826" y="943609"/>
                  </a:lnTo>
                  <a:lnTo>
                    <a:pt x="375919" y="934719"/>
                  </a:lnTo>
                  <a:lnTo>
                    <a:pt x="340740" y="913129"/>
                  </a:lnTo>
                  <a:lnTo>
                    <a:pt x="307847" y="888999"/>
                  </a:lnTo>
                  <a:lnTo>
                    <a:pt x="277113" y="864869"/>
                  </a:lnTo>
                  <a:lnTo>
                    <a:pt x="248411" y="838199"/>
                  </a:lnTo>
                  <a:lnTo>
                    <a:pt x="221741" y="810259"/>
                  </a:lnTo>
                  <a:lnTo>
                    <a:pt x="196976" y="781049"/>
                  </a:lnTo>
                  <a:lnTo>
                    <a:pt x="153288" y="721359"/>
                  </a:lnTo>
                  <a:lnTo>
                    <a:pt x="117093" y="657859"/>
                  </a:lnTo>
                  <a:lnTo>
                    <a:pt x="88137" y="593089"/>
                  </a:lnTo>
                  <a:lnTo>
                    <a:pt x="66039" y="527050"/>
                  </a:lnTo>
                  <a:lnTo>
                    <a:pt x="50418" y="462279"/>
                  </a:lnTo>
                  <a:lnTo>
                    <a:pt x="41275" y="400050"/>
                  </a:lnTo>
                  <a:lnTo>
                    <a:pt x="38100" y="340359"/>
                  </a:lnTo>
                  <a:lnTo>
                    <a:pt x="38480" y="312419"/>
                  </a:lnTo>
                  <a:lnTo>
                    <a:pt x="43560" y="259079"/>
                  </a:lnTo>
                  <a:lnTo>
                    <a:pt x="53593" y="213359"/>
                  </a:lnTo>
                  <a:lnTo>
                    <a:pt x="67817" y="175259"/>
                  </a:lnTo>
                  <a:lnTo>
                    <a:pt x="81152" y="152400"/>
                  </a:lnTo>
                  <a:lnTo>
                    <a:pt x="85470" y="146050"/>
                  </a:lnTo>
                  <a:lnTo>
                    <a:pt x="124078" y="113029"/>
                  </a:lnTo>
                  <a:lnTo>
                    <a:pt x="161035" y="95250"/>
                  </a:lnTo>
                  <a:lnTo>
                    <a:pt x="206120" y="81279"/>
                  </a:lnTo>
                  <a:lnTo>
                    <a:pt x="258952" y="69850"/>
                  </a:lnTo>
                  <a:lnTo>
                    <a:pt x="318769" y="62229"/>
                  </a:lnTo>
                  <a:lnTo>
                    <a:pt x="351027" y="60959"/>
                  </a:lnTo>
                  <a:lnTo>
                    <a:pt x="384809" y="58419"/>
                  </a:lnTo>
                  <a:lnTo>
                    <a:pt x="419988" y="58419"/>
                  </a:lnTo>
                  <a:lnTo>
                    <a:pt x="456438" y="57150"/>
                  </a:lnTo>
                  <a:lnTo>
                    <a:pt x="986313" y="57150"/>
                  </a:lnTo>
                  <a:lnTo>
                    <a:pt x="927734" y="50800"/>
                  </a:lnTo>
                  <a:lnTo>
                    <a:pt x="835786" y="41909"/>
                  </a:lnTo>
                  <a:lnTo>
                    <a:pt x="658748" y="26669"/>
                  </a:lnTo>
                  <a:lnTo>
                    <a:pt x="616457" y="24129"/>
                  </a:lnTo>
                  <a:lnTo>
                    <a:pt x="575055" y="22859"/>
                  </a:lnTo>
                  <a:lnTo>
                    <a:pt x="534542" y="20319"/>
                  </a:lnTo>
                  <a:close/>
                </a:path>
                <a:path w="3272154" h="1193800">
                  <a:moveTo>
                    <a:pt x="2957757" y="66039"/>
                  </a:moveTo>
                  <a:lnTo>
                    <a:pt x="2592958" y="66039"/>
                  </a:lnTo>
                  <a:lnTo>
                    <a:pt x="2698623" y="68579"/>
                  </a:lnTo>
                  <a:lnTo>
                    <a:pt x="2795143" y="76200"/>
                  </a:lnTo>
                  <a:lnTo>
                    <a:pt x="2839719" y="81279"/>
                  </a:lnTo>
                  <a:lnTo>
                    <a:pt x="2881756" y="87629"/>
                  </a:lnTo>
                  <a:lnTo>
                    <a:pt x="2921127" y="96519"/>
                  </a:lnTo>
                  <a:lnTo>
                    <a:pt x="2991357" y="115569"/>
                  </a:lnTo>
                  <a:lnTo>
                    <a:pt x="3049523" y="139700"/>
                  </a:lnTo>
                  <a:lnTo>
                    <a:pt x="3085973" y="162559"/>
                  </a:lnTo>
                  <a:lnTo>
                    <a:pt x="3118611" y="191769"/>
                  </a:lnTo>
                  <a:lnTo>
                    <a:pt x="3147567" y="226059"/>
                  </a:lnTo>
                  <a:lnTo>
                    <a:pt x="3172205" y="265429"/>
                  </a:lnTo>
                  <a:lnTo>
                    <a:pt x="3199256" y="325119"/>
                  </a:lnTo>
                  <a:lnTo>
                    <a:pt x="3218560" y="389889"/>
                  </a:lnTo>
                  <a:lnTo>
                    <a:pt x="3230244" y="461009"/>
                  </a:lnTo>
                  <a:lnTo>
                    <a:pt x="3233648" y="527050"/>
                  </a:lnTo>
                  <a:lnTo>
                    <a:pt x="3233713" y="537209"/>
                  </a:lnTo>
                  <a:lnTo>
                    <a:pt x="3232530" y="571500"/>
                  </a:lnTo>
                  <a:lnTo>
                    <a:pt x="3229355" y="609600"/>
                  </a:lnTo>
                  <a:lnTo>
                    <a:pt x="3216655" y="684529"/>
                  </a:lnTo>
                  <a:lnTo>
                    <a:pt x="3195573" y="758189"/>
                  </a:lnTo>
                  <a:lnTo>
                    <a:pt x="3166110" y="828039"/>
                  </a:lnTo>
                  <a:lnTo>
                    <a:pt x="3128263" y="892809"/>
                  </a:lnTo>
                  <a:lnTo>
                    <a:pt x="3082035" y="952499"/>
                  </a:lnTo>
                  <a:lnTo>
                    <a:pt x="3041268" y="991869"/>
                  </a:lnTo>
                  <a:lnTo>
                    <a:pt x="2996056" y="1026159"/>
                  </a:lnTo>
                  <a:lnTo>
                    <a:pt x="2979928" y="1037589"/>
                  </a:lnTo>
                  <a:lnTo>
                    <a:pt x="2945891" y="1055369"/>
                  </a:lnTo>
                  <a:lnTo>
                    <a:pt x="2909569" y="1071880"/>
                  </a:lnTo>
                  <a:lnTo>
                    <a:pt x="2870199" y="1085849"/>
                  </a:lnTo>
                  <a:lnTo>
                    <a:pt x="2800223" y="1103630"/>
                  </a:lnTo>
                  <a:lnTo>
                    <a:pt x="2746120" y="1113789"/>
                  </a:lnTo>
                  <a:lnTo>
                    <a:pt x="2686811" y="1123949"/>
                  </a:lnTo>
                  <a:lnTo>
                    <a:pt x="2622423" y="1131569"/>
                  </a:lnTo>
                  <a:lnTo>
                    <a:pt x="2481072" y="1144269"/>
                  </a:lnTo>
                  <a:lnTo>
                    <a:pt x="2324988" y="1151889"/>
                  </a:lnTo>
                  <a:lnTo>
                    <a:pt x="2242438" y="1154430"/>
                  </a:lnTo>
                  <a:lnTo>
                    <a:pt x="2157475" y="1155699"/>
                  </a:lnTo>
                  <a:lnTo>
                    <a:pt x="2726127" y="1155699"/>
                  </a:lnTo>
                  <a:lnTo>
                    <a:pt x="2807461" y="1140459"/>
                  </a:lnTo>
                  <a:lnTo>
                    <a:pt x="2857499" y="1129030"/>
                  </a:lnTo>
                  <a:lnTo>
                    <a:pt x="2902204" y="1115059"/>
                  </a:lnTo>
                  <a:lnTo>
                    <a:pt x="2942716" y="1099819"/>
                  </a:lnTo>
                  <a:lnTo>
                    <a:pt x="2980816" y="1080769"/>
                  </a:lnTo>
                  <a:lnTo>
                    <a:pt x="3016630" y="1059180"/>
                  </a:lnTo>
                  <a:lnTo>
                    <a:pt x="3033522" y="1046479"/>
                  </a:lnTo>
                  <a:lnTo>
                    <a:pt x="3049904" y="1035049"/>
                  </a:lnTo>
                  <a:lnTo>
                    <a:pt x="3065653" y="1021079"/>
                  </a:lnTo>
                  <a:lnTo>
                    <a:pt x="3080766" y="1008379"/>
                  </a:lnTo>
                  <a:lnTo>
                    <a:pt x="3109213" y="979169"/>
                  </a:lnTo>
                  <a:lnTo>
                    <a:pt x="3135248" y="948689"/>
                  </a:lnTo>
                  <a:lnTo>
                    <a:pt x="3159124" y="915669"/>
                  </a:lnTo>
                  <a:lnTo>
                    <a:pt x="3180587" y="881379"/>
                  </a:lnTo>
                  <a:lnTo>
                    <a:pt x="3199765" y="845819"/>
                  </a:lnTo>
                  <a:lnTo>
                    <a:pt x="3216529" y="808989"/>
                  </a:lnTo>
                  <a:lnTo>
                    <a:pt x="3231133" y="770889"/>
                  </a:lnTo>
                  <a:lnTo>
                    <a:pt x="3243325" y="732789"/>
                  </a:lnTo>
                  <a:lnTo>
                    <a:pt x="3253485" y="693419"/>
                  </a:lnTo>
                  <a:lnTo>
                    <a:pt x="3261360" y="654049"/>
                  </a:lnTo>
                  <a:lnTo>
                    <a:pt x="3267074" y="614679"/>
                  </a:lnTo>
                  <a:lnTo>
                    <a:pt x="3270504" y="575309"/>
                  </a:lnTo>
                  <a:lnTo>
                    <a:pt x="3271855" y="537209"/>
                  </a:lnTo>
                  <a:lnTo>
                    <a:pt x="3271876" y="534669"/>
                  </a:lnTo>
                  <a:lnTo>
                    <a:pt x="3271138" y="496569"/>
                  </a:lnTo>
                  <a:lnTo>
                    <a:pt x="3268217" y="457200"/>
                  </a:lnTo>
                  <a:lnTo>
                    <a:pt x="3256025" y="383539"/>
                  </a:lnTo>
                  <a:lnTo>
                    <a:pt x="3235452" y="312419"/>
                  </a:lnTo>
                  <a:lnTo>
                    <a:pt x="3206368" y="247650"/>
                  </a:lnTo>
                  <a:lnTo>
                    <a:pt x="3178936" y="204469"/>
                  </a:lnTo>
                  <a:lnTo>
                    <a:pt x="3146805" y="165100"/>
                  </a:lnTo>
                  <a:lnTo>
                    <a:pt x="3109848" y="132079"/>
                  </a:lnTo>
                  <a:lnTo>
                    <a:pt x="3067938" y="105409"/>
                  </a:lnTo>
                  <a:lnTo>
                    <a:pt x="3004819" y="80009"/>
                  </a:lnTo>
                  <a:lnTo>
                    <a:pt x="2968752" y="68579"/>
                  </a:lnTo>
                  <a:lnTo>
                    <a:pt x="2957757" y="66039"/>
                  </a:lnTo>
                  <a:close/>
                </a:path>
                <a:path w="3272154" h="1193800">
                  <a:moveTo>
                    <a:pt x="2593720" y="27939"/>
                  </a:moveTo>
                  <a:lnTo>
                    <a:pt x="2537079" y="27939"/>
                  </a:lnTo>
                  <a:lnTo>
                    <a:pt x="2418333" y="30479"/>
                  </a:lnTo>
                  <a:lnTo>
                    <a:pt x="2356357" y="34289"/>
                  </a:lnTo>
                  <a:lnTo>
                    <a:pt x="2292857" y="36829"/>
                  </a:lnTo>
                  <a:lnTo>
                    <a:pt x="2024760" y="58419"/>
                  </a:lnTo>
                  <a:lnTo>
                    <a:pt x="1883410" y="72389"/>
                  </a:lnTo>
                  <a:lnTo>
                    <a:pt x="1738502" y="88900"/>
                  </a:lnTo>
                  <a:lnTo>
                    <a:pt x="1135887" y="165100"/>
                  </a:lnTo>
                  <a:lnTo>
                    <a:pt x="1140840" y="203200"/>
                  </a:lnTo>
                  <a:lnTo>
                    <a:pt x="1742693" y="127000"/>
                  </a:lnTo>
                  <a:lnTo>
                    <a:pt x="1887219" y="110489"/>
                  </a:lnTo>
                  <a:lnTo>
                    <a:pt x="2028063" y="96519"/>
                  </a:lnTo>
                  <a:lnTo>
                    <a:pt x="2295017" y="74929"/>
                  </a:lnTo>
                  <a:lnTo>
                    <a:pt x="2358008" y="72389"/>
                  </a:lnTo>
                  <a:lnTo>
                    <a:pt x="2419604" y="68579"/>
                  </a:lnTo>
                  <a:lnTo>
                    <a:pt x="2537079" y="66039"/>
                  </a:lnTo>
                  <a:lnTo>
                    <a:pt x="2957757" y="66039"/>
                  </a:lnTo>
                  <a:lnTo>
                    <a:pt x="2930270" y="59689"/>
                  </a:lnTo>
                  <a:lnTo>
                    <a:pt x="2888995" y="50800"/>
                  </a:lnTo>
                  <a:lnTo>
                    <a:pt x="2799587" y="38100"/>
                  </a:lnTo>
                  <a:lnTo>
                    <a:pt x="2751328" y="34289"/>
                  </a:lnTo>
                  <a:lnTo>
                    <a:pt x="2648204" y="29209"/>
                  </a:lnTo>
                  <a:lnTo>
                    <a:pt x="2593720" y="27939"/>
                  </a:lnTo>
                  <a:close/>
                </a:path>
                <a:path w="3272154" h="1193800">
                  <a:moveTo>
                    <a:pt x="1099717" y="109022"/>
                  </a:moveTo>
                  <a:lnTo>
                    <a:pt x="1043050" y="133350"/>
                  </a:lnTo>
                  <a:lnTo>
                    <a:pt x="1036841" y="138429"/>
                  </a:lnTo>
                  <a:lnTo>
                    <a:pt x="1032906" y="143509"/>
                  </a:lnTo>
                  <a:lnTo>
                    <a:pt x="1031567" y="151129"/>
                  </a:lnTo>
                  <a:lnTo>
                    <a:pt x="1033144" y="158750"/>
                  </a:lnTo>
                  <a:lnTo>
                    <a:pt x="1037538" y="165100"/>
                  </a:lnTo>
                  <a:lnTo>
                    <a:pt x="1043717" y="168909"/>
                  </a:lnTo>
                  <a:lnTo>
                    <a:pt x="1050897" y="170179"/>
                  </a:lnTo>
                  <a:lnTo>
                    <a:pt x="1058290" y="168909"/>
                  </a:lnTo>
                  <a:lnTo>
                    <a:pt x="1177551" y="116839"/>
                  </a:lnTo>
                  <a:lnTo>
                    <a:pt x="1169796" y="116839"/>
                  </a:lnTo>
                  <a:lnTo>
                    <a:pt x="1111884" y="110489"/>
                  </a:lnTo>
                  <a:lnTo>
                    <a:pt x="1099717" y="109022"/>
                  </a:lnTo>
                  <a:close/>
                </a:path>
                <a:path w="3272154" h="1193800">
                  <a:moveTo>
                    <a:pt x="1134886" y="93923"/>
                  </a:moveTo>
                  <a:lnTo>
                    <a:pt x="1099717" y="109022"/>
                  </a:lnTo>
                  <a:lnTo>
                    <a:pt x="1111884" y="110489"/>
                  </a:lnTo>
                  <a:lnTo>
                    <a:pt x="1169796" y="116839"/>
                  </a:lnTo>
                  <a:lnTo>
                    <a:pt x="1170256" y="113029"/>
                  </a:lnTo>
                  <a:lnTo>
                    <a:pt x="1160525" y="113029"/>
                  </a:lnTo>
                  <a:lnTo>
                    <a:pt x="1134886" y="93923"/>
                  </a:lnTo>
                  <a:close/>
                </a:path>
                <a:path w="3272154" h="1193800">
                  <a:moveTo>
                    <a:pt x="1070911" y="0"/>
                  </a:moveTo>
                  <a:lnTo>
                    <a:pt x="1063624" y="0"/>
                  </a:lnTo>
                  <a:lnTo>
                    <a:pt x="1056719" y="2539"/>
                  </a:lnTo>
                  <a:lnTo>
                    <a:pt x="1051052" y="7619"/>
                  </a:lnTo>
                  <a:lnTo>
                    <a:pt x="1047789" y="13969"/>
                  </a:lnTo>
                  <a:lnTo>
                    <a:pt x="1047432" y="21589"/>
                  </a:lnTo>
                  <a:lnTo>
                    <a:pt x="1049837" y="27939"/>
                  </a:lnTo>
                  <a:lnTo>
                    <a:pt x="1054861" y="34289"/>
                  </a:lnTo>
                  <a:lnTo>
                    <a:pt x="1103995" y="70903"/>
                  </a:lnTo>
                  <a:lnTo>
                    <a:pt x="1116329" y="72389"/>
                  </a:lnTo>
                  <a:lnTo>
                    <a:pt x="1174241" y="80009"/>
                  </a:lnTo>
                  <a:lnTo>
                    <a:pt x="1169796" y="116839"/>
                  </a:lnTo>
                  <a:lnTo>
                    <a:pt x="1177551" y="116839"/>
                  </a:lnTo>
                  <a:lnTo>
                    <a:pt x="1209547" y="102869"/>
                  </a:lnTo>
                  <a:lnTo>
                    <a:pt x="1077721" y="3809"/>
                  </a:lnTo>
                  <a:lnTo>
                    <a:pt x="1070911" y="0"/>
                  </a:lnTo>
                  <a:close/>
                </a:path>
                <a:path w="3272154" h="1193800">
                  <a:moveTo>
                    <a:pt x="1164335" y="81279"/>
                  </a:moveTo>
                  <a:lnTo>
                    <a:pt x="1134886" y="93923"/>
                  </a:lnTo>
                  <a:lnTo>
                    <a:pt x="1160525" y="113029"/>
                  </a:lnTo>
                  <a:lnTo>
                    <a:pt x="1164335" y="81279"/>
                  </a:lnTo>
                  <a:close/>
                </a:path>
                <a:path w="3272154" h="1193800">
                  <a:moveTo>
                    <a:pt x="1174088" y="81279"/>
                  </a:moveTo>
                  <a:lnTo>
                    <a:pt x="1164335" y="81279"/>
                  </a:lnTo>
                  <a:lnTo>
                    <a:pt x="1160525" y="113029"/>
                  </a:lnTo>
                  <a:lnTo>
                    <a:pt x="1170256" y="113029"/>
                  </a:lnTo>
                  <a:lnTo>
                    <a:pt x="1174088" y="81279"/>
                  </a:lnTo>
                  <a:close/>
                </a:path>
                <a:path w="3272154" h="1193800">
                  <a:moveTo>
                    <a:pt x="986313" y="57150"/>
                  </a:moveTo>
                  <a:lnTo>
                    <a:pt x="456438" y="57150"/>
                  </a:lnTo>
                  <a:lnTo>
                    <a:pt x="494156" y="58419"/>
                  </a:lnTo>
                  <a:lnTo>
                    <a:pt x="533145" y="58419"/>
                  </a:lnTo>
                  <a:lnTo>
                    <a:pt x="573023" y="60959"/>
                  </a:lnTo>
                  <a:lnTo>
                    <a:pt x="614171" y="62229"/>
                  </a:lnTo>
                  <a:lnTo>
                    <a:pt x="656081" y="64769"/>
                  </a:lnTo>
                  <a:lnTo>
                    <a:pt x="831976" y="80009"/>
                  </a:lnTo>
                  <a:lnTo>
                    <a:pt x="923670" y="88900"/>
                  </a:lnTo>
                  <a:lnTo>
                    <a:pt x="1017142" y="99059"/>
                  </a:lnTo>
                  <a:lnTo>
                    <a:pt x="1099717" y="109022"/>
                  </a:lnTo>
                  <a:lnTo>
                    <a:pt x="1134886" y="93923"/>
                  </a:lnTo>
                  <a:lnTo>
                    <a:pt x="1103995" y="70903"/>
                  </a:lnTo>
                  <a:lnTo>
                    <a:pt x="1021460" y="60959"/>
                  </a:lnTo>
                  <a:lnTo>
                    <a:pt x="986313" y="57150"/>
                  </a:lnTo>
                  <a:close/>
                </a:path>
                <a:path w="3272154" h="1193800">
                  <a:moveTo>
                    <a:pt x="1103995" y="70903"/>
                  </a:moveTo>
                  <a:lnTo>
                    <a:pt x="1134886" y="93923"/>
                  </a:lnTo>
                  <a:lnTo>
                    <a:pt x="1164335" y="81279"/>
                  </a:lnTo>
                  <a:lnTo>
                    <a:pt x="1174088" y="81279"/>
                  </a:lnTo>
                  <a:lnTo>
                    <a:pt x="1174241" y="80009"/>
                  </a:lnTo>
                  <a:lnTo>
                    <a:pt x="1116329" y="72389"/>
                  </a:lnTo>
                  <a:lnTo>
                    <a:pt x="1103995" y="70903"/>
                  </a:lnTo>
                  <a:close/>
                </a:path>
                <a:path w="3272154" h="1193800">
                  <a:moveTo>
                    <a:pt x="456819" y="19050"/>
                  </a:moveTo>
                  <a:lnTo>
                    <a:pt x="419734" y="20319"/>
                  </a:lnTo>
                  <a:lnTo>
                    <a:pt x="495173" y="20319"/>
                  </a:lnTo>
                  <a:lnTo>
                    <a:pt x="456819" y="19050"/>
                  </a:lnTo>
                  <a:close/>
                </a:path>
              </a:pathLst>
            </a:custGeom>
            <a:solidFill>
              <a:srgbClr val="FF0000"/>
            </a:solidFill>
          </p:spPr>
          <p:txBody>
            <a:bodyPr wrap="square" lIns="0" tIns="0" rIns="0" bIns="0" rtlCol="0"/>
            <a:lstStyle/>
            <a:p>
              <a:endParaRPr/>
            </a:p>
          </p:txBody>
        </p:sp>
        <p:sp>
          <p:nvSpPr>
            <p:cNvPr id="75" name="object 75"/>
            <p:cNvSpPr/>
            <p:nvPr/>
          </p:nvSpPr>
          <p:spPr>
            <a:xfrm>
              <a:off x="3408425" y="1846326"/>
              <a:ext cx="0" cy="1478280"/>
            </a:xfrm>
            <a:custGeom>
              <a:avLst/>
              <a:gdLst/>
              <a:ahLst/>
              <a:cxnLst/>
              <a:rect l="l" t="t" r="r" b="b"/>
              <a:pathLst>
                <a:path h="1478279">
                  <a:moveTo>
                    <a:pt x="0" y="0"/>
                  </a:moveTo>
                  <a:lnTo>
                    <a:pt x="0" y="1478279"/>
                  </a:lnTo>
                </a:path>
              </a:pathLst>
            </a:custGeom>
            <a:ln w="28575">
              <a:solidFill>
                <a:srgbClr val="000000"/>
              </a:solidFill>
              <a:prstDash val="dash"/>
            </a:ln>
          </p:spPr>
          <p:txBody>
            <a:bodyPr wrap="square" lIns="0" tIns="0" rIns="0" bIns="0" rtlCol="0"/>
            <a:lstStyle/>
            <a:p>
              <a:endParaRPr/>
            </a:p>
          </p:txBody>
        </p:sp>
      </p:grpSp>
      <p:sp>
        <p:nvSpPr>
          <p:cNvPr id="76" name="object 76"/>
          <p:cNvSpPr txBox="1"/>
          <p:nvPr/>
        </p:nvSpPr>
        <p:spPr>
          <a:xfrm>
            <a:off x="2352294" y="1835658"/>
            <a:ext cx="922655" cy="1397635"/>
          </a:xfrm>
          <a:prstGeom prst="rect">
            <a:avLst/>
          </a:prstGeom>
        </p:spPr>
        <p:txBody>
          <a:bodyPr vert="horz" wrap="square" lIns="0" tIns="12700" rIns="0" bIns="0" rtlCol="0">
            <a:spAutoFit/>
          </a:bodyPr>
          <a:lstStyle/>
          <a:p>
            <a:pPr marL="12700" marR="5715" indent="481330" algn="just">
              <a:lnSpc>
                <a:spcPct val="100000"/>
              </a:lnSpc>
              <a:spcBef>
                <a:spcPts val="100"/>
              </a:spcBef>
            </a:pPr>
            <a:r>
              <a:rPr sz="1800" b="1" dirty="0">
                <a:latin typeface="Calibri"/>
                <a:cs typeface="Calibri"/>
              </a:rPr>
              <a:t>Mhs  Belajar</a:t>
            </a:r>
            <a:r>
              <a:rPr sz="1800" b="1" spc="-10" dirty="0">
                <a:latin typeface="Calibri"/>
                <a:cs typeface="Calibri"/>
              </a:rPr>
              <a:t> </a:t>
            </a:r>
            <a:r>
              <a:rPr sz="1800" b="1" dirty="0">
                <a:latin typeface="Calibri"/>
                <a:cs typeface="Calibri"/>
              </a:rPr>
              <a:t>di</a:t>
            </a:r>
            <a:endParaRPr sz="1800">
              <a:latin typeface="Calibri"/>
              <a:cs typeface="Calibri"/>
            </a:endParaRPr>
          </a:p>
          <a:p>
            <a:pPr marL="73025" marR="5080" indent="243840" algn="just">
              <a:lnSpc>
                <a:spcPct val="100000"/>
              </a:lnSpc>
            </a:pPr>
            <a:r>
              <a:rPr sz="1800" b="1" dirty="0">
                <a:latin typeface="Calibri"/>
                <a:cs typeface="Calibri"/>
              </a:rPr>
              <a:t>dalam  </a:t>
            </a:r>
            <a:r>
              <a:rPr sz="1800" b="1" spc="-5" dirty="0">
                <a:latin typeface="Calibri"/>
                <a:cs typeface="Calibri"/>
              </a:rPr>
              <a:t>P</a:t>
            </a:r>
            <a:r>
              <a:rPr sz="1800" b="1" spc="-30" dirty="0">
                <a:latin typeface="Calibri"/>
                <a:cs typeface="Calibri"/>
              </a:rPr>
              <a:t>r</a:t>
            </a:r>
            <a:r>
              <a:rPr sz="1800" b="1" dirty="0">
                <a:latin typeface="Calibri"/>
                <a:cs typeface="Calibri"/>
              </a:rPr>
              <a:t>o</a:t>
            </a:r>
            <a:r>
              <a:rPr sz="1800" b="1" spc="5" dirty="0">
                <a:latin typeface="Calibri"/>
                <a:cs typeface="Calibri"/>
              </a:rPr>
              <a:t>d</a:t>
            </a:r>
            <a:r>
              <a:rPr sz="1800" b="1" dirty="0">
                <a:latin typeface="Calibri"/>
                <a:cs typeface="Calibri"/>
              </a:rPr>
              <a:t>i/PT  </a:t>
            </a:r>
            <a:r>
              <a:rPr sz="1800" b="1" spc="-5" dirty="0">
                <a:latin typeface="Calibri"/>
                <a:cs typeface="Calibri"/>
              </a:rPr>
              <a:t>(≥84sks)</a:t>
            </a:r>
            <a:endParaRPr sz="1800">
              <a:latin typeface="Calibri"/>
              <a:cs typeface="Calibri"/>
            </a:endParaRPr>
          </a:p>
        </p:txBody>
      </p:sp>
      <p:sp>
        <p:nvSpPr>
          <p:cNvPr id="77" name="object 77"/>
          <p:cNvSpPr txBox="1"/>
          <p:nvPr/>
        </p:nvSpPr>
        <p:spPr>
          <a:xfrm>
            <a:off x="3542157" y="1835658"/>
            <a:ext cx="922019" cy="1397635"/>
          </a:xfrm>
          <a:prstGeom prst="rect">
            <a:avLst/>
          </a:prstGeom>
        </p:spPr>
        <p:txBody>
          <a:bodyPr vert="horz" wrap="square" lIns="0" tIns="12700" rIns="0" bIns="0" rtlCol="0">
            <a:spAutoFit/>
          </a:bodyPr>
          <a:lstStyle/>
          <a:p>
            <a:pPr marL="12700" marR="5080">
              <a:lnSpc>
                <a:spcPct val="100000"/>
              </a:lnSpc>
              <a:spcBef>
                <a:spcPts val="100"/>
              </a:spcBef>
            </a:pPr>
            <a:r>
              <a:rPr sz="1800" b="1" dirty="0">
                <a:latin typeface="Calibri"/>
                <a:cs typeface="Calibri"/>
              </a:rPr>
              <a:t>Mhs </a:t>
            </a:r>
            <a:r>
              <a:rPr sz="1800" b="1" spc="5" dirty="0">
                <a:latin typeface="Calibri"/>
                <a:cs typeface="Calibri"/>
              </a:rPr>
              <a:t> </a:t>
            </a:r>
            <a:r>
              <a:rPr sz="1800" b="1" dirty="0">
                <a:latin typeface="Calibri"/>
                <a:cs typeface="Calibri"/>
              </a:rPr>
              <a:t>Belajar</a:t>
            </a:r>
            <a:r>
              <a:rPr sz="1800" b="1" spc="-10" dirty="0">
                <a:latin typeface="Calibri"/>
                <a:cs typeface="Calibri"/>
              </a:rPr>
              <a:t> </a:t>
            </a:r>
            <a:r>
              <a:rPr sz="1800" b="1" dirty="0">
                <a:latin typeface="Calibri"/>
                <a:cs typeface="Calibri"/>
              </a:rPr>
              <a:t>di  luar </a:t>
            </a:r>
            <a:r>
              <a:rPr sz="1800" b="1" spc="5" dirty="0">
                <a:latin typeface="Calibri"/>
                <a:cs typeface="Calibri"/>
              </a:rPr>
              <a:t> </a:t>
            </a:r>
            <a:r>
              <a:rPr sz="1800" b="1" spc="-5" dirty="0">
                <a:latin typeface="Calibri"/>
                <a:cs typeface="Calibri"/>
              </a:rPr>
              <a:t>Prodi/PT </a:t>
            </a:r>
            <a:r>
              <a:rPr sz="1800" b="1" dirty="0">
                <a:latin typeface="Calibri"/>
                <a:cs typeface="Calibri"/>
              </a:rPr>
              <a:t> </a:t>
            </a:r>
            <a:r>
              <a:rPr sz="1800" b="1" spc="-5" dirty="0">
                <a:latin typeface="Calibri"/>
                <a:cs typeface="Calibri"/>
              </a:rPr>
              <a:t>(≤60sks)</a:t>
            </a:r>
            <a:endParaRPr sz="1800">
              <a:latin typeface="Calibri"/>
              <a:cs typeface="Calibri"/>
            </a:endParaRPr>
          </a:p>
        </p:txBody>
      </p:sp>
      <p:sp>
        <p:nvSpPr>
          <p:cNvPr id="78" name="object 78"/>
          <p:cNvSpPr/>
          <p:nvPr/>
        </p:nvSpPr>
        <p:spPr>
          <a:xfrm>
            <a:off x="2234945" y="1818894"/>
            <a:ext cx="2292350" cy="1477010"/>
          </a:xfrm>
          <a:custGeom>
            <a:avLst/>
            <a:gdLst/>
            <a:ahLst/>
            <a:cxnLst/>
            <a:rect l="l" t="t" r="r" b="b"/>
            <a:pathLst>
              <a:path w="2292350" h="1477010">
                <a:moveTo>
                  <a:pt x="0" y="246126"/>
                </a:moveTo>
                <a:lnTo>
                  <a:pt x="5002" y="196535"/>
                </a:lnTo>
                <a:lnTo>
                  <a:pt x="19347" y="150340"/>
                </a:lnTo>
                <a:lnTo>
                  <a:pt x="42045" y="108532"/>
                </a:lnTo>
                <a:lnTo>
                  <a:pt x="72104" y="72104"/>
                </a:lnTo>
                <a:lnTo>
                  <a:pt x="108532" y="42045"/>
                </a:lnTo>
                <a:lnTo>
                  <a:pt x="150340" y="19347"/>
                </a:lnTo>
                <a:lnTo>
                  <a:pt x="196534" y="5002"/>
                </a:lnTo>
                <a:lnTo>
                  <a:pt x="246126" y="0"/>
                </a:lnTo>
                <a:lnTo>
                  <a:pt x="2045969" y="0"/>
                </a:lnTo>
                <a:lnTo>
                  <a:pt x="2095560" y="5002"/>
                </a:lnTo>
                <a:lnTo>
                  <a:pt x="2141755" y="19347"/>
                </a:lnTo>
                <a:lnTo>
                  <a:pt x="2183563" y="42045"/>
                </a:lnTo>
                <a:lnTo>
                  <a:pt x="2219991" y="72104"/>
                </a:lnTo>
                <a:lnTo>
                  <a:pt x="2250050" y="108532"/>
                </a:lnTo>
                <a:lnTo>
                  <a:pt x="2272748" y="150340"/>
                </a:lnTo>
                <a:lnTo>
                  <a:pt x="2287093" y="196535"/>
                </a:lnTo>
                <a:lnTo>
                  <a:pt x="2292095" y="246126"/>
                </a:lnTo>
                <a:lnTo>
                  <a:pt x="2292095" y="1230629"/>
                </a:lnTo>
                <a:lnTo>
                  <a:pt x="2287093" y="1280221"/>
                </a:lnTo>
                <a:lnTo>
                  <a:pt x="2272748" y="1326415"/>
                </a:lnTo>
                <a:lnTo>
                  <a:pt x="2250050" y="1368223"/>
                </a:lnTo>
                <a:lnTo>
                  <a:pt x="2219991" y="1404651"/>
                </a:lnTo>
                <a:lnTo>
                  <a:pt x="2183563" y="1434710"/>
                </a:lnTo>
                <a:lnTo>
                  <a:pt x="2141755" y="1457408"/>
                </a:lnTo>
                <a:lnTo>
                  <a:pt x="2095560" y="1471753"/>
                </a:lnTo>
                <a:lnTo>
                  <a:pt x="2045969" y="1476755"/>
                </a:lnTo>
                <a:lnTo>
                  <a:pt x="246126" y="1476755"/>
                </a:lnTo>
                <a:lnTo>
                  <a:pt x="196534" y="1471753"/>
                </a:lnTo>
                <a:lnTo>
                  <a:pt x="150340" y="1457408"/>
                </a:lnTo>
                <a:lnTo>
                  <a:pt x="108532" y="1434710"/>
                </a:lnTo>
                <a:lnTo>
                  <a:pt x="72104" y="1404651"/>
                </a:lnTo>
                <a:lnTo>
                  <a:pt x="42045" y="1368223"/>
                </a:lnTo>
                <a:lnTo>
                  <a:pt x="19347" y="1326415"/>
                </a:lnTo>
                <a:lnTo>
                  <a:pt x="5002" y="1280221"/>
                </a:lnTo>
                <a:lnTo>
                  <a:pt x="0" y="1230629"/>
                </a:lnTo>
                <a:lnTo>
                  <a:pt x="0" y="246126"/>
                </a:lnTo>
                <a:close/>
              </a:path>
            </a:pathLst>
          </a:custGeom>
          <a:ln w="38100">
            <a:solidFill>
              <a:srgbClr val="385D89"/>
            </a:solidFill>
          </a:ln>
        </p:spPr>
        <p:txBody>
          <a:bodyPr wrap="square" lIns="0" tIns="0" rIns="0" bIns="0" rtlCol="0"/>
          <a:lstStyle/>
          <a:p>
            <a:endParaRPr/>
          </a:p>
        </p:txBody>
      </p:sp>
      <p:sp>
        <p:nvSpPr>
          <p:cNvPr id="79" name="object 79"/>
          <p:cNvSpPr txBox="1"/>
          <p:nvPr/>
        </p:nvSpPr>
        <p:spPr>
          <a:xfrm>
            <a:off x="2793238" y="1037291"/>
            <a:ext cx="1117600" cy="815975"/>
          </a:xfrm>
          <a:prstGeom prst="rect">
            <a:avLst/>
          </a:prstGeom>
        </p:spPr>
        <p:txBody>
          <a:bodyPr vert="horz" wrap="square" lIns="0" tIns="112395" rIns="0" bIns="0" rtlCol="0">
            <a:spAutoFit/>
          </a:bodyPr>
          <a:lstStyle/>
          <a:p>
            <a:pPr marL="12700">
              <a:lnSpc>
                <a:spcPct val="100000"/>
              </a:lnSpc>
              <a:spcBef>
                <a:spcPts val="885"/>
              </a:spcBef>
            </a:pPr>
            <a:r>
              <a:rPr sz="1800" b="1" spc="-25" dirty="0">
                <a:solidFill>
                  <a:srgbClr val="006565"/>
                </a:solidFill>
                <a:latin typeface="Calibri"/>
                <a:cs typeface="Calibri"/>
              </a:rPr>
              <a:t>P</a:t>
            </a:r>
            <a:r>
              <a:rPr sz="1800" b="1" spc="-5" dirty="0">
                <a:solidFill>
                  <a:srgbClr val="006565"/>
                </a:solidFill>
                <a:latin typeface="Calibri"/>
                <a:cs typeface="Calibri"/>
              </a:rPr>
              <a:t>e</a:t>
            </a:r>
            <a:r>
              <a:rPr sz="1800" b="1" spc="5" dirty="0">
                <a:solidFill>
                  <a:srgbClr val="006565"/>
                </a:solidFill>
                <a:latin typeface="Calibri"/>
                <a:cs typeface="Calibri"/>
              </a:rPr>
              <a:t>n</a:t>
            </a:r>
            <a:r>
              <a:rPr sz="1800" b="1" spc="-10" dirty="0">
                <a:solidFill>
                  <a:srgbClr val="006565"/>
                </a:solidFill>
                <a:latin typeface="Calibri"/>
                <a:cs typeface="Calibri"/>
              </a:rPr>
              <a:t>c</a:t>
            </a:r>
            <a:r>
              <a:rPr sz="1800" b="1" dirty="0">
                <a:solidFill>
                  <a:srgbClr val="006565"/>
                </a:solidFill>
                <a:latin typeface="Calibri"/>
                <a:cs typeface="Calibri"/>
              </a:rPr>
              <a:t>apa</a:t>
            </a:r>
            <a:r>
              <a:rPr sz="1800" b="1" spc="-15" dirty="0">
                <a:solidFill>
                  <a:srgbClr val="006565"/>
                </a:solidFill>
                <a:latin typeface="Calibri"/>
                <a:cs typeface="Calibri"/>
              </a:rPr>
              <a:t>i</a:t>
            </a:r>
            <a:r>
              <a:rPr sz="1800" b="1" dirty="0">
                <a:solidFill>
                  <a:srgbClr val="006565"/>
                </a:solidFill>
                <a:latin typeface="Calibri"/>
                <a:cs typeface="Calibri"/>
              </a:rPr>
              <a:t>an</a:t>
            </a:r>
            <a:endParaRPr sz="1800">
              <a:latin typeface="Calibri"/>
              <a:cs typeface="Calibri"/>
            </a:endParaRPr>
          </a:p>
          <a:p>
            <a:pPr marL="186055">
              <a:lnSpc>
                <a:spcPct val="100000"/>
              </a:lnSpc>
              <a:spcBef>
                <a:spcPts val="875"/>
              </a:spcBef>
            </a:pPr>
            <a:r>
              <a:rPr sz="2000" b="1" dirty="0">
                <a:latin typeface="Calibri"/>
                <a:cs typeface="Calibri"/>
              </a:rPr>
              <a:t>PILIHAN</a:t>
            </a:r>
            <a:endParaRPr sz="2000">
              <a:latin typeface="Calibri"/>
              <a:cs typeface="Calibri"/>
            </a:endParaRPr>
          </a:p>
        </p:txBody>
      </p:sp>
      <p:sp>
        <p:nvSpPr>
          <p:cNvPr id="80" name="object 80"/>
          <p:cNvSpPr txBox="1"/>
          <p:nvPr/>
        </p:nvSpPr>
        <p:spPr>
          <a:xfrm>
            <a:off x="9014205" y="6339027"/>
            <a:ext cx="1710055"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Calibri"/>
                <a:cs typeface="Calibri"/>
              </a:rPr>
              <a:t>Pengalaman</a:t>
            </a:r>
            <a:r>
              <a:rPr sz="1800" b="1" spc="-75" dirty="0">
                <a:latin typeface="Calibri"/>
                <a:cs typeface="Calibri"/>
              </a:rPr>
              <a:t> </a:t>
            </a:r>
            <a:r>
              <a:rPr sz="1800" b="1" spc="-15" dirty="0">
                <a:latin typeface="Calibri"/>
                <a:cs typeface="Calibri"/>
              </a:rPr>
              <a:t>kerja</a:t>
            </a:r>
            <a:endParaRPr sz="1800">
              <a:latin typeface="Calibri"/>
              <a:cs typeface="Calibri"/>
            </a:endParaRPr>
          </a:p>
        </p:txBody>
      </p:sp>
      <p:sp>
        <p:nvSpPr>
          <p:cNvPr id="81" name="object 81"/>
          <p:cNvSpPr/>
          <p:nvPr/>
        </p:nvSpPr>
        <p:spPr>
          <a:xfrm>
            <a:off x="5487923" y="3605784"/>
            <a:ext cx="559435" cy="535305"/>
          </a:xfrm>
          <a:custGeom>
            <a:avLst/>
            <a:gdLst/>
            <a:ahLst/>
            <a:cxnLst/>
            <a:rect l="l" t="t" r="r" b="b"/>
            <a:pathLst>
              <a:path w="559435" h="535304">
                <a:moveTo>
                  <a:pt x="0" y="267462"/>
                </a:moveTo>
                <a:lnTo>
                  <a:pt x="4506" y="219389"/>
                </a:lnTo>
                <a:lnTo>
                  <a:pt x="17497" y="174141"/>
                </a:lnTo>
                <a:lnTo>
                  <a:pt x="38184" y="132475"/>
                </a:lnTo>
                <a:lnTo>
                  <a:pt x="65776" y="95145"/>
                </a:lnTo>
                <a:lnTo>
                  <a:pt x="99483" y="62908"/>
                </a:lnTo>
                <a:lnTo>
                  <a:pt x="138514" y="36519"/>
                </a:lnTo>
                <a:lnTo>
                  <a:pt x="182080" y="16734"/>
                </a:lnTo>
                <a:lnTo>
                  <a:pt x="229389" y="4309"/>
                </a:lnTo>
                <a:lnTo>
                  <a:pt x="279653" y="0"/>
                </a:lnTo>
                <a:lnTo>
                  <a:pt x="329917" y="4309"/>
                </a:lnTo>
                <a:lnTo>
                  <a:pt x="377227" y="16734"/>
                </a:lnTo>
                <a:lnTo>
                  <a:pt x="420793" y="36519"/>
                </a:lnTo>
                <a:lnTo>
                  <a:pt x="459824" y="62908"/>
                </a:lnTo>
                <a:lnTo>
                  <a:pt x="493531" y="95145"/>
                </a:lnTo>
                <a:lnTo>
                  <a:pt x="521123" y="132475"/>
                </a:lnTo>
                <a:lnTo>
                  <a:pt x="541810" y="174141"/>
                </a:lnTo>
                <a:lnTo>
                  <a:pt x="554801" y="219389"/>
                </a:lnTo>
                <a:lnTo>
                  <a:pt x="559308" y="267462"/>
                </a:lnTo>
                <a:lnTo>
                  <a:pt x="554801" y="315534"/>
                </a:lnTo>
                <a:lnTo>
                  <a:pt x="541810" y="360782"/>
                </a:lnTo>
                <a:lnTo>
                  <a:pt x="521123" y="402448"/>
                </a:lnTo>
                <a:lnTo>
                  <a:pt x="493531" y="439778"/>
                </a:lnTo>
                <a:lnTo>
                  <a:pt x="459824" y="472015"/>
                </a:lnTo>
                <a:lnTo>
                  <a:pt x="420793" y="498404"/>
                </a:lnTo>
                <a:lnTo>
                  <a:pt x="377227" y="518189"/>
                </a:lnTo>
                <a:lnTo>
                  <a:pt x="329917" y="530614"/>
                </a:lnTo>
                <a:lnTo>
                  <a:pt x="279653" y="534924"/>
                </a:lnTo>
                <a:lnTo>
                  <a:pt x="229389" y="530614"/>
                </a:lnTo>
                <a:lnTo>
                  <a:pt x="182080" y="518189"/>
                </a:lnTo>
                <a:lnTo>
                  <a:pt x="138514" y="498404"/>
                </a:lnTo>
                <a:lnTo>
                  <a:pt x="99483" y="472015"/>
                </a:lnTo>
                <a:lnTo>
                  <a:pt x="65776" y="439778"/>
                </a:lnTo>
                <a:lnTo>
                  <a:pt x="38184" y="402448"/>
                </a:lnTo>
                <a:lnTo>
                  <a:pt x="17497" y="360782"/>
                </a:lnTo>
                <a:lnTo>
                  <a:pt x="4506" y="315534"/>
                </a:lnTo>
                <a:lnTo>
                  <a:pt x="0" y="267462"/>
                </a:lnTo>
                <a:close/>
              </a:path>
            </a:pathLst>
          </a:custGeom>
          <a:ln w="57150">
            <a:solidFill>
              <a:srgbClr val="00AF50"/>
            </a:solidFill>
          </a:ln>
        </p:spPr>
        <p:txBody>
          <a:bodyPr wrap="square" lIns="0" tIns="0" rIns="0" bIns="0" rtlCol="0"/>
          <a:lstStyle/>
          <a:p>
            <a:endParaRPr/>
          </a:p>
        </p:txBody>
      </p:sp>
      <p:sp>
        <p:nvSpPr>
          <p:cNvPr id="82" name="object 82"/>
          <p:cNvSpPr txBox="1"/>
          <p:nvPr/>
        </p:nvSpPr>
        <p:spPr>
          <a:xfrm>
            <a:off x="5816600" y="1661287"/>
            <a:ext cx="1550035" cy="330835"/>
          </a:xfrm>
          <a:prstGeom prst="rect">
            <a:avLst/>
          </a:prstGeom>
        </p:spPr>
        <p:txBody>
          <a:bodyPr vert="horz" wrap="square" lIns="0" tIns="12700" rIns="0" bIns="0" rtlCol="0">
            <a:spAutoFit/>
          </a:bodyPr>
          <a:lstStyle/>
          <a:p>
            <a:pPr marL="12700">
              <a:lnSpc>
                <a:spcPct val="100000"/>
              </a:lnSpc>
              <a:spcBef>
                <a:spcPts val="100"/>
              </a:spcBef>
            </a:pPr>
            <a:r>
              <a:rPr sz="2000" b="1" spc="-325" dirty="0">
                <a:solidFill>
                  <a:srgbClr val="001F5F"/>
                </a:solidFill>
                <a:latin typeface="Tahoma"/>
                <a:cs typeface="Tahoma"/>
              </a:rPr>
              <a:t>PenilaianInternal</a:t>
            </a:r>
            <a:endParaRPr sz="2000">
              <a:latin typeface="Tahoma"/>
              <a:cs typeface="Tahoma"/>
            </a:endParaRPr>
          </a:p>
        </p:txBody>
      </p:sp>
      <p:sp>
        <p:nvSpPr>
          <p:cNvPr id="83" name="object 83"/>
          <p:cNvSpPr/>
          <p:nvPr/>
        </p:nvSpPr>
        <p:spPr>
          <a:xfrm>
            <a:off x="5716015" y="1973579"/>
            <a:ext cx="925830" cy="1633855"/>
          </a:xfrm>
          <a:custGeom>
            <a:avLst/>
            <a:gdLst/>
            <a:ahLst/>
            <a:cxnLst/>
            <a:rect l="l" t="t" r="r" b="b"/>
            <a:pathLst>
              <a:path w="925829" h="1633854">
                <a:moveTo>
                  <a:pt x="0" y="1516634"/>
                </a:moveTo>
                <a:lnTo>
                  <a:pt x="51435" y="1633601"/>
                </a:lnTo>
                <a:lnTo>
                  <a:pt x="104146" y="1540129"/>
                </a:lnTo>
                <a:lnTo>
                  <a:pt x="75184" y="1540129"/>
                </a:lnTo>
                <a:lnTo>
                  <a:pt x="37210" y="1536827"/>
                </a:lnTo>
                <a:lnTo>
                  <a:pt x="38794" y="1518576"/>
                </a:lnTo>
                <a:lnTo>
                  <a:pt x="0" y="1516634"/>
                </a:lnTo>
                <a:close/>
              </a:path>
              <a:path w="925829" h="1633854">
                <a:moveTo>
                  <a:pt x="38794" y="1518576"/>
                </a:moveTo>
                <a:lnTo>
                  <a:pt x="37210" y="1536827"/>
                </a:lnTo>
                <a:lnTo>
                  <a:pt x="75184" y="1540129"/>
                </a:lnTo>
                <a:lnTo>
                  <a:pt x="76903" y="1520483"/>
                </a:lnTo>
                <a:lnTo>
                  <a:pt x="38794" y="1518576"/>
                </a:lnTo>
                <a:close/>
              </a:path>
              <a:path w="925829" h="1633854">
                <a:moveTo>
                  <a:pt x="76903" y="1520483"/>
                </a:moveTo>
                <a:lnTo>
                  <a:pt x="75184" y="1540129"/>
                </a:lnTo>
                <a:lnTo>
                  <a:pt x="104146" y="1540129"/>
                </a:lnTo>
                <a:lnTo>
                  <a:pt x="114172" y="1522349"/>
                </a:lnTo>
                <a:lnTo>
                  <a:pt x="76903" y="1520483"/>
                </a:lnTo>
                <a:close/>
              </a:path>
              <a:path w="925829" h="1633854">
                <a:moveTo>
                  <a:pt x="848450" y="94570"/>
                </a:moveTo>
                <a:lnTo>
                  <a:pt x="844423" y="166243"/>
                </a:lnTo>
                <a:lnTo>
                  <a:pt x="835660" y="237744"/>
                </a:lnTo>
                <a:lnTo>
                  <a:pt x="822833" y="308102"/>
                </a:lnTo>
                <a:lnTo>
                  <a:pt x="806323" y="376301"/>
                </a:lnTo>
                <a:lnTo>
                  <a:pt x="786511" y="441959"/>
                </a:lnTo>
                <a:lnTo>
                  <a:pt x="763524" y="504444"/>
                </a:lnTo>
                <a:lnTo>
                  <a:pt x="737742" y="562991"/>
                </a:lnTo>
                <a:lnTo>
                  <a:pt x="709676" y="617347"/>
                </a:lnTo>
                <a:lnTo>
                  <a:pt x="679450" y="666623"/>
                </a:lnTo>
                <a:lnTo>
                  <a:pt x="647318" y="710311"/>
                </a:lnTo>
                <a:lnTo>
                  <a:pt x="614044" y="747776"/>
                </a:lnTo>
                <a:lnTo>
                  <a:pt x="579754" y="778637"/>
                </a:lnTo>
                <a:lnTo>
                  <a:pt x="545084" y="802005"/>
                </a:lnTo>
                <a:lnTo>
                  <a:pt x="510285" y="817879"/>
                </a:lnTo>
                <a:lnTo>
                  <a:pt x="467994" y="826389"/>
                </a:lnTo>
                <a:lnTo>
                  <a:pt x="449960" y="826897"/>
                </a:lnTo>
                <a:lnTo>
                  <a:pt x="439292" y="827786"/>
                </a:lnTo>
                <a:lnTo>
                  <a:pt x="397509" y="837438"/>
                </a:lnTo>
                <a:lnTo>
                  <a:pt x="356488" y="855979"/>
                </a:lnTo>
                <a:lnTo>
                  <a:pt x="316991" y="882777"/>
                </a:lnTo>
                <a:lnTo>
                  <a:pt x="279146" y="916686"/>
                </a:lnTo>
                <a:lnTo>
                  <a:pt x="243204" y="957072"/>
                </a:lnTo>
                <a:lnTo>
                  <a:pt x="209296" y="1003427"/>
                </a:lnTo>
                <a:lnTo>
                  <a:pt x="177418" y="1055243"/>
                </a:lnTo>
                <a:lnTo>
                  <a:pt x="148081" y="1111758"/>
                </a:lnTo>
                <a:lnTo>
                  <a:pt x="121411" y="1172591"/>
                </a:lnTo>
                <a:lnTo>
                  <a:pt x="97662" y="1237107"/>
                </a:lnTo>
                <a:lnTo>
                  <a:pt x="77216" y="1304798"/>
                </a:lnTo>
                <a:lnTo>
                  <a:pt x="60071" y="1375155"/>
                </a:lnTo>
                <a:lnTo>
                  <a:pt x="46862" y="1447419"/>
                </a:lnTo>
                <a:lnTo>
                  <a:pt x="38794" y="1518576"/>
                </a:lnTo>
                <a:lnTo>
                  <a:pt x="76903" y="1520483"/>
                </a:lnTo>
                <a:lnTo>
                  <a:pt x="79628" y="1489329"/>
                </a:lnTo>
                <a:lnTo>
                  <a:pt x="84454" y="1453769"/>
                </a:lnTo>
                <a:lnTo>
                  <a:pt x="97281" y="1383538"/>
                </a:lnTo>
                <a:lnTo>
                  <a:pt x="113791" y="1315339"/>
                </a:lnTo>
                <a:lnTo>
                  <a:pt x="133604" y="1249679"/>
                </a:lnTo>
                <a:lnTo>
                  <a:pt x="156591" y="1187323"/>
                </a:lnTo>
                <a:lnTo>
                  <a:pt x="182244" y="1128649"/>
                </a:lnTo>
                <a:lnTo>
                  <a:pt x="210311" y="1074547"/>
                </a:lnTo>
                <a:lnTo>
                  <a:pt x="240537" y="1025271"/>
                </a:lnTo>
                <a:lnTo>
                  <a:pt x="272415" y="981583"/>
                </a:lnTo>
                <a:lnTo>
                  <a:pt x="305561" y="944118"/>
                </a:lnTo>
                <a:lnTo>
                  <a:pt x="339597" y="913511"/>
                </a:lnTo>
                <a:lnTo>
                  <a:pt x="373888" y="889889"/>
                </a:lnTo>
                <a:lnTo>
                  <a:pt x="425196" y="868934"/>
                </a:lnTo>
                <a:lnTo>
                  <a:pt x="471424" y="864362"/>
                </a:lnTo>
                <a:lnTo>
                  <a:pt x="482727" y="863219"/>
                </a:lnTo>
                <a:lnTo>
                  <a:pt x="524509" y="853186"/>
                </a:lnTo>
                <a:lnTo>
                  <a:pt x="565150" y="834390"/>
                </a:lnTo>
                <a:lnTo>
                  <a:pt x="604392" y="807720"/>
                </a:lnTo>
                <a:lnTo>
                  <a:pt x="641858" y="773938"/>
                </a:lnTo>
                <a:lnTo>
                  <a:pt x="677672" y="733425"/>
                </a:lnTo>
                <a:lnTo>
                  <a:pt x="711454" y="687070"/>
                </a:lnTo>
                <a:lnTo>
                  <a:pt x="743204" y="635380"/>
                </a:lnTo>
                <a:lnTo>
                  <a:pt x="772413" y="578866"/>
                </a:lnTo>
                <a:lnTo>
                  <a:pt x="799084" y="518033"/>
                </a:lnTo>
                <a:lnTo>
                  <a:pt x="822706" y="453390"/>
                </a:lnTo>
                <a:lnTo>
                  <a:pt x="843279" y="385699"/>
                </a:lnTo>
                <a:lnTo>
                  <a:pt x="860298" y="315468"/>
                </a:lnTo>
                <a:lnTo>
                  <a:pt x="873378" y="243078"/>
                </a:lnTo>
                <a:lnTo>
                  <a:pt x="882523" y="169164"/>
                </a:lnTo>
                <a:lnTo>
                  <a:pt x="885881" y="114300"/>
                </a:lnTo>
                <a:lnTo>
                  <a:pt x="867156" y="114300"/>
                </a:lnTo>
                <a:lnTo>
                  <a:pt x="848450" y="94570"/>
                </a:lnTo>
                <a:close/>
              </a:path>
              <a:path w="925829" h="1633854">
                <a:moveTo>
                  <a:pt x="849629" y="56515"/>
                </a:moveTo>
                <a:lnTo>
                  <a:pt x="848450" y="94570"/>
                </a:lnTo>
                <a:lnTo>
                  <a:pt x="867156" y="114300"/>
                </a:lnTo>
                <a:lnTo>
                  <a:pt x="886480" y="95979"/>
                </a:lnTo>
                <a:lnTo>
                  <a:pt x="887729" y="57785"/>
                </a:lnTo>
                <a:lnTo>
                  <a:pt x="849629" y="56515"/>
                </a:lnTo>
                <a:close/>
              </a:path>
              <a:path w="925829" h="1633854">
                <a:moveTo>
                  <a:pt x="886480" y="95979"/>
                </a:moveTo>
                <a:lnTo>
                  <a:pt x="867156" y="114300"/>
                </a:lnTo>
                <a:lnTo>
                  <a:pt x="885881" y="114300"/>
                </a:lnTo>
                <a:lnTo>
                  <a:pt x="886480" y="95979"/>
                </a:lnTo>
                <a:close/>
              </a:path>
              <a:path w="925829" h="1633854">
                <a:moveTo>
                  <a:pt x="923787" y="56515"/>
                </a:moveTo>
                <a:lnTo>
                  <a:pt x="849629" y="56515"/>
                </a:lnTo>
                <a:lnTo>
                  <a:pt x="887729" y="57785"/>
                </a:lnTo>
                <a:lnTo>
                  <a:pt x="886480" y="95979"/>
                </a:lnTo>
                <a:lnTo>
                  <a:pt x="925829" y="58674"/>
                </a:lnTo>
                <a:lnTo>
                  <a:pt x="923787" y="56515"/>
                </a:lnTo>
                <a:close/>
              </a:path>
              <a:path w="925829" h="1633854">
                <a:moveTo>
                  <a:pt x="870331" y="0"/>
                </a:moveTo>
                <a:lnTo>
                  <a:pt x="811529" y="55626"/>
                </a:lnTo>
                <a:lnTo>
                  <a:pt x="848450" y="94570"/>
                </a:lnTo>
                <a:lnTo>
                  <a:pt x="849629" y="56515"/>
                </a:lnTo>
                <a:lnTo>
                  <a:pt x="923787" y="56515"/>
                </a:lnTo>
                <a:lnTo>
                  <a:pt x="870331" y="0"/>
                </a:lnTo>
                <a:close/>
              </a:path>
            </a:pathLst>
          </a:custGeom>
          <a:solidFill>
            <a:srgbClr val="006FC0"/>
          </a:solidFill>
        </p:spPr>
        <p:txBody>
          <a:bodyPr wrap="square" lIns="0" tIns="0" rIns="0" bIns="0" rtlCol="0"/>
          <a:lstStyle/>
          <a:p>
            <a:endParaRPr/>
          </a:p>
        </p:txBody>
      </p:sp>
      <p:sp>
        <p:nvSpPr>
          <p:cNvPr id="84" name="object 84"/>
          <p:cNvSpPr txBox="1"/>
          <p:nvPr/>
        </p:nvSpPr>
        <p:spPr>
          <a:xfrm>
            <a:off x="6638035" y="2243074"/>
            <a:ext cx="1685925" cy="330835"/>
          </a:xfrm>
          <a:prstGeom prst="rect">
            <a:avLst/>
          </a:prstGeom>
        </p:spPr>
        <p:txBody>
          <a:bodyPr vert="horz" wrap="square" lIns="0" tIns="12700" rIns="0" bIns="0" rtlCol="0">
            <a:spAutoFit/>
          </a:bodyPr>
          <a:lstStyle/>
          <a:p>
            <a:pPr marL="12700">
              <a:lnSpc>
                <a:spcPct val="100000"/>
              </a:lnSpc>
              <a:spcBef>
                <a:spcPts val="100"/>
              </a:spcBef>
            </a:pPr>
            <a:r>
              <a:rPr sz="2000" b="1" spc="-445" dirty="0">
                <a:solidFill>
                  <a:srgbClr val="00AF50"/>
                </a:solidFill>
                <a:latin typeface="Tahoma"/>
                <a:cs typeface="Tahoma"/>
              </a:rPr>
              <a:t>P</a:t>
            </a:r>
            <a:r>
              <a:rPr sz="2000" b="1" spc="-430" dirty="0">
                <a:solidFill>
                  <a:srgbClr val="00AF50"/>
                </a:solidFill>
                <a:latin typeface="Tahoma"/>
                <a:cs typeface="Tahoma"/>
              </a:rPr>
              <a:t>en</a:t>
            </a:r>
            <a:r>
              <a:rPr sz="2000" b="1" spc="-175" dirty="0">
                <a:solidFill>
                  <a:srgbClr val="00AF50"/>
                </a:solidFill>
                <a:latin typeface="Tahoma"/>
                <a:cs typeface="Tahoma"/>
              </a:rPr>
              <a:t>il</a:t>
            </a:r>
            <a:r>
              <a:rPr sz="2000" b="1" spc="-385" dirty="0">
                <a:solidFill>
                  <a:srgbClr val="00AF50"/>
                </a:solidFill>
                <a:latin typeface="Tahoma"/>
                <a:cs typeface="Tahoma"/>
              </a:rPr>
              <a:t>a</a:t>
            </a:r>
            <a:r>
              <a:rPr sz="2000" b="1" spc="-215" dirty="0">
                <a:solidFill>
                  <a:srgbClr val="00AF50"/>
                </a:solidFill>
                <a:latin typeface="Tahoma"/>
                <a:cs typeface="Tahoma"/>
              </a:rPr>
              <a:t>i</a:t>
            </a:r>
            <a:r>
              <a:rPr sz="2000" b="1" spc="-385" dirty="0">
                <a:solidFill>
                  <a:srgbClr val="00AF50"/>
                </a:solidFill>
                <a:latin typeface="Tahoma"/>
                <a:cs typeface="Tahoma"/>
              </a:rPr>
              <a:t>a</a:t>
            </a:r>
            <a:r>
              <a:rPr sz="2000" b="1" spc="-60" dirty="0">
                <a:solidFill>
                  <a:srgbClr val="00AF50"/>
                </a:solidFill>
                <a:latin typeface="Tahoma"/>
                <a:cs typeface="Tahoma"/>
              </a:rPr>
              <a:t>n</a:t>
            </a:r>
            <a:r>
              <a:rPr sz="2000" b="1" spc="-480" dirty="0">
                <a:solidFill>
                  <a:srgbClr val="00AF50"/>
                </a:solidFill>
                <a:latin typeface="Tahoma"/>
                <a:cs typeface="Tahoma"/>
              </a:rPr>
              <a:t>E</a:t>
            </a:r>
            <a:r>
              <a:rPr sz="2000" b="1" spc="-405" dirty="0">
                <a:solidFill>
                  <a:srgbClr val="00AF50"/>
                </a:solidFill>
                <a:latin typeface="Tahoma"/>
                <a:cs typeface="Tahoma"/>
              </a:rPr>
              <a:t>k</a:t>
            </a:r>
            <a:r>
              <a:rPr sz="2000" b="1" spc="-315" dirty="0">
                <a:solidFill>
                  <a:srgbClr val="00AF50"/>
                </a:solidFill>
                <a:latin typeface="Tahoma"/>
                <a:cs typeface="Tahoma"/>
              </a:rPr>
              <a:t>s</a:t>
            </a:r>
            <a:r>
              <a:rPr sz="2000" b="1" spc="-310" dirty="0">
                <a:solidFill>
                  <a:srgbClr val="00AF50"/>
                </a:solidFill>
                <a:latin typeface="Tahoma"/>
                <a:cs typeface="Tahoma"/>
              </a:rPr>
              <a:t>t</a:t>
            </a:r>
            <a:r>
              <a:rPr sz="2000" b="1" spc="-415" dirty="0">
                <a:solidFill>
                  <a:srgbClr val="00AF50"/>
                </a:solidFill>
                <a:latin typeface="Tahoma"/>
                <a:cs typeface="Tahoma"/>
              </a:rPr>
              <a:t>e</a:t>
            </a:r>
            <a:r>
              <a:rPr sz="2000" b="1" spc="-245" dirty="0">
                <a:solidFill>
                  <a:srgbClr val="00AF50"/>
                </a:solidFill>
                <a:latin typeface="Tahoma"/>
                <a:cs typeface="Tahoma"/>
              </a:rPr>
              <a:t>r</a:t>
            </a:r>
            <a:r>
              <a:rPr sz="2000" b="1" spc="-450" dirty="0">
                <a:solidFill>
                  <a:srgbClr val="00AF50"/>
                </a:solidFill>
                <a:latin typeface="Tahoma"/>
                <a:cs typeface="Tahoma"/>
              </a:rPr>
              <a:t>n</a:t>
            </a:r>
            <a:r>
              <a:rPr sz="2000" b="1" spc="-385" dirty="0">
                <a:solidFill>
                  <a:srgbClr val="00AF50"/>
                </a:solidFill>
                <a:latin typeface="Tahoma"/>
                <a:cs typeface="Tahoma"/>
              </a:rPr>
              <a:t>a</a:t>
            </a:r>
            <a:r>
              <a:rPr sz="2000" b="1" spc="-25" dirty="0">
                <a:solidFill>
                  <a:srgbClr val="00AF50"/>
                </a:solidFill>
                <a:latin typeface="Tahoma"/>
                <a:cs typeface="Tahoma"/>
              </a:rPr>
              <a:t>l</a:t>
            </a:r>
            <a:endParaRPr sz="2000">
              <a:latin typeface="Tahoma"/>
              <a:cs typeface="Tahoma"/>
            </a:endParaRPr>
          </a:p>
        </p:txBody>
      </p:sp>
      <p:grpSp>
        <p:nvGrpSpPr>
          <p:cNvPr id="85" name="object 85"/>
          <p:cNvGrpSpPr/>
          <p:nvPr/>
        </p:nvGrpSpPr>
        <p:grpSpPr>
          <a:xfrm>
            <a:off x="4712588" y="2554478"/>
            <a:ext cx="2818765" cy="2864485"/>
            <a:chOff x="4712588" y="2554478"/>
            <a:chExt cx="2818765" cy="2864485"/>
          </a:xfrm>
        </p:grpSpPr>
        <p:sp>
          <p:nvSpPr>
            <p:cNvPr id="86" name="object 86"/>
            <p:cNvSpPr/>
            <p:nvPr/>
          </p:nvSpPr>
          <p:spPr>
            <a:xfrm>
              <a:off x="5931026" y="2554478"/>
              <a:ext cx="1600835" cy="1130300"/>
            </a:xfrm>
            <a:custGeom>
              <a:avLst/>
              <a:gdLst/>
              <a:ahLst/>
              <a:cxnLst/>
              <a:rect l="l" t="t" r="r" b="b"/>
              <a:pathLst>
                <a:path w="1600834" h="1130300">
                  <a:moveTo>
                    <a:pt x="0" y="1007237"/>
                  </a:moveTo>
                  <a:lnTo>
                    <a:pt x="34671" y="1130299"/>
                  </a:lnTo>
                  <a:lnTo>
                    <a:pt x="102374" y="1041653"/>
                  </a:lnTo>
                  <a:lnTo>
                    <a:pt x="70993" y="1041653"/>
                  </a:lnTo>
                  <a:lnTo>
                    <a:pt x="34163" y="1031875"/>
                  </a:lnTo>
                  <a:lnTo>
                    <a:pt x="38717" y="1014638"/>
                  </a:lnTo>
                  <a:lnTo>
                    <a:pt x="0" y="1007237"/>
                  </a:lnTo>
                  <a:close/>
                </a:path>
                <a:path w="1600834" h="1130300">
                  <a:moveTo>
                    <a:pt x="38717" y="1014638"/>
                  </a:moveTo>
                  <a:lnTo>
                    <a:pt x="34163" y="1031875"/>
                  </a:lnTo>
                  <a:lnTo>
                    <a:pt x="70993" y="1041653"/>
                  </a:lnTo>
                  <a:lnTo>
                    <a:pt x="76236" y="1021811"/>
                  </a:lnTo>
                  <a:lnTo>
                    <a:pt x="38717" y="1014638"/>
                  </a:lnTo>
                  <a:close/>
                </a:path>
                <a:path w="1600834" h="1130300">
                  <a:moveTo>
                    <a:pt x="76236" y="1021811"/>
                  </a:moveTo>
                  <a:lnTo>
                    <a:pt x="70993" y="1041653"/>
                  </a:lnTo>
                  <a:lnTo>
                    <a:pt x="102374" y="1041653"/>
                  </a:lnTo>
                  <a:lnTo>
                    <a:pt x="112268" y="1028700"/>
                  </a:lnTo>
                  <a:lnTo>
                    <a:pt x="76236" y="1021811"/>
                  </a:lnTo>
                  <a:close/>
                </a:path>
                <a:path w="1600834" h="1130300">
                  <a:moveTo>
                    <a:pt x="1515025" y="128345"/>
                  </a:moveTo>
                  <a:lnTo>
                    <a:pt x="1499362" y="175005"/>
                  </a:lnTo>
                  <a:lnTo>
                    <a:pt x="1476375" y="221361"/>
                  </a:lnTo>
                  <a:lnTo>
                    <a:pt x="1446657" y="266572"/>
                  </a:lnTo>
                  <a:lnTo>
                    <a:pt x="1410589" y="310261"/>
                  </a:lnTo>
                  <a:lnTo>
                    <a:pt x="1368806" y="352297"/>
                  </a:lnTo>
                  <a:lnTo>
                    <a:pt x="1321689" y="391795"/>
                  </a:lnTo>
                  <a:lnTo>
                    <a:pt x="1269873" y="428625"/>
                  </a:lnTo>
                  <a:lnTo>
                    <a:pt x="1213993" y="462279"/>
                  </a:lnTo>
                  <a:lnTo>
                    <a:pt x="1154429" y="492251"/>
                  </a:lnTo>
                  <a:lnTo>
                    <a:pt x="1091946" y="518159"/>
                  </a:lnTo>
                  <a:lnTo>
                    <a:pt x="1026922" y="539750"/>
                  </a:lnTo>
                  <a:lnTo>
                    <a:pt x="960120" y="556387"/>
                  </a:lnTo>
                  <a:lnTo>
                    <a:pt x="891921" y="567944"/>
                  </a:lnTo>
                  <a:lnTo>
                    <a:pt x="823214" y="573913"/>
                  </a:lnTo>
                  <a:lnTo>
                    <a:pt x="753364" y="575309"/>
                  </a:lnTo>
                  <a:lnTo>
                    <a:pt x="717168" y="577722"/>
                  </a:lnTo>
                  <a:lnTo>
                    <a:pt x="645540" y="586866"/>
                  </a:lnTo>
                  <a:lnTo>
                    <a:pt x="575183" y="601599"/>
                  </a:lnTo>
                  <a:lnTo>
                    <a:pt x="506475" y="621538"/>
                  </a:lnTo>
                  <a:lnTo>
                    <a:pt x="439928" y="646302"/>
                  </a:lnTo>
                  <a:lnTo>
                    <a:pt x="376300" y="675513"/>
                  </a:lnTo>
                  <a:lnTo>
                    <a:pt x="316103" y="708787"/>
                  </a:lnTo>
                  <a:lnTo>
                    <a:pt x="259715" y="745616"/>
                  </a:lnTo>
                  <a:lnTo>
                    <a:pt x="207645" y="785749"/>
                  </a:lnTo>
                  <a:lnTo>
                    <a:pt x="160782" y="828801"/>
                  </a:lnTo>
                  <a:lnTo>
                    <a:pt x="119253" y="874395"/>
                  </a:lnTo>
                  <a:lnTo>
                    <a:pt x="83947" y="922274"/>
                  </a:lnTo>
                  <a:lnTo>
                    <a:pt x="55245" y="972184"/>
                  </a:lnTo>
                  <a:lnTo>
                    <a:pt x="43561" y="997584"/>
                  </a:lnTo>
                  <a:lnTo>
                    <a:pt x="43053" y="998601"/>
                  </a:lnTo>
                  <a:lnTo>
                    <a:pt x="42672" y="999616"/>
                  </a:lnTo>
                  <a:lnTo>
                    <a:pt x="42418" y="1000632"/>
                  </a:lnTo>
                  <a:lnTo>
                    <a:pt x="38717" y="1014638"/>
                  </a:lnTo>
                  <a:lnTo>
                    <a:pt x="76236" y="1021811"/>
                  </a:lnTo>
                  <a:lnTo>
                    <a:pt x="78442" y="1013459"/>
                  </a:lnTo>
                  <a:lnTo>
                    <a:pt x="78232" y="1013459"/>
                  </a:lnTo>
                  <a:lnTo>
                    <a:pt x="79248" y="1010411"/>
                  </a:lnTo>
                  <a:lnTo>
                    <a:pt x="79607" y="1010411"/>
                  </a:lnTo>
                  <a:lnTo>
                    <a:pt x="88773" y="990091"/>
                  </a:lnTo>
                  <a:lnTo>
                    <a:pt x="101092" y="966977"/>
                  </a:lnTo>
                  <a:lnTo>
                    <a:pt x="130937" y="921511"/>
                  </a:lnTo>
                  <a:lnTo>
                    <a:pt x="166878" y="877570"/>
                  </a:lnTo>
                  <a:lnTo>
                    <a:pt x="208661" y="835532"/>
                  </a:lnTo>
                  <a:lnTo>
                    <a:pt x="255778" y="795908"/>
                  </a:lnTo>
                  <a:lnTo>
                    <a:pt x="307594" y="759078"/>
                  </a:lnTo>
                  <a:lnTo>
                    <a:pt x="363473" y="725296"/>
                  </a:lnTo>
                  <a:lnTo>
                    <a:pt x="423037" y="695325"/>
                  </a:lnTo>
                  <a:lnTo>
                    <a:pt x="485521" y="669289"/>
                  </a:lnTo>
                  <a:lnTo>
                    <a:pt x="550418" y="647700"/>
                  </a:lnTo>
                  <a:lnTo>
                    <a:pt x="617220" y="631063"/>
                  </a:lnTo>
                  <a:lnTo>
                    <a:pt x="685418" y="619378"/>
                  </a:lnTo>
                  <a:lnTo>
                    <a:pt x="754126" y="613409"/>
                  </a:lnTo>
                  <a:lnTo>
                    <a:pt x="825626" y="611886"/>
                  </a:lnTo>
                  <a:lnTo>
                    <a:pt x="861822" y="609472"/>
                  </a:lnTo>
                  <a:lnTo>
                    <a:pt x="933323" y="600201"/>
                  </a:lnTo>
                  <a:lnTo>
                    <a:pt x="1003681" y="585470"/>
                  </a:lnTo>
                  <a:lnTo>
                    <a:pt x="1072388" y="565530"/>
                  </a:lnTo>
                  <a:lnTo>
                    <a:pt x="1138809" y="540638"/>
                  </a:lnTo>
                  <a:lnTo>
                    <a:pt x="1202309" y="511428"/>
                  </a:lnTo>
                  <a:lnTo>
                    <a:pt x="1262634" y="478154"/>
                  </a:lnTo>
                  <a:lnTo>
                    <a:pt x="1319022" y="441197"/>
                  </a:lnTo>
                  <a:lnTo>
                    <a:pt x="1371091" y="400939"/>
                  </a:lnTo>
                  <a:lnTo>
                    <a:pt x="1417954" y="357758"/>
                  </a:lnTo>
                  <a:lnTo>
                    <a:pt x="1459484" y="312039"/>
                  </a:lnTo>
                  <a:lnTo>
                    <a:pt x="1494789" y="264032"/>
                  </a:lnTo>
                  <a:lnTo>
                    <a:pt x="1523364" y="213995"/>
                  </a:lnTo>
                  <a:lnTo>
                    <a:pt x="1544701" y="162432"/>
                  </a:lnTo>
                  <a:lnTo>
                    <a:pt x="1553325" y="129666"/>
                  </a:lnTo>
                  <a:lnTo>
                    <a:pt x="1514856" y="129666"/>
                  </a:lnTo>
                  <a:lnTo>
                    <a:pt x="1515025" y="128345"/>
                  </a:lnTo>
                  <a:close/>
                </a:path>
                <a:path w="1600834" h="1130300">
                  <a:moveTo>
                    <a:pt x="79248" y="1010411"/>
                  </a:moveTo>
                  <a:lnTo>
                    <a:pt x="78232" y="1013459"/>
                  </a:lnTo>
                  <a:lnTo>
                    <a:pt x="78740" y="1012331"/>
                  </a:lnTo>
                  <a:lnTo>
                    <a:pt x="79248" y="1010411"/>
                  </a:lnTo>
                  <a:close/>
                </a:path>
                <a:path w="1600834" h="1130300">
                  <a:moveTo>
                    <a:pt x="78740" y="1012331"/>
                  </a:moveTo>
                  <a:lnTo>
                    <a:pt x="78232" y="1013459"/>
                  </a:lnTo>
                  <a:lnTo>
                    <a:pt x="78442" y="1013459"/>
                  </a:lnTo>
                  <a:lnTo>
                    <a:pt x="78740" y="1012331"/>
                  </a:lnTo>
                  <a:close/>
                </a:path>
                <a:path w="1600834" h="1130300">
                  <a:moveTo>
                    <a:pt x="79607" y="1010411"/>
                  </a:moveTo>
                  <a:lnTo>
                    <a:pt x="79248" y="1010411"/>
                  </a:lnTo>
                  <a:lnTo>
                    <a:pt x="78740" y="1012331"/>
                  </a:lnTo>
                  <a:lnTo>
                    <a:pt x="79607" y="1010411"/>
                  </a:lnTo>
                  <a:close/>
                </a:path>
                <a:path w="1600834" h="1130300">
                  <a:moveTo>
                    <a:pt x="1515490" y="126745"/>
                  </a:moveTo>
                  <a:lnTo>
                    <a:pt x="1515025" y="128345"/>
                  </a:lnTo>
                  <a:lnTo>
                    <a:pt x="1514856" y="129666"/>
                  </a:lnTo>
                  <a:lnTo>
                    <a:pt x="1515490" y="126745"/>
                  </a:lnTo>
                  <a:close/>
                </a:path>
                <a:path w="1600834" h="1130300">
                  <a:moveTo>
                    <a:pt x="1553699" y="126745"/>
                  </a:moveTo>
                  <a:lnTo>
                    <a:pt x="1515490" y="126745"/>
                  </a:lnTo>
                  <a:lnTo>
                    <a:pt x="1514856" y="129666"/>
                  </a:lnTo>
                  <a:lnTo>
                    <a:pt x="1553325" y="129666"/>
                  </a:lnTo>
                  <a:lnTo>
                    <a:pt x="1553699" y="126745"/>
                  </a:lnTo>
                  <a:close/>
                </a:path>
                <a:path w="1600834" h="1130300">
                  <a:moveTo>
                    <a:pt x="1519720" y="91777"/>
                  </a:moveTo>
                  <a:lnTo>
                    <a:pt x="1515025" y="128345"/>
                  </a:lnTo>
                  <a:lnTo>
                    <a:pt x="1515490" y="126745"/>
                  </a:lnTo>
                  <a:lnTo>
                    <a:pt x="1553699" y="126745"/>
                  </a:lnTo>
                  <a:lnTo>
                    <a:pt x="1555362" y="113791"/>
                  </a:lnTo>
                  <a:lnTo>
                    <a:pt x="1537715" y="113791"/>
                  </a:lnTo>
                  <a:lnTo>
                    <a:pt x="1519720" y="91777"/>
                  </a:lnTo>
                  <a:close/>
                </a:path>
                <a:path w="1600834" h="1130300">
                  <a:moveTo>
                    <a:pt x="1524508" y="54482"/>
                  </a:moveTo>
                  <a:lnTo>
                    <a:pt x="1519720" y="91777"/>
                  </a:lnTo>
                  <a:lnTo>
                    <a:pt x="1537715" y="113791"/>
                  </a:lnTo>
                  <a:lnTo>
                    <a:pt x="1557430" y="97676"/>
                  </a:lnTo>
                  <a:lnTo>
                    <a:pt x="1562353" y="59308"/>
                  </a:lnTo>
                  <a:lnTo>
                    <a:pt x="1524508" y="54482"/>
                  </a:lnTo>
                  <a:close/>
                </a:path>
                <a:path w="1600834" h="1130300">
                  <a:moveTo>
                    <a:pt x="1557430" y="97676"/>
                  </a:moveTo>
                  <a:lnTo>
                    <a:pt x="1537715" y="113791"/>
                  </a:lnTo>
                  <a:lnTo>
                    <a:pt x="1555362" y="113791"/>
                  </a:lnTo>
                  <a:lnTo>
                    <a:pt x="1557430" y="97676"/>
                  </a:lnTo>
                  <a:close/>
                </a:path>
                <a:path w="1600834" h="1130300">
                  <a:moveTo>
                    <a:pt x="1593682" y="54482"/>
                  </a:moveTo>
                  <a:lnTo>
                    <a:pt x="1524508" y="54482"/>
                  </a:lnTo>
                  <a:lnTo>
                    <a:pt x="1562353" y="59308"/>
                  </a:lnTo>
                  <a:lnTo>
                    <a:pt x="1557430" y="97676"/>
                  </a:lnTo>
                  <a:lnTo>
                    <a:pt x="1600326" y="62611"/>
                  </a:lnTo>
                  <a:lnTo>
                    <a:pt x="1593682" y="54482"/>
                  </a:lnTo>
                  <a:close/>
                </a:path>
                <a:path w="1600834" h="1130300">
                  <a:moveTo>
                    <a:pt x="1549146" y="0"/>
                  </a:moveTo>
                  <a:lnTo>
                    <a:pt x="1486535" y="51180"/>
                  </a:lnTo>
                  <a:lnTo>
                    <a:pt x="1519720" y="91777"/>
                  </a:lnTo>
                  <a:lnTo>
                    <a:pt x="1524508" y="54482"/>
                  </a:lnTo>
                  <a:lnTo>
                    <a:pt x="1593682" y="54482"/>
                  </a:lnTo>
                  <a:lnTo>
                    <a:pt x="1549146" y="0"/>
                  </a:lnTo>
                  <a:close/>
                </a:path>
              </a:pathLst>
            </a:custGeom>
            <a:solidFill>
              <a:srgbClr val="00AF50"/>
            </a:solidFill>
          </p:spPr>
          <p:txBody>
            <a:bodyPr wrap="square" lIns="0" tIns="0" rIns="0" bIns="0" rtlCol="0"/>
            <a:lstStyle/>
            <a:p>
              <a:endParaRPr/>
            </a:p>
          </p:txBody>
        </p:sp>
        <p:pic>
          <p:nvPicPr>
            <p:cNvPr id="87" name="object 87"/>
            <p:cNvPicPr/>
            <p:nvPr/>
          </p:nvPicPr>
          <p:blipFill>
            <a:blip r:embed="rId27" cstate="print"/>
            <a:stretch>
              <a:fillRect/>
            </a:stretch>
          </p:blipFill>
          <p:spPr>
            <a:xfrm>
              <a:off x="5535167" y="4939271"/>
              <a:ext cx="462559" cy="479310"/>
            </a:xfrm>
            <a:prstGeom prst="rect">
              <a:avLst/>
            </a:prstGeom>
          </p:spPr>
        </p:pic>
        <p:sp>
          <p:nvSpPr>
            <p:cNvPr id="88" name="object 88"/>
            <p:cNvSpPr/>
            <p:nvPr/>
          </p:nvSpPr>
          <p:spPr>
            <a:xfrm>
              <a:off x="4712588" y="3856355"/>
              <a:ext cx="922655" cy="1162050"/>
            </a:xfrm>
            <a:custGeom>
              <a:avLst/>
              <a:gdLst/>
              <a:ahLst/>
              <a:cxnLst/>
              <a:rect l="l" t="t" r="r" b="b"/>
              <a:pathLst>
                <a:path w="922654" h="1162050">
                  <a:moveTo>
                    <a:pt x="44958" y="0"/>
                  </a:moveTo>
                  <a:lnTo>
                    <a:pt x="0" y="35306"/>
                  </a:lnTo>
                  <a:lnTo>
                    <a:pt x="106045" y="170052"/>
                  </a:lnTo>
                  <a:lnTo>
                    <a:pt x="150875" y="134746"/>
                  </a:lnTo>
                  <a:lnTo>
                    <a:pt x="44958" y="0"/>
                  </a:lnTo>
                  <a:close/>
                </a:path>
                <a:path w="922654" h="1162050">
                  <a:moveTo>
                    <a:pt x="186309" y="179704"/>
                  </a:moveTo>
                  <a:lnTo>
                    <a:pt x="141351" y="215010"/>
                  </a:lnTo>
                  <a:lnTo>
                    <a:pt x="247269" y="349757"/>
                  </a:lnTo>
                  <a:lnTo>
                    <a:pt x="292227" y="314451"/>
                  </a:lnTo>
                  <a:lnTo>
                    <a:pt x="186309" y="179704"/>
                  </a:lnTo>
                  <a:close/>
                </a:path>
                <a:path w="922654" h="1162050">
                  <a:moveTo>
                    <a:pt x="327533" y="359409"/>
                  </a:moveTo>
                  <a:lnTo>
                    <a:pt x="282702" y="394715"/>
                  </a:lnTo>
                  <a:lnTo>
                    <a:pt x="388620" y="529463"/>
                  </a:lnTo>
                  <a:lnTo>
                    <a:pt x="433578" y="494156"/>
                  </a:lnTo>
                  <a:lnTo>
                    <a:pt x="327533" y="359409"/>
                  </a:lnTo>
                  <a:close/>
                </a:path>
                <a:path w="922654" h="1162050">
                  <a:moveTo>
                    <a:pt x="468884" y="539114"/>
                  </a:moveTo>
                  <a:lnTo>
                    <a:pt x="423925" y="574420"/>
                  </a:lnTo>
                  <a:lnTo>
                    <a:pt x="529971" y="709168"/>
                  </a:lnTo>
                  <a:lnTo>
                    <a:pt x="574802" y="673862"/>
                  </a:lnTo>
                  <a:lnTo>
                    <a:pt x="468884" y="539114"/>
                  </a:lnTo>
                  <a:close/>
                </a:path>
                <a:path w="922654" h="1162050">
                  <a:moveTo>
                    <a:pt x="610235" y="718693"/>
                  </a:moveTo>
                  <a:lnTo>
                    <a:pt x="565277" y="754125"/>
                  </a:lnTo>
                  <a:lnTo>
                    <a:pt x="671195" y="888872"/>
                  </a:lnTo>
                  <a:lnTo>
                    <a:pt x="716153" y="853566"/>
                  </a:lnTo>
                  <a:lnTo>
                    <a:pt x="610235" y="718693"/>
                  </a:lnTo>
                  <a:close/>
                </a:path>
                <a:path w="922654" h="1162050">
                  <a:moveTo>
                    <a:pt x="793911" y="1044868"/>
                  </a:moveTo>
                  <a:lnTo>
                    <a:pt x="749046" y="1080134"/>
                  </a:lnTo>
                  <a:lnTo>
                    <a:pt x="922401" y="1161922"/>
                  </a:lnTo>
                  <a:lnTo>
                    <a:pt x="902940" y="1067307"/>
                  </a:lnTo>
                  <a:lnTo>
                    <a:pt x="811530" y="1067307"/>
                  </a:lnTo>
                  <a:lnTo>
                    <a:pt x="793911" y="1044868"/>
                  </a:lnTo>
                  <a:close/>
                </a:path>
                <a:path w="922654" h="1162050">
                  <a:moveTo>
                    <a:pt x="838839" y="1009552"/>
                  </a:moveTo>
                  <a:lnTo>
                    <a:pt x="793911" y="1044868"/>
                  </a:lnTo>
                  <a:lnTo>
                    <a:pt x="811530" y="1067307"/>
                  </a:lnTo>
                  <a:lnTo>
                    <a:pt x="856488" y="1032001"/>
                  </a:lnTo>
                  <a:lnTo>
                    <a:pt x="838839" y="1009552"/>
                  </a:lnTo>
                  <a:close/>
                </a:path>
                <a:path w="922654" h="1162050">
                  <a:moveTo>
                    <a:pt x="883793" y="974216"/>
                  </a:moveTo>
                  <a:lnTo>
                    <a:pt x="838839" y="1009552"/>
                  </a:lnTo>
                  <a:lnTo>
                    <a:pt x="856488" y="1032001"/>
                  </a:lnTo>
                  <a:lnTo>
                    <a:pt x="811530" y="1067307"/>
                  </a:lnTo>
                  <a:lnTo>
                    <a:pt x="902940" y="1067307"/>
                  </a:lnTo>
                  <a:lnTo>
                    <a:pt x="883793" y="974216"/>
                  </a:lnTo>
                  <a:close/>
                </a:path>
                <a:path w="922654" h="1162050">
                  <a:moveTo>
                    <a:pt x="751459" y="898397"/>
                  </a:moveTo>
                  <a:lnTo>
                    <a:pt x="706628" y="933703"/>
                  </a:lnTo>
                  <a:lnTo>
                    <a:pt x="793911" y="1044868"/>
                  </a:lnTo>
                  <a:lnTo>
                    <a:pt x="838839" y="1009552"/>
                  </a:lnTo>
                  <a:lnTo>
                    <a:pt x="751459" y="898397"/>
                  </a:lnTo>
                  <a:close/>
                </a:path>
              </a:pathLst>
            </a:custGeom>
            <a:solidFill>
              <a:srgbClr val="006FC0"/>
            </a:solidFill>
          </p:spPr>
          <p:txBody>
            <a:bodyPr wrap="square" lIns="0" tIns="0" rIns="0" bIns="0" rtlCol="0"/>
            <a:lstStyle/>
            <a:p>
              <a:endParaRPr/>
            </a:p>
          </p:txBody>
        </p:sp>
      </p:grpSp>
      <p:sp>
        <p:nvSpPr>
          <p:cNvPr id="89" name="object 89"/>
          <p:cNvSpPr txBox="1"/>
          <p:nvPr/>
        </p:nvSpPr>
        <p:spPr>
          <a:xfrm>
            <a:off x="5966586" y="4878400"/>
            <a:ext cx="913130" cy="575310"/>
          </a:xfrm>
          <a:prstGeom prst="rect">
            <a:avLst/>
          </a:prstGeom>
        </p:spPr>
        <p:txBody>
          <a:bodyPr vert="horz" wrap="square" lIns="0" tIns="12700" rIns="0" bIns="0" rtlCol="0">
            <a:spAutoFit/>
          </a:bodyPr>
          <a:lstStyle/>
          <a:p>
            <a:pPr marL="12700">
              <a:lnSpc>
                <a:spcPct val="100000"/>
              </a:lnSpc>
              <a:spcBef>
                <a:spcPts val="100"/>
              </a:spcBef>
            </a:pPr>
            <a:r>
              <a:rPr sz="1800" b="1" dirty="0">
                <a:latin typeface="Calibri"/>
                <a:cs typeface="Calibri"/>
              </a:rPr>
              <a:t>Output</a:t>
            </a:r>
            <a:endParaRPr sz="1800">
              <a:latin typeface="Calibri"/>
              <a:cs typeface="Calibri"/>
            </a:endParaRPr>
          </a:p>
          <a:p>
            <a:pPr marL="12700">
              <a:lnSpc>
                <a:spcPct val="100000"/>
              </a:lnSpc>
              <a:spcBef>
                <a:spcPts val="5"/>
              </a:spcBef>
            </a:pPr>
            <a:r>
              <a:rPr sz="1800" b="1" dirty="0">
                <a:latin typeface="Calibri"/>
                <a:cs typeface="Calibri"/>
              </a:rPr>
              <a:t>(P</a:t>
            </a:r>
            <a:r>
              <a:rPr sz="1800" b="1" spc="-25" dirty="0">
                <a:latin typeface="Calibri"/>
                <a:cs typeface="Calibri"/>
              </a:rPr>
              <a:t>r</a:t>
            </a:r>
            <a:r>
              <a:rPr sz="1800" b="1" dirty="0">
                <a:latin typeface="Calibri"/>
                <a:cs typeface="Calibri"/>
              </a:rPr>
              <a:t>o</a:t>
            </a:r>
            <a:r>
              <a:rPr sz="1800" b="1" spc="5" dirty="0">
                <a:latin typeface="Calibri"/>
                <a:cs typeface="Calibri"/>
              </a:rPr>
              <a:t>d</a:t>
            </a:r>
            <a:r>
              <a:rPr sz="1800" b="1" dirty="0">
                <a:latin typeface="Calibri"/>
                <a:cs typeface="Calibri"/>
              </a:rPr>
              <a:t>u</a:t>
            </a:r>
            <a:r>
              <a:rPr sz="1800" b="1" spc="-5" dirty="0">
                <a:latin typeface="Calibri"/>
                <a:cs typeface="Calibri"/>
              </a:rPr>
              <a:t>ct)</a:t>
            </a:r>
            <a:endParaRPr sz="1800">
              <a:latin typeface="Calibri"/>
              <a:cs typeface="Calibri"/>
            </a:endParaRPr>
          </a:p>
        </p:txBody>
      </p:sp>
      <p:sp>
        <p:nvSpPr>
          <p:cNvPr id="90" name="object 90"/>
          <p:cNvSpPr/>
          <p:nvPr/>
        </p:nvSpPr>
        <p:spPr>
          <a:xfrm>
            <a:off x="5887973" y="4052696"/>
            <a:ext cx="623570" cy="1176655"/>
          </a:xfrm>
          <a:custGeom>
            <a:avLst/>
            <a:gdLst/>
            <a:ahLst/>
            <a:cxnLst/>
            <a:rect l="l" t="t" r="r" b="b"/>
            <a:pathLst>
              <a:path w="623570" h="1176654">
                <a:moveTo>
                  <a:pt x="205104" y="0"/>
                </a:moveTo>
                <a:lnTo>
                  <a:pt x="77850" y="11049"/>
                </a:lnTo>
                <a:lnTo>
                  <a:pt x="163067" y="106299"/>
                </a:lnTo>
                <a:lnTo>
                  <a:pt x="177736" y="69207"/>
                </a:lnTo>
                <a:lnTo>
                  <a:pt x="161162" y="64515"/>
                </a:lnTo>
                <a:lnTo>
                  <a:pt x="171576" y="27812"/>
                </a:lnTo>
                <a:lnTo>
                  <a:pt x="194105" y="27812"/>
                </a:lnTo>
                <a:lnTo>
                  <a:pt x="205104" y="0"/>
                </a:lnTo>
                <a:close/>
              </a:path>
              <a:path w="623570" h="1176654">
                <a:moveTo>
                  <a:pt x="191838" y="33547"/>
                </a:moveTo>
                <a:lnTo>
                  <a:pt x="177736" y="69207"/>
                </a:lnTo>
                <a:lnTo>
                  <a:pt x="195706" y="74295"/>
                </a:lnTo>
                <a:lnTo>
                  <a:pt x="197484" y="74549"/>
                </a:lnTo>
                <a:lnTo>
                  <a:pt x="200533" y="75056"/>
                </a:lnTo>
                <a:lnTo>
                  <a:pt x="205595" y="37337"/>
                </a:lnTo>
                <a:lnTo>
                  <a:pt x="205231" y="37337"/>
                </a:lnTo>
                <a:lnTo>
                  <a:pt x="202564" y="36830"/>
                </a:lnTo>
                <a:lnTo>
                  <a:pt x="203437" y="36830"/>
                </a:lnTo>
                <a:lnTo>
                  <a:pt x="191838" y="33547"/>
                </a:lnTo>
                <a:close/>
              </a:path>
              <a:path w="623570" h="1176654">
                <a:moveTo>
                  <a:pt x="171576" y="27812"/>
                </a:moveTo>
                <a:lnTo>
                  <a:pt x="161162" y="64515"/>
                </a:lnTo>
                <a:lnTo>
                  <a:pt x="177736" y="69207"/>
                </a:lnTo>
                <a:lnTo>
                  <a:pt x="191838" y="33547"/>
                </a:lnTo>
                <a:lnTo>
                  <a:pt x="171576" y="27812"/>
                </a:lnTo>
                <a:close/>
              </a:path>
              <a:path w="623570" h="1176654">
                <a:moveTo>
                  <a:pt x="202564" y="36830"/>
                </a:moveTo>
                <a:lnTo>
                  <a:pt x="205231" y="37337"/>
                </a:lnTo>
                <a:lnTo>
                  <a:pt x="204127" y="37025"/>
                </a:lnTo>
                <a:lnTo>
                  <a:pt x="202564" y="36830"/>
                </a:lnTo>
                <a:close/>
              </a:path>
              <a:path w="623570" h="1176654">
                <a:moveTo>
                  <a:pt x="204127" y="37025"/>
                </a:moveTo>
                <a:lnTo>
                  <a:pt x="205231" y="37337"/>
                </a:lnTo>
                <a:lnTo>
                  <a:pt x="205595" y="37337"/>
                </a:lnTo>
                <a:lnTo>
                  <a:pt x="204127" y="37025"/>
                </a:lnTo>
                <a:close/>
              </a:path>
              <a:path w="623570" h="1176654">
                <a:moveTo>
                  <a:pt x="203437" y="36830"/>
                </a:moveTo>
                <a:lnTo>
                  <a:pt x="202564" y="36830"/>
                </a:lnTo>
                <a:lnTo>
                  <a:pt x="204127" y="37025"/>
                </a:lnTo>
                <a:lnTo>
                  <a:pt x="203437" y="36830"/>
                </a:lnTo>
                <a:close/>
              </a:path>
              <a:path w="623570" h="1176654">
                <a:moveTo>
                  <a:pt x="194105" y="27812"/>
                </a:moveTo>
                <a:lnTo>
                  <a:pt x="171576" y="27812"/>
                </a:lnTo>
                <a:lnTo>
                  <a:pt x="191838" y="33547"/>
                </a:lnTo>
                <a:lnTo>
                  <a:pt x="194105" y="27812"/>
                </a:lnTo>
                <a:close/>
              </a:path>
              <a:path w="623570" h="1176654">
                <a:moveTo>
                  <a:pt x="242950" y="41782"/>
                </a:moveTo>
                <a:lnTo>
                  <a:pt x="238886" y="79755"/>
                </a:lnTo>
                <a:lnTo>
                  <a:pt x="242442" y="80136"/>
                </a:lnTo>
                <a:lnTo>
                  <a:pt x="266446" y="82168"/>
                </a:lnTo>
                <a:lnTo>
                  <a:pt x="277748" y="82803"/>
                </a:lnTo>
                <a:lnTo>
                  <a:pt x="280034" y="44830"/>
                </a:lnTo>
                <a:lnTo>
                  <a:pt x="269620" y="44196"/>
                </a:lnTo>
                <a:lnTo>
                  <a:pt x="246506" y="42164"/>
                </a:lnTo>
                <a:lnTo>
                  <a:pt x="242950" y="41782"/>
                </a:lnTo>
                <a:close/>
              </a:path>
              <a:path w="623570" h="1176654">
                <a:moveTo>
                  <a:pt x="317118" y="46481"/>
                </a:moveTo>
                <a:lnTo>
                  <a:pt x="316738" y="84581"/>
                </a:lnTo>
                <a:lnTo>
                  <a:pt x="340995" y="84836"/>
                </a:lnTo>
                <a:lnTo>
                  <a:pt x="352425" y="85598"/>
                </a:lnTo>
                <a:lnTo>
                  <a:pt x="358520" y="48132"/>
                </a:lnTo>
                <a:lnTo>
                  <a:pt x="354710" y="47625"/>
                </a:lnTo>
                <a:lnTo>
                  <a:pt x="341375" y="46736"/>
                </a:lnTo>
                <a:lnTo>
                  <a:pt x="317118" y="46481"/>
                </a:lnTo>
                <a:close/>
              </a:path>
              <a:path w="623570" h="1176654">
                <a:moveTo>
                  <a:pt x="400176" y="61468"/>
                </a:moveTo>
                <a:lnTo>
                  <a:pt x="382142" y="95122"/>
                </a:lnTo>
                <a:lnTo>
                  <a:pt x="393446" y="101092"/>
                </a:lnTo>
                <a:lnTo>
                  <a:pt x="403986" y="108077"/>
                </a:lnTo>
                <a:lnTo>
                  <a:pt x="411606" y="114046"/>
                </a:lnTo>
                <a:lnTo>
                  <a:pt x="434720" y="83692"/>
                </a:lnTo>
                <a:lnTo>
                  <a:pt x="424941" y="76327"/>
                </a:lnTo>
                <a:lnTo>
                  <a:pt x="411479" y="67564"/>
                </a:lnTo>
                <a:lnTo>
                  <a:pt x="400176" y="61468"/>
                </a:lnTo>
                <a:close/>
              </a:path>
              <a:path w="623570" h="1176654">
                <a:moveTo>
                  <a:pt x="465073" y="112140"/>
                </a:moveTo>
                <a:lnTo>
                  <a:pt x="436752" y="137540"/>
                </a:lnTo>
                <a:lnTo>
                  <a:pt x="446404" y="148462"/>
                </a:lnTo>
                <a:lnTo>
                  <a:pt x="456818" y="161417"/>
                </a:lnTo>
                <a:lnTo>
                  <a:pt x="459739" y="165480"/>
                </a:lnTo>
                <a:lnTo>
                  <a:pt x="490600" y="143002"/>
                </a:lnTo>
                <a:lnTo>
                  <a:pt x="486536" y="137540"/>
                </a:lnTo>
                <a:lnTo>
                  <a:pt x="474852" y="123062"/>
                </a:lnTo>
                <a:lnTo>
                  <a:pt x="465073" y="112140"/>
                </a:lnTo>
                <a:close/>
              </a:path>
              <a:path w="623570" h="1176654">
                <a:moveTo>
                  <a:pt x="512698" y="175895"/>
                </a:moveTo>
                <a:lnTo>
                  <a:pt x="480186" y="195833"/>
                </a:lnTo>
                <a:lnTo>
                  <a:pt x="486790" y="206502"/>
                </a:lnTo>
                <a:lnTo>
                  <a:pt x="496188" y="223392"/>
                </a:lnTo>
                <a:lnTo>
                  <a:pt x="498347" y="227583"/>
                </a:lnTo>
                <a:lnTo>
                  <a:pt x="532256" y="210184"/>
                </a:lnTo>
                <a:lnTo>
                  <a:pt x="529463" y="204724"/>
                </a:lnTo>
                <a:lnTo>
                  <a:pt x="519302" y="186562"/>
                </a:lnTo>
                <a:lnTo>
                  <a:pt x="512698" y="175895"/>
                </a:lnTo>
                <a:close/>
              </a:path>
              <a:path w="623570" h="1176654">
                <a:moveTo>
                  <a:pt x="549528" y="245490"/>
                </a:moveTo>
                <a:lnTo>
                  <a:pt x="514603" y="260730"/>
                </a:lnTo>
                <a:lnTo>
                  <a:pt x="522477" y="279019"/>
                </a:lnTo>
                <a:lnTo>
                  <a:pt x="529081" y="295402"/>
                </a:lnTo>
                <a:lnTo>
                  <a:pt x="564388" y="281177"/>
                </a:lnTo>
                <a:lnTo>
                  <a:pt x="557402" y="263778"/>
                </a:lnTo>
                <a:lnTo>
                  <a:pt x="549528" y="245490"/>
                </a:lnTo>
                <a:close/>
              </a:path>
              <a:path w="623570" h="1176654">
                <a:moveTo>
                  <a:pt x="577722" y="318134"/>
                </a:moveTo>
                <a:lnTo>
                  <a:pt x="541527" y="330072"/>
                </a:lnTo>
                <a:lnTo>
                  <a:pt x="545083" y="340740"/>
                </a:lnTo>
                <a:lnTo>
                  <a:pt x="551688" y="362584"/>
                </a:lnTo>
                <a:lnTo>
                  <a:pt x="552576" y="365632"/>
                </a:lnTo>
                <a:lnTo>
                  <a:pt x="589279" y="355472"/>
                </a:lnTo>
                <a:lnTo>
                  <a:pt x="588263" y="351536"/>
                </a:lnTo>
                <a:lnTo>
                  <a:pt x="581278" y="328802"/>
                </a:lnTo>
                <a:lnTo>
                  <a:pt x="577722" y="318134"/>
                </a:lnTo>
                <a:close/>
              </a:path>
              <a:path w="623570" h="1176654">
                <a:moveTo>
                  <a:pt x="599058" y="392938"/>
                </a:moveTo>
                <a:lnTo>
                  <a:pt x="561975" y="401827"/>
                </a:lnTo>
                <a:lnTo>
                  <a:pt x="563371" y="407542"/>
                </a:lnTo>
                <a:lnTo>
                  <a:pt x="568451" y="430656"/>
                </a:lnTo>
                <a:lnTo>
                  <a:pt x="569848" y="438150"/>
                </a:lnTo>
                <a:lnTo>
                  <a:pt x="607186" y="431164"/>
                </a:lnTo>
                <a:lnTo>
                  <a:pt x="605663" y="422528"/>
                </a:lnTo>
                <a:lnTo>
                  <a:pt x="600455" y="398652"/>
                </a:lnTo>
                <a:lnTo>
                  <a:pt x="599058" y="392938"/>
                </a:lnTo>
                <a:close/>
              </a:path>
              <a:path w="623570" h="1176654">
                <a:moveTo>
                  <a:pt x="613790" y="469138"/>
                </a:moveTo>
                <a:lnTo>
                  <a:pt x="576198" y="475233"/>
                </a:lnTo>
                <a:lnTo>
                  <a:pt x="576579" y="477901"/>
                </a:lnTo>
                <a:lnTo>
                  <a:pt x="579754" y="501777"/>
                </a:lnTo>
                <a:lnTo>
                  <a:pt x="580770" y="511809"/>
                </a:lnTo>
                <a:lnTo>
                  <a:pt x="618617" y="508000"/>
                </a:lnTo>
                <a:lnTo>
                  <a:pt x="617473" y="496824"/>
                </a:lnTo>
                <a:lnTo>
                  <a:pt x="614171" y="471805"/>
                </a:lnTo>
                <a:lnTo>
                  <a:pt x="613790" y="469138"/>
                </a:lnTo>
                <a:close/>
              </a:path>
              <a:path w="623570" h="1176654">
                <a:moveTo>
                  <a:pt x="621918" y="546480"/>
                </a:moveTo>
                <a:lnTo>
                  <a:pt x="583946" y="549402"/>
                </a:lnTo>
                <a:lnTo>
                  <a:pt x="584072" y="550290"/>
                </a:lnTo>
                <a:lnTo>
                  <a:pt x="585088" y="574675"/>
                </a:lnTo>
                <a:lnTo>
                  <a:pt x="585342" y="586232"/>
                </a:lnTo>
                <a:lnTo>
                  <a:pt x="623442" y="585724"/>
                </a:lnTo>
                <a:lnTo>
                  <a:pt x="623189" y="572896"/>
                </a:lnTo>
                <a:lnTo>
                  <a:pt x="622046" y="547370"/>
                </a:lnTo>
                <a:lnTo>
                  <a:pt x="621918" y="546480"/>
                </a:lnTo>
                <a:close/>
              </a:path>
              <a:path w="623570" h="1176654">
                <a:moveTo>
                  <a:pt x="584708" y="622172"/>
                </a:moveTo>
                <a:lnTo>
                  <a:pt x="582167" y="646683"/>
                </a:lnTo>
                <a:lnTo>
                  <a:pt x="580136" y="658621"/>
                </a:lnTo>
                <a:lnTo>
                  <a:pt x="617601" y="665099"/>
                </a:lnTo>
                <a:lnTo>
                  <a:pt x="620014" y="650620"/>
                </a:lnTo>
                <a:lnTo>
                  <a:pt x="622554" y="625982"/>
                </a:lnTo>
                <a:lnTo>
                  <a:pt x="584708" y="622172"/>
                </a:lnTo>
                <a:close/>
              </a:path>
              <a:path w="623570" h="1176654">
                <a:moveTo>
                  <a:pt x="572388" y="693546"/>
                </a:moveTo>
                <a:lnTo>
                  <a:pt x="565403" y="717169"/>
                </a:lnTo>
                <a:lnTo>
                  <a:pt x="561086" y="728599"/>
                </a:lnTo>
                <a:lnTo>
                  <a:pt x="596772" y="741933"/>
                </a:lnTo>
                <a:lnTo>
                  <a:pt x="601852" y="728090"/>
                </a:lnTo>
                <a:lnTo>
                  <a:pt x="608964" y="704469"/>
                </a:lnTo>
                <a:lnTo>
                  <a:pt x="572388" y="693546"/>
                </a:lnTo>
                <a:close/>
              </a:path>
              <a:path w="623570" h="1176654">
                <a:moveTo>
                  <a:pt x="546988" y="763015"/>
                </a:moveTo>
                <a:lnTo>
                  <a:pt x="546861" y="763396"/>
                </a:lnTo>
                <a:lnTo>
                  <a:pt x="535558" y="786002"/>
                </a:lnTo>
                <a:lnTo>
                  <a:pt x="530478" y="795020"/>
                </a:lnTo>
                <a:lnTo>
                  <a:pt x="563626" y="813689"/>
                </a:lnTo>
                <a:lnTo>
                  <a:pt x="569721" y="802894"/>
                </a:lnTo>
                <a:lnTo>
                  <a:pt x="581913" y="778382"/>
                </a:lnTo>
                <a:lnTo>
                  <a:pt x="582040" y="778002"/>
                </a:lnTo>
                <a:lnTo>
                  <a:pt x="546988" y="763015"/>
                </a:lnTo>
                <a:close/>
              </a:path>
              <a:path w="623570" h="1176654">
                <a:moveTo>
                  <a:pt x="511301" y="826896"/>
                </a:moveTo>
                <a:lnTo>
                  <a:pt x="509142" y="830326"/>
                </a:lnTo>
                <a:lnTo>
                  <a:pt x="494029" y="851915"/>
                </a:lnTo>
                <a:lnTo>
                  <a:pt x="490473" y="856614"/>
                </a:lnTo>
                <a:lnTo>
                  <a:pt x="520700" y="879728"/>
                </a:lnTo>
                <a:lnTo>
                  <a:pt x="525271" y="873632"/>
                </a:lnTo>
                <a:lnTo>
                  <a:pt x="541273" y="850645"/>
                </a:lnTo>
                <a:lnTo>
                  <a:pt x="543559" y="847089"/>
                </a:lnTo>
                <a:lnTo>
                  <a:pt x="511301" y="826896"/>
                </a:lnTo>
                <a:close/>
              </a:path>
              <a:path w="623570" h="1176654">
                <a:moveTo>
                  <a:pt x="467105" y="885698"/>
                </a:moveTo>
                <a:lnTo>
                  <a:pt x="460628" y="893317"/>
                </a:lnTo>
                <a:lnTo>
                  <a:pt x="442340" y="913383"/>
                </a:lnTo>
                <a:lnTo>
                  <a:pt x="469772" y="939800"/>
                </a:lnTo>
                <a:lnTo>
                  <a:pt x="470408" y="939038"/>
                </a:lnTo>
                <a:lnTo>
                  <a:pt x="489711" y="917955"/>
                </a:lnTo>
                <a:lnTo>
                  <a:pt x="496316" y="910208"/>
                </a:lnTo>
                <a:lnTo>
                  <a:pt x="467105" y="885698"/>
                </a:lnTo>
                <a:close/>
              </a:path>
              <a:path w="623570" h="1176654">
                <a:moveTo>
                  <a:pt x="416051" y="938911"/>
                </a:moveTo>
                <a:lnTo>
                  <a:pt x="402716" y="951102"/>
                </a:lnTo>
                <a:lnTo>
                  <a:pt x="388111" y="963421"/>
                </a:lnTo>
                <a:lnTo>
                  <a:pt x="412622" y="992632"/>
                </a:lnTo>
                <a:lnTo>
                  <a:pt x="428625" y="979170"/>
                </a:lnTo>
                <a:lnTo>
                  <a:pt x="441959" y="966851"/>
                </a:lnTo>
                <a:lnTo>
                  <a:pt x="416051" y="938911"/>
                </a:lnTo>
                <a:close/>
              </a:path>
              <a:path w="623570" h="1176654">
                <a:moveTo>
                  <a:pt x="359409" y="986155"/>
                </a:moveTo>
                <a:lnTo>
                  <a:pt x="337058" y="1002157"/>
                </a:lnTo>
                <a:lnTo>
                  <a:pt x="328929" y="1007490"/>
                </a:lnTo>
                <a:lnTo>
                  <a:pt x="349630" y="1039367"/>
                </a:lnTo>
                <a:lnTo>
                  <a:pt x="359155" y="1033145"/>
                </a:lnTo>
                <a:lnTo>
                  <a:pt x="381634" y="1017142"/>
                </a:lnTo>
                <a:lnTo>
                  <a:pt x="359409" y="986155"/>
                </a:lnTo>
                <a:close/>
              </a:path>
              <a:path w="623570" h="1176654">
                <a:moveTo>
                  <a:pt x="297179" y="1027176"/>
                </a:moveTo>
                <a:lnTo>
                  <a:pt x="289686" y="1031748"/>
                </a:lnTo>
                <a:lnTo>
                  <a:pt x="265175" y="1044955"/>
                </a:lnTo>
                <a:lnTo>
                  <a:pt x="281939" y="1079119"/>
                </a:lnTo>
                <a:lnTo>
                  <a:pt x="283336" y="1078483"/>
                </a:lnTo>
                <a:lnTo>
                  <a:pt x="309245" y="1064386"/>
                </a:lnTo>
                <a:lnTo>
                  <a:pt x="316738" y="1059942"/>
                </a:lnTo>
                <a:lnTo>
                  <a:pt x="297179" y="1027176"/>
                </a:lnTo>
                <a:close/>
              </a:path>
              <a:path w="623570" h="1176654">
                <a:moveTo>
                  <a:pt x="231520" y="1060830"/>
                </a:moveTo>
                <a:lnTo>
                  <a:pt x="214375" y="1068451"/>
                </a:lnTo>
                <a:lnTo>
                  <a:pt x="197103" y="1075055"/>
                </a:lnTo>
                <a:lnTo>
                  <a:pt x="210820" y="1110614"/>
                </a:lnTo>
                <a:lnTo>
                  <a:pt x="229616" y="1103248"/>
                </a:lnTo>
                <a:lnTo>
                  <a:pt x="246887" y="1095755"/>
                </a:lnTo>
                <a:lnTo>
                  <a:pt x="231520" y="1060830"/>
                </a:lnTo>
                <a:close/>
              </a:path>
              <a:path w="623570" h="1176654">
                <a:moveTo>
                  <a:pt x="162686" y="1086992"/>
                </a:moveTo>
                <a:lnTo>
                  <a:pt x="135254" y="1094867"/>
                </a:lnTo>
                <a:lnTo>
                  <a:pt x="127761" y="1096136"/>
                </a:lnTo>
                <a:lnTo>
                  <a:pt x="134492" y="1133602"/>
                </a:lnTo>
                <a:lnTo>
                  <a:pt x="145922" y="1131442"/>
                </a:lnTo>
                <a:lnTo>
                  <a:pt x="173227" y="1123569"/>
                </a:lnTo>
                <a:lnTo>
                  <a:pt x="162686" y="1086992"/>
                </a:lnTo>
                <a:close/>
              </a:path>
              <a:path w="623570" h="1176654">
                <a:moveTo>
                  <a:pt x="107568" y="1062608"/>
                </a:moveTo>
                <a:lnTo>
                  <a:pt x="0" y="1131696"/>
                </a:lnTo>
                <a:lnTo>
                  <a:pt x="119760" y="1176273"/>
                </a:lnTo>
                <a:lnTo>
                  <a:pt x="107568" y="1062608"/>
                </a:lnTo>
                <a:close/>
              </a:path>
            </a:pathLst>
          </a:custGeom>
          <a:solidFill>
            <a:srgbClr val="FF0000"/>
          </a:solidFill>
        </p:spPr>
        <p:txBody>
          <a:bodyPr wrap="square" lIns="0" tIns="0" rIns="0" bIns="0" rtlCol="0"/>
          <a:lstStyle/>
          <a:p>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952500" y="115811"/>
            <a:ext cx="720089" cy="448830"/>
          </a:xfrm>
          <a:prstGeom prst="rect">
            <a:avLst/>
          </a:prstGeom>
        </p:spPr>
      </p:pic>
      <p:pic>
        <p:nvPicPr>
          <p:cNvPr id="7" name="object 7"/>
          <p:cNvPicPr/>
          <p:nvPr/>
        </p:nvPicPr>
        <p:blipFill>
          <a:blip r:embed="rId3" cstate="print"/>
          <a:stretch>
            <a:fillRect/>
          </a:stretch>
        </p:blipFill>
        <p:spPr>
          <a:xfrm>
            <a:off x="944880" y="109728"/>
            <a:ext cx="706373" cy="432054"/>
          </a:xfrm>
          <a:prstGeom prst="rect">
            <a:avLst/>
          </a:prstGeom>
        </p:spPr>
      </p:pic>
      <p:sp>
        <p:nvSpPr>
          <p:cNvPr id="8" name="object 8"/>
          <p:cNvSpPr/>
          <p:nvPr/>
        </p:nvSpPr>
        <p:spPr>
          <a:xfrm>
            <a:off x="1008964" y="172973"/>
            <a:ext cx="580390" cy="307340"/>
          </a:xfrm>
          <a:custGeom>
            <a:avLst/>
            <a:gdLst/>
            <a:ahLst/>
            <a:cxnLst/>
            <a:rect l="l" t="t" r="r" b="b"/>
            <a:pathLst>
              <a:path w="580390" h="307340">
                <a:moveTo>
                  <a:pt x="294817" y="48768"/>
                </a:moveTo>
                <a:lnTo>
                  <a:pt x="253158" y="55679"/>
                </a:lnTo>
                <a:lnTo>
                  <a:pt x="219076" y="81625"/>
                </a:lnTo>
                <a:lnTo>
                  <a:pt x="208388" y="120822"/>
                </a:lnTo>
                <a:lnTo>
                  <a:pt x="207962" y="134493"/>
                </a:lnTo>
                <a:lnTo>
                  <a:pt x="207962" y="154432"/>
                </a:lnTo>
                <a:lnTo>
                  <a:pt x="279196" y="154432"/>
                </a:lnTo>
                <a:lnTo>
                  <a:pt x="272338" y="157353"/>
                </a:lnTo>
                <a:lnTo>
                  <a:pt x="232905" y="174450"/>
                </a:lnTo>
                <a:lnTo>
                  <a:pt x="208541" y="211982"/>
                </a:lnTo>
                <a:lnTo>
                  <a:pt x="207962" y="225171"/>
                </a:lnTo>
                <a:lnTo>
                  <a:pt x="207985" y="245363"/>
                </a:lnTo>
                <a:lnTo>
                  <a:pt x="217740" y="287899"/>
                </a:lnTo>
                <a:lnTo>
                  <a:pt x="253227" y="306474"/>
                </a:lnTo>
                <a:lnTo>
                  <a:pt x="263321" y="307213"/>
                </a:lnTo>
                <a:lnTo>
                  <a:pt x="271038" y="306762"/>
                </a:lnTo>
                <a:lnTo>
                  <a:pt x="302437" y="289179"/>
                </a:lnTo>
                <a:lnTo>
                  <a:pt x="302437" y="281178"/>
                </a:lnTo>
                <a:lnTo>
                  <a:pt x="381685" y="281178"/>
                </a:lnTo>
                <a:lnTo>
                  <a:pt x="381685" y="256921"/>
                </a:lnTo>
                <a:lnTo>
                  <a:pt x="289864" y="256921"/>
                </a:lnTo>
                <a:lnTo>
                  <a:pt x="287705" y="255650"/>
                </a:lnTo>
                <a:lnTo>
                  <a:pt x="285419" y="250317"/>
                </a:lnTo>
                <a:lnTo>
                  <a:pt x="284784" y="242950"/>
                </a:lnTo>
                <a:lnTo>
                  <a:pt x="284784" y="220218"/>
                </a:lnTo>
                <a:lnTo>
                  <a:pt x="285673" y="212217"/>
                </a:lnTo>
                <a:lnTo>
                  <a:pt x="287324" y="207010"/>
                </a:lnTo>
                <a:lnTo>
                  <a:pt x="288975" y="201675"/>
                </a:lnTo>
                <a:lnTo>
                  <a:pt x="293420" y="195325"/>
                </a:lnTo>
                <a:lnTo>
                  <a:pt x="300405" y="187579"/>
                </a:lnTo>
                <a:lnTo>
                  <a:pt x="381685" y="187579"/>
                </a:lnTo>
                <a:lnTo>
                  <a:pt x="381604" y="168245"/>
                </a:lnTo>
                <a:lnTo>
                  <a:pt x="381461" y="151892"/>
                </a:lnTo>
                <a:lnTo>
                  <a:pt x="284784" y="151892"/>
                </a:lnTo>
                <a:lnTo>
                  <a:pt x="284904" y="109696"/>
                </a:lnTo>
                <a:lnTo>
                  <a:pt x="285165" y="104394"/>
                </a:lnTo>
                <a:lnTo>
                  <a:pt x="286054" y="102234"/>
                </a:lnTo>
                <a:lnTo>
                  <a:pt x="286816" y="100075"/>
                </a:lnTo>
                <a:lnTo>
                  <a:pt x="288848" y="98933"/>
                </a:lnTo>
                <a:lnTo>
                  <a:pt x="377894" y="98933"/>
                </a:lnTo>
                <a:lnTo>
                  <a:pt x="377621" y="97028"/>
                </a:lnTo>
                <a:lnTo>
                  <a:pt x="353491" y="62737"/>
                </a:lnTo>
                <a:lnTo>
                  <a:pt x="312986" y="49647"/>
                </a:lnTo>
                <a:lnTo>
                  <a:pt x="294817" y="48768"/>
                </a:lnTo>
                <a:close/>
              </a:path>
              <a:path w="580390" h="307340">
                <a:moveTo>
                  <a:pt x="381685" y="281178"/>
                </a:moveTo>
                <a:lnTo>
                  <a:pt x="302437" y="281178"/>
                </a:lnTo>
                <a:lnTo>
                  <a:pt x="302437" y="302641"/>
                </a:lnTo>
                <a:lnTo>
                  <a:pt x="381685" y="302641"/>
                </a:lnTo>
                <a:lnTo>
                  <a:pt x="381685" y="281178"/>
                </a:lnTo>
                <a:close/>
              </a:path>
              <a:path w="580390" h="307340">
                <a:moveTo>
                  <a:pt x="381685" y="187579"/>
                </a:moveTo>
                <a:lnTo>
                  <a:pt x="300405" y="187579"/>
                </a:lnTo>
                <a:lnTo>
                  <a:pt x="300405" y="245363"/>
                </a:lnTo>
                <a:lnTo>
                  <a:pt x="299897" y="252222"/>
                </a:lnTo>
                <a:lnTo>
                  <a:pt x="298119" y="256031"/>
                </a:lnTo>
                <a:lnTo>
                  <a:pt x="296087" y="256921"/>
                </a:lnTo>
                <a:lnTo>
                  <a:pt x="381685" y="256921"/>
                </a:lnTo>
                <a:lnTo>
                  <a:pt x="381685" y="187579"/>
                </a:lnTo>
                <a:close/>
              </a:path>
              <a:path w="580390" h="307340">
                <a:moveTo>
                  <a:pt x="377894" y="98933"/>
                </a:moveTo>
                <a:lnTo>
                  <a:pt x="294690" y="98933"/>
                </a:lnTo>
                <a:lnTo>
                  <a:pt x="296849" y="100457"/>
                </a:lnTo>
                <a:lnTo>
                  <a:pt x="299643" y="106298"/>
                </a:lnTo>
                <a:lnTo>
                  <a:pt x="300405" y="113792"/>
                </a:lnTo>
                <a:lnTo>
                  <a:pt x="300405" y="135382"/>
                </a:lnTo>
                <a:lnTo>
                  <a:pt x="299770" y="141478"/>
                </a:lnTo>
                <a:lnTo>
                  <a:pt x="298373" y="144018"/>
                </a:lnTo>
                <a:lnTo>
                  <a:pt x="297738" y="145287"/>
                </a:lnTo>
                <a:lnTo>
                  <a:pt x="294309" y="147447"/>
                </a:lnTo>
                <a:lnTo>
                  <a:pt x="284784" y="151892"/>
                </a:lnTo>
                <a:lnTo>
                  <a:pt x="381461" y="151892"/>
                </a:lnTo>
                <a:lnTo>
                  <a:pt x="381363" y="147447"/>
                </a:lnTo>
                <a:lnTo>
                  <a:pt x="380701" y="127317"/>
                </a:lnTo>
                <a:lnTo>
                  <a:pt x="379435" y="109696"/>
                </a:lnTo>
                <a:lnTo>
                  <a:pt x="377894" y="98933"/>
                </a:lnTo>
                <a:close/>
              </a:path>
              <a:path w="580390" h="307340">
                <a:moveTo>
                  <a:pt x="486206" y="0"/>
                </a:moveTo>
                <a:lnTo>
                  <a:pt x="404799" y="0"/>
                </a:lnTo>
                <a:lnTo>
                  <a:pt x="404799" y="302641"/>
                </a:lnTo>
                <a:lnTo>
                  <a:pt x="486206" y="302641"/>
                </a:lnTo>
                <a:lnTo>
                  <a:pt x="486206" y="197231"/>
                </a:lnTo>
                <a:lnTo>
                  <a:pt x="552547" y="197231"/>
                </a:lnTo>
                <a:lnTo>
                  <a:pt x="541197" y="153543"/>
                </a:lnTo>
                <a:lnTo>
                  <a:pt x="550037" y="123951"/>
                </a:lnTo>
                <a:lnTo>
                  <a:pt x="486206" y="123951"/>
                </a:lnTo>
                <a:lnTo>
                  <a:pt x="486206" y="0"/>
                </a:lnTo>
                <a:close/>
              </a:path>
              <a:path w="580390" h="307340">
                <a:moveTo>
                  <a:pt x="552547" y="197231"/>
                </a:moveTo>
                <a:lnTo>
                  <a:pt x="486206" y="197231"/>
                </a:lnTo>
                <a:lnTo>
                  <a:pt x="502335" y="302641"/>
                </a:lnTo>
                <a:lnTo>
                  <a:pt x="579932" y="302641"/>
                </a:lnTo>
                <a:lnTo>
                  <a:pt x="552547" y="197231"/>
                </a:lnTo>
                <a:close/>
              </a:path>
              <a:path w="580390" h="307340">
                <a:moveTo>
                  <a:pt x="571169" y="53212"/>
                </a:moveTo>
                <a:lnTo>
                  <a:pt x="502716" y="53212"/>
                </a:lnTo>
                <a:lnTo>
                  <a:pt x="486206" y="123951"/>
                </a:lnTo>
                <a:lnTo>
                  <a:pt x="550037" y="123951"/>
                </a:lnTo>
                <a:lnTo>
                  <a:pt x="571169" y="53212"/>
                </a:lnTo>
                <a:close/>
              </a:path>
              <a:path w="580390" h="307340">
                <a:moveTo>
                  <a:pt x="84455" y="0"/>
                </a:moveTo>
                <a:lnTo>
                  <a:pt x="0" y="0"/>
                </a:lnTo>
                <a:lnTo>
                  <a:pt x="0" y="302641"/>
                </a:lnTo>
                <a:lnTo>
                  <a:pt x="84455" y="302641"/>
                </a:lnTo>
                <a:lnTo>
                  <a:pt x="84455" y="178561"/>
                </a:lnTo>
                <a:lnTo>
                  <a:pt x="184353" y="178561"/>
                </a:lnTo>
                <a:lnTo>
                  <a:pt x="184353" y="105536"/>
                </a:lnTo>
                <a:lnTo>
                  <a:pt x="84455" y="105536"/>
                </a:lnTo>
                <a:lnTo>
                  <a:pt x="84455" y="0"/>
                </a:lnTo>
                <a:close/>
              </a:path>
              <a:path w="580390" h="307340">
                <a:moveTo>
                  <a:pt x="184353" y="178561"/>
                </a:moveTo>
                <a:lnTo>
                  <a:pt x="99898" y="178561"/>
                </a:lnTo>
                <a:lnTo>
                  <a:pt x="99898" y="302641"/>
                </a:lnTo>
                <a:lnTo>
                  <a:pt x="184353" y="302641"/>
                </a:lnTo>
                <a:lnTo>
                  <a:pt x="184353" y="178561"/>
                </a:lnTo>
                <a:close/>
              </a:path>
              <a:path w="580390" h="307340">
                <a:moveTo>
                  <a:pt x="184353" y="0"/>
                </a:moveTo>
                <a:lnTo>
                  <a:pt x="99898" y="0"/>
                </a:lnTo>
                <a:lnTo>
                  <a:pt x="99898" y="105536"/>
                </a:lnTo>
                <a:lnTo>
                  <a:pt x="184353" y="105536"/>
                </a:lnTo>
                <a:lnTo>
                  <a:pt x="184353" y="0"/>
                </a:lnTo>
                <a:close/>
              </a:path>
            </a:pathLst>
          </a:custGeom>
          <a:solidFill>
            <a:srgbClr val="392F2A"/>
          </a:solidFill>
        </p:spPr>
        <p:txBody>
          <a:bodyPr wrap="square" lIns="0" tIns="0" rIns="0" bIns="0" rtlCol="0"/>
          <a:lstStyle/>
          <a:p>
            <a:endParaRPr/>
          </a:p>
        </p:txBody>
      </p:sp>
      <p:sp>
        <p:nvSpPr>
          <p:cNvPr id="9" name="object 9"/>
          <p:cNvSpPr/>
          <p:nvPr/>
        </p:nvSpPr>
        <p:spPr>
          <a:xfrm>
            <a:off x="1008964" y="172973"/>
            <a:ext cx="580390" cy="307340"/>
          </a:xfrm>
          <a:custGeom>
            <a:avLst/>
            <a:gdLst/>
            <a:ahLst/>
            <a:cxnLst/>
            <a:rect l="l" t="t" r="r" b="b"/>
            <a:pathLst>
              <a:path w="580390" h="307340">
                <a:moveTo>
                  <a:pt x="300405" y="187579"/>
                </a:moveTo>
                <a:lnTo>
                  <a:pt x="293420" y="195325"/>
                </a:lnTo>
                <a:lnTo>
                  <a:pt x="288975" y="201675"/>
                </a:lnTo>
                <a:lnTo>
                  <a:pt x="287324" y="207010"/>
                </a:lnTo>
                <a:lnTo>
                  <a:pt x="285673" y="212217"/>
                </a:lnTo>
                <a:lnTo>
                  <a:pt x="284784" y="220218"/>
                </a:lnTo>
                <a:lnTo>
                  <a:pt x="284784" y="230885"/>
                </a:lnTo>
                <a:lnTo>
                  <a:pt x="284784" y="242950"/>
                </a:lnTo>
                <a:lnTo>
                  <a:pt x="285419" y="250317"/>
                </a:lnTo>
                <a:lnTo>
                  <a:pt x="286562" y="252984"/>
                </a:lnTo>
                <a:lnTo>
                  <a:pt x="287705" y="255650"/>
                </a:lnTo>
                <a:lnTo>
                  <a:pt x="289864" y="256921"/>
                </a:lnTo>
                <a:lnTo>
                  <a:pt x="293039" y="256921"/>
                </a:lnTo>
                <a:lnTo>
                  <a:pt x="296087" y="256921"/>
                </a:lnTo>
                <a:lnTo>
                  <a:pt x="298119" y="256031"/>
                </a:lnTo>
                <a:lnTo>
                  <a:pt x="299008" y="254126"/>
                </a:lnTo>
                <a:lnTo>
                  <a:pt x="299897" y="252222"/>
                </a:lnTo>
                <a:lnTo>
                  <a:pt x="300405" y="245363"/>
                </a:lnTo>
                <a:lnTo>
                  <a:pt x="300405" y="233806"/>
                </a:lnTo>
                <a:lnTo>
                  <a:pt x="300405" y="187579"/>
                </a:lnTo>
                <a:close/>
              </a:path>
              <a:path w="580390" h="307340">
                <a:moveTo>
                  <a:pt x="292023" y="98933"/>
                </a:moveTo>
                <a:lnTo>
                  <a:pt x="288848" y="98933"/>
                </a:lnTo>
                <a:lnTo>
                  <a:pt x="286816" y="100075"/>
                </a:lnTo>
                <a:lnTo>
                  <a:pt x="286054" y="102234"/>
                </a:lnTo>
                <a:lnTo>
                  <a:pt x="285165" y="104394"/>
                </a:lnTo>
                <a:lnTo>
                  <a:pt x="284784" y="112141"/>
                </a:lnTo>
                <a:lnTo>
                  <a:pt x="284784" y="125222"/>
                </a:lnTo>
                <a:lnTo>
                  <a:pt x="284784" y="151892"/>
                </a:lnTo>
                <a:lnTo>
                  <a:pt x="288086" y="150368"/>
                </a:lnTo>
                <a:lnTo>
                  <a:pt x="294309" y="147447"/>
                </a:lnTo>
                <a:lnTo>
                  <a:pt x="297738" y="145287"/>
                </a:lnTo>
                <a:lnTo>
                  <a:pt x="298373" y="144018"/>
                </a:lnTo>
                <a:lnTo>
                  <a:pt x="299770" y="141478"/>
                </a:lnTo>
                <a:lnTo>
                  <a:pt x="300405" y="135382"/>
                </a:lnTo>
                <a:lnTo>
                  <a:pt x="300405" y="125857"/>
                </a:lnTo>
                <a:lnTo>
                  <a:pt x="300405" y="113792"/>
                </a:lnTo>
                <a:lnTo>
                  <a:pt x="299643" y="106298"/>
                </a:lnTo>
                <a:lnTo>
                  <a:pt x="298246" y="103378"/>
                </a:lnTo>
                <a:lnTo>
                  <a:pt x="296849" y="100457"/>
                </a:lnTo>
                <a:lnTo>
                  <a:pt x="294690" y="98933"/>
                </a:lnTo>
                <a:lnTo>
                  <a:pt x="292023" y="98933"/>
                </a:lnTo>
                <a:close/>
              </a:path>
              <a:path w="580390" h="307340">
                <a:moveTo>
                  <a:pt x="294817" y="48768"/>
                </a:moveTo>
                <a:lnTo>
                  <a:pt x="342323" y="56644"/>
                </a:lnTo>
                <a:lnTo>
                  <a:pt x="374619" y="87312"/>
                </a:lnTo>
                <a:lnTo>
                  <a:pt x="380701" y="127317"/>
                </a:lnTo>
                <a:lnTo>
                  <a:pt x="381685" y="177419"/>
                </a:lnTo>
                <a:lnTo>
                  <a:pt x="381685" y="302641"/>
                </a:lnTo>
                <a:lnTo>
                  <a:pt x="302437" y="302641"/>
                </a:lnTo>
                <a:lnTo>
                  <a:pt x="302437" y="281178"/>
                </a:lnTo>
                <a:lnTo>
                  <a:pt x="302437" y="289179"/>
                </a:lnTo>
                <a:lnTo>
                  <a:pt x="263321" y="307213"/>
                </a:lnTo>
                <a:lnTo>
                  <a:pt x="253227" y="306474"/>
                </a:lnTo>
                <a:lnTo>
                  <a:pt x="217740" y="287899"/>
                </a:lnTo>
                <a:lnTo>
                  <a:pt x="207962" y="244983"/>
                </a:lnTo>
                <a:lnTo>
                  <a:pt x="207962" y="225171"/>
                </a:lnTo>
                <a:lnTo>
                  <a:pt x="217246" y="185800"/>
                </a:lnTo>
                <a:lnTo>
                  <a:pt x="261289" y="161671"/>
                </a:lnTo>
                <a:lnTo>
                  <a:pt x="272338" y="157353"/>
                </a:lnTo>
                <a:lnTo>
                  <a:pt x="276783" y="155447"/>
                </a:lnTo>
                <a:lnTo>
                  <a:pt x="279196" y="154432"/>
                </a:lnTo>
                <a:lnTo>
                  <a:pt x="207962" y="154432"/>
                </a:lnTo>
                <a:lnTo>
                  <a:pt x="207962" y="134493"/>
                </a:lnTo>
                <a:lnTo>
                  <a:pt x="214795" y="89408"/>
                </a:lnTo>
                <a:lnTo>
                  <a:pt x="242176" y="61086"/>
                </a:lnTo>
                <a:lnTo>
                  <a:pt x="279462" y="49532"/>
                </a:lnTo>
                <a:lnTo>
                  <a:pt x="294817" y="48768"/>
                </a:lnTo>
                <a:close/>
              </a:path>
              <a:path w="580390" h="307340">
                <a:moveTo>
                  <a:pt x="404799" y="0"/>
                </a:moveTo>
                <a:lnTo>
                  <a:pt x="486206" y="0"/>
                </a:lnTo>
                <a:lnTo>
                  <a:pt x="486206" y="123951"/>
                </a:lnTo>
                <a:lnTo>
                  <a:pt x="502716" y="53212"/>
                </a:lnTo>
                <a:lnTo>
                  <a:pt x="571169" y="53212"/>
                </a:lnTo>
                <a:lnTo>
                  <a:pt x="541197" y="153543"/>
                </a:lnTo>
                <a:lnTo>
                  <a:pt x="579932" y="302641"/>
                </a:lnTo>
                <a:lnTo>
                  <a:pt x="502335" y="302641"/>
                </a:lnTo>
                <a:lnTo>
                  <a:pt x="486206" y="197231"/>
                </a:lnTo>
                <a:lnTo>
                  <a:pt x="486206" y="302641"/>
                </a:lnTo>
                <a:lnTo>
                  <a:pt x="404799" y="302641"/>
                </a:lnTo>
                <a:lnTo>
                  <a:pt x="404799" y="0"/>
                </a:lnTo>
                <a:close/>
              </a:path>
              <a:path w="580390" h="307340">
                <a:moveTo>
                  <a:pt x="0" y="0"/>
                </a:moveTo>
                <a:lnTo>
                  <a:pt x="84455" y="0"/>
                </a:lnTo>
                <a:lnTo>
                  <a:pt x="84455" y="105536"/>
                </a:lnTo>
                <a:lnTo>
                  <a:pt x="99898" y="105536"/>
                </a:lnTo>
                <a:lnTo>
                  <a:pt x="99898" y="0"/>
                </a:lnTo>
                <a:lnTo>
                  <a:pt x="184353" y="0"/>
                </a:lnTo>
                <a:lnTo>
                  <a:pt x="184353" y="302641"/>
                </a:lnTo>
                <a:lnTo>
                  <a:pt x="99898" y="302641"/>
                </a:lnTo>
                <a:lnTo>
                  <a:pt x="99898" y="178561"/>
                </a:lnTo>
                <a:lnTo>
                  <a:pt x="84455" y="178561"/>
                </a:lnTo>
                <a:lnTo>
                  <a:pt x="84455" y="302641"/>
                </a:lnTo>
                <a:lnTo>
                  <a:pt x="0" y="302641"/>
                </a:lnTo>
                <a:lnTo>
                  <a:pt x="0" y="0"/>
                </a:lnTo>
                <a:close/>
              </a:path>
            </a:pathLst>
          </a:custGeom>
          <a:ln w="9144">
            <a:solidFill>
              <a:srgbClr val="FFFFFF"/>
            </a:solidFill>
          </a:ln>
        </p:spPr>
        <p:txBody>
          <a:bodyPr wrap="square" lIns="0" tIns="0" rIns="0" bIns="0" rtlCol="0"/>
          <a:lstStyle/>
          <a:p>
            <a:endParaRPr/>
          </a:p>
        </p:txBody>
      </p:sp>
      <p:pic>
        <p:nvPicPr>
          <p:cNvPr id="10" name="object 10"/>
          <p:cNvPicPr/>
          <p:nvPr/>
        </p:nvPicPr>
        <p:blipFill>
          <a:blip r:embed="rId4" cstate="print"/>
          <a:stretch>
            <a:fillRect/>
          </a:stretch>
        </p:blipFill>
        <p:spPr>
          <a:xfrm>
            <a:off x="1604772" y="115824"/>
            <a:ext cx="1268730" cy="477773"/>
          </a:xfrm>
          <a:prstGeom prst="rect">
            <a:avLst/>
          </a:prstGeom>
        </p:spPr>
      </p:pic>
      <p:pic>
        <p:nvPicPr>
          <p:cNvPr id="11" name="object 11"/>
          <p:cNvPicPr/>
          <p:nvPr/>
        </p:nvPicPr>
        <p:blipFill>
          <a:blip r:embed="rId5" cstate="print"/>
          <a:stretch>
            <a:fillRect/>
          </a:stretch>
        </p:blipFill>
        <p:spPr>
          <a:xfrm>
            <a:off x="1597151" y="109740"/>
            <a:ext cx="1255014" cy="460997"/>
          </a:xfrm>
          <a:prstGeom prst="rect">
            <a:avLst/>
          </a:prstGeom>
        </p:spPr>
      </p:pic>
      <p:pic>
        <p:nvPicPr>
          <p:cNvPr id="12" name="object 12"/>
          <p:cNvPicPr/>
          <p:nvPr/>
        </p:nvPicPr>
        <p:blipFill>
          <a:blip r:embed="rId6" cstate="print"/>
          <a:stretch>
            <a:fillRect/>
          </a:stretch>
        </p:blipFill>
        <p:spPr>
          <a:xfrm>
            <a:off x="1656714" y="168402"/>
            <a:ext cx="1137666" cy="345694"/>
          </a:xfrm>
          <a:prstGeom prst="rect">
            <a:avLst/>
          </a:prstGeom>
        </p:spPr>
      </p:pic>
      <p:pic>
        <p:nvPicPr>
          <p:cNvPr id="13" name="object 13"/>
          <p:cNvPicPr/>
          <p:nvPr/>
        </p:nvPicPr>
        <p:blipFill>
          <a:blip r:embed="rId7" cstate="print"/>
          <a:stretch>
            <a:fillRect/>
          </a:stretch>
        </p:blipFill>
        <p:spPr>
          <a:xfrm>
            <a:off x="2810255" y="115811"/>
            <a:ext cx="778001" cy="448830"/>
          </a:xfrm>
          <a:prstGeom prst="rect">
            <a:avLst/>
          </a:prstGeom>
        </p:spPr>
      </p:pic>
      <p:pic>
        <p:nvPicPr>
          <p:cNvPr id="14" name="object 14"/>
          <p:cNvPicPr/>
          <p:nvPr/>
        </p:nvPicPr>
        <p:blipFill>
          <a:blip r:embed="rId8" cstate="print"/>
          <a:stretch>
            <a:fillRect/>
          </a:stretch>
        </p:blipFill>
        <p:spPr>
          <a:xfrm>
            <a:off x="2802635" y="109728"/>
            <a:ext cx="762762" cy="432054"/>
          </a:xfrm>
          <a:prstGeom prst="rect">
            <a:avLst/>
          </a:prstGeom>
        </p:spPr>
      </p:pic>
      <p:sp>
        <p:nvSpPr>
          <p:cNvPr id="15" name="object 15"/>
          <p:cNvSpPr/>
          <p:nvPr/>
        </p:nvSpPr>
        <p:spPr>
          <a:xfrm>
            <a:off x="2866770" y="172973"/>
            <a:ext cx="636905" cy="307340"/>
          </a:xfrm>
          <a:custGeom>
            <a:avLst/>
            <a:gdLst/>
            <a:ahLst/>
            <a:cxnLst/>
            <a:rect l="l" t="t" r="r" b="b"/>
            <a:pathLst>
              <a:path w="636904" h="307340">
                <a:moveTo>
                  <a:pt x="547750" y="48768"/>
                </a:moveTo>
                <a:lnTo>
                  <a:pt x="503428" y="56642"/>
                </a:lnTo>
                <a:lnTo>
                  <a:pt x="472402" y="87610"/>
                </a:lnTo>
                <a:lnTo>
                  <a:pt x="467741" y="124079"/>
                </a:lnTo>
                <a:lnTo>
                  <a:pt x="468217" y="134391"/>
                </a:lnTo>
                <a:lnTo>
                  <a:pt x="489330" y="177736"/>
                </a:lnTo>
                <a:lnTo>
                  <a:pt x="523091" y="199616"/>
                </a:lnTo>
                <a:lnTo>
                  <a:pt x="529320" y="203136"/>
                </a:lnTo>
                <a:lnTo>
                  <a:pt x="540004" y="209296"/>
                </a:lnTo>
                <a:lnTo>
                  <a:pt x="541908" y="210438"/>
                </a:lnTo>
                <a:lnTo>
                  <a:pt x="469899" y="210438"/>
                </a:lnTo>
                <a:lnTo>
                  <a:pt x="470024" y="229615"/>
                </a:lnTo>
                <a:lnTo>
                  <a:pt x="477774" y="272923"/>
                </a:lnTo>
                <a:lnTo>
                  <a:pt x="506603" y="297942"/>
                </a:lnTo>
                <a:lnTo>
                  <a:pt x="556513" y="307213"/>
                </a:lnTo>
                <a:lnTo>
                  <a:pt x="569186" y="306667"/>
                </a:lnTo>
                <a:lnTo>
                  <a:pt x="610488" y="293834"/>
                </a:lnTo>
                <a:lnTo>
                  <a:pt x="634272" y="256921"/>
                </a:lnTo>
                <a:lnTo>
                  <a:pt x="547878" y="256921"/>
                </a:lnTo>
                <a:lnTo>
                  <a:pt x="545719" y="255524"/>
                </a:lnTo>
                <a:lnTo>
                  <a:pt x="544472" y="252349"/>
                </a:lnTo>
                <a:lnTo>
                  <a:pt x="543432" y="249809"/>
                </a:lnTo>
                <a:lnTo>
                  <a:pt x="542798" y="242062"/>
                </a:lnTo>
                <a:lnTo>
                  <a:pt x="542798" y="210947"/>
                </a:lnTo>
                <a:lnTo>
                  <a:pt x="635608" y="210947"/>
                </a:lnTo>
                <a:lnTo>
                  <a:pt x="634222" y="203088"/>
                </a:lnTo>
                <a:lnTo>
                  <a:pt x="609964" y="169973"/>
                </a:lnTo>
                <a:lnTo>
                  <a:pt x="571890" y="148746"/>
                </a:lnTo>
                <a:lnTo>
                  <a:pt x="563058" y="144002"/>
                </a:lnTo>
                <a:lnTo>
                  <a:pt x="542162" y="118872"/>
                </a:lnTo>
                <a:lnTo>
                  <a:pt x="542162" y="107060"/>
                </a:lnTo>
                <a:lnTo>
                  <a:pt x="542924" y="103759"/>
                </a:lnTo>
                <a:lnTo>
                  <a:pt x="544321" y="101854"/>
                </a:lnTo>
                <a:lnTo>
                  <a:pt x="545845" y="99948"/>
                </a:lnTo>
                <a:lnTo>
                  <a:pt x="547878" y="98933"/>
                </a:lnTo>
                <a:lnTo>
                  <a:pt x="630327" y="98933"/>
                </a:lnTo>
                <a:lnTo>
                  <a:pt x="630191" y="97567"/>
                </a:lnTo>
                <a:lnTo>
                  <a:pt x="605774" y="62642"/>
                </a:lnTo>
                <a:lnTo>
                  <a:pt x="559682" y="49171"/>
                </a:lnTo>
                <a:lnTo>
                  <a:pt x="547750" y="48768"/>
                </a:lnTo>
                <a:close/>
              </a:path>
              <a:path w="636904" h="307340">
                <a:moveTo>
                  <a:pt x="635608" y="210947"/>
                </a:moveTo>
                <a:lnTo>
                  <a:pt x="542798" y="210947"/>
                </a:lnTo>
                <a:lnTo>
                  <a:pt x="552704" y="216915"/>
                </a:lnTo>
                <a:lnTo>
                  <a:pt x="556768" y="219583"/>
                </a:lnTo>
                <a:lnTo>
                  <a:pt x="558037" y="220980"/>
                </a:lnTo>
                <a:lnTo>
                  <a:pt x="560196" y="223265"/>
                </a:lnTo>
                <a:lnTo>
                  <a:pt x="561212" y="229615"/>
                </a:lnTo>
                <a:lnTo>
                  <a:pt x="561212" y="247776"/>
                </a:lnTo>
                <a:lnTo>
                  <a:pt x="560450" y="252349"/>
                </a:lnTo>
                <a:lnTo>
                  <a:pt x="559004" y="254317"/>
                </a:lnTo>
                <a:lnTo>
                  <a:pt x="557656" y="256031"/>
                </a:lnTo>
                <a:lnTo>
                  <a:pt x="554989" y="256921"/>
                </a:lnTo>
                <a:lnTo>
                  <a:pt x="634272" y="256921"/>
                </a:lnTo>
                <a:lnTo>
                  <a:pt x="634896" y="254254"/>
                </a:lnTo>
                <a:lnTo>
                  <a:pt x="636370" y="242062"/>
                </a:lnTo>
                <a:lnTo>
                  <a:pt x="636449" y="240472"/>
                </a:lnTo>
                <a:lnTo>
                  <a:pt x="636829" y="229615"/>
                </a:lnTo>
                <a:lnTo>
                  <a:pt x="636819" y="225805"/>
                </a:lnTo>
                <a:lnTo>
                  <a:pt x="636236" y="214504"/>
                </a:lnTo>
                <a:lnTo>
                  <a:pt x="635608" y="210947"/>
                </a:lnTo>
                <a:close/>
              </a:path>
              <a:path w="636904" h="307340">
                <a:moveTo>
                  <a:pt x="630327" y="98933"/>
                </a:moveTo>
                <a:lnTo>
                  <a:pt x="554100" y="98933"/>
                </a:lnTo>
                <a:lnTo>
                  <a:pt x="556259" y="99948"/>
                </a:lnTo>
                <a:lnTo>
                  <a:pt x="557149" y="101981"/>
                </a:lnTo>
                <a:lnTo>
                  <a:pt x="557911" y="104012"/>
                </a:lnTo>
                <a:lnTo>
                  <a:pt x="558390" y="110001"/>
                </a:lnTo>
                <a:lnTo>
                  <a:pt x="558419" y="137922"/>
                </a:lnTo>
                <a:lnTo>
                  <a:pt x="631317" y="137922"/>
                </a:lnTo>
                <a:lnTo>
                  <a:pt x="631195" y="111474"/>
                </a:lnTo>
                <a:lnTo>
                  <a:pt x="630805" y="103759"/>
                </a:lnTo>
                <a:lnTo>
                  <a:pt x="630327" y="98933"/>
                </a:lnTo>
                <a:close/>
              </a:path>
              <a:path w="636904" h="307340">
                <a:moveTo>
                  <a:pt x="353567" y="0"/>
                </a:moveTo>
                <a:lnTo>
                  <a:pt x="272160" y="0"/>
                </a:lnTo>
                <a:lnTo>
                  <a:pt x="272160" y="302641"/>
                </a:lnTo>
                <a:lnTo>
                  <a:pt x="353567" y="302641"/>
                </a:lnTo>
                <a:lnTo>
                  <a:pt x="353567" y="114172"/>
                </a:lnTo>
                <a:lnTo>
                  <a:pt x="354076" y="106680"/>
                </a:lnTo>
                <a:lnTo>
                  <a:pt x="355271" y="103505"/>
                </a:lnTo>
                <a:lnTo>
                  <a:pt x="356489" y="100584"/>
                </a:lnTo>
                <a:lnTo>
                  <a:pt x="358394" y="98933"/>
                </a:lnTo>
                <a:lnTo>
                  <a:pt x="448903" y="98933"/>
                </a:lnTo>
                <a:lnTo>
                  <a:pt x="448266" y="92039"/>
                </a:lnTo>
                <a:lnTo>
                  <a:pt x="446912" y="83820"/>
                </a:lnTo>
                <a:lnTo>
                  <a:pt x="444577" y="77152"/>
                </a:lnTo>
                <a:lnTo>
                  <a:pt x="440801" y="70865"/>
                </a:lnTo>
                <a:lnTo>
                  <a:pt x="436753" y="66294"/>
                </a:lnTo>
                <a:lnTo>
                  <a:pt x="353567" y="66294"/>
                </a:lnTo>
                <a:lnTo>
                  <a:pt x="353567" y="0"/>
                </a:lnTo>
                <a:close/>
              </a:path>
              <a:path w="636904" h="307340">
                <a:moveTo>
                  <a:pt x="448903" y="98933"/>
                </a:moveTo>
                <a:lnTo>
                  <a:pt x="364109" y="98933"/>
                </a:lnTo>
                <a:lnTo>
                  <a:pt x="366141" y="100457"/>
                </a:lnTo>
                <a:lnTo>
                  <a:pt x="367204" y="103632"/>
                </a:lnTo>
                <a:lnTo>
                  <a:pt x="368300" y="106553"/>
                </a:lnTo>
                <a:lnTo>
                  <a:pt x="368768" y="114172"/>
                </a:lnTo>
                <a:lnTo>
                  <a:pt x="368807" y="302641"/>
                </a:lnTo>
                <a:lnTo>
                  <a:pt x="450087" y="302641"/>
                </a:lnTo>
                <a:lnTo>
                  <a:pt x="450087" y="132080"/>
                </a:lnTo>
                <a:lnTo>
                  <a:pt x="449877" y="116145"/>
                </a:lnTo>
                <a:lnTo>
                  <a:pt x="449262" y="102806"/>
                </a:lnTo>
                <a:lnTo>
                  <a:pt x="448903" y="98933"/>
                </a:lnTo>
                <a:close/>
              </a:path>
              <a:path w="636904" h="307340">
                <a:moveTo>
                  <a:pt x="393699" y="48768"/>
                </a:moveTo>
                <a:lnTo>
                  <a:pt x="384809" y="48768"/>
                </a:lnTo>
                <a:lnTo>
                  <a:pt x="376554" y="50292"/>
                </a:lnTo>
                <a:lnTo>
                  <a:pt x="360933" y="56515"/>
                </a:lnTo>
                <a:lnTo>
                  <a:pt x="355854" y="60833"/>
                </a:lnTo>
                <a:lnTo>
                  <a:pt x="353567" y="66294"/>
                </a:lnTo>
                <a:lnTo>
                  <a:pt x="436753" y="66294"/>
                </a:lnTo>
                <a:lnTo>
                  <a:pt x="393699" y="48768"/>
                </a:lnTo>
                <a:close/>
              </a:path>
              <a:path w="636904" h="307340">
                <a:moveTo>
                  <a:pt x="106553" y="0"/>
                </a:moveTo>
                <a:lnTo>
                  <a:pt x="0" y="0"/>
                </a:lnTo>
                <a:lnTo>
                  <a:pt x="0" y="302641"/>
                </a:lnTo>
                <a:lnTo>
                  <a:pt x="74676" y="302641"/>
                </a:lnTo>
                <a:lnTo>
                  <a:pt x="74803" y="107822"/>
                </a:lnTo>
                <a:lnTo>
                  <a:pt x="119972" y="107822"/>
                </a:lnTo>
                <a:lnTo>
                  <a:pt x="115951" y="65150"/>
                </a:lnTo>
                <a:lnTo>
                  <a:pt x="113571" y="47577"/>
                </a:lnTo>
                <a:lnTo>
                  <a:pt x="111204" y="30861"/>
                </a:lnTo>
                <a:lnTo>
                  <a:pt x="108860" y="15001"/>
                </a:lnTo>
                <a:lnTo>
                  <a:pt x="106553" y="0"/>
                </a:lnTo>
                <a:close/>
              </a:path>
              <a:path w="636904" h="307340">
                <a:moveTo>
                  <a:pt x="119972" y="107822"/>
                </a:moveTo>
                <a:lnTo>
                  <a:pt x="74803" y="107822"/>
                </a:lnTo>
                <a:lnTo>
                  <a:pt x="95885" y="302641"/>
                </a:lnTo>
                <a:lnTo>
                  <a:pt x="150113" y="302641"/>
                </a:lnTo>
                <a:lnTo>
                  <a:pt x="166281" y="137922"/>
                </a:lnTo>
                <a:lnTo>
                  <a:pt x="122809" y="137922"/>
                </a:lnTo>
                <a:lnTo>
                  <a:pt x="119972" y="107822"/>
                </a:lnTo>
                <a:close/>
              </a:path>
              <a:path w="636904" h="307340">
                <a:moveTo>
                  <a:pt x="244601" y="103378"/>
                </a:moveTo>
                <a:lnTo>
                  <a:pt x="169672" y="103378"/>
                </a:lnTo>
                <a:lnTo>
                  <a:pt x="169799" y="302641"/>
                </a:lnTo>
                <a:lnTo>
                  <a:pt x="244601" y="302641"/>
                </a:lnTo>
                <a:lnTo>
                  <a:pt x="244601" y="103378"/>
                </a:lnTo>
                <a:close/>
              </a:path>
              <a:path w="636904" h="307340">
                <a:moveTo>
                  <a:pt x="244601" y="0"/>
                </a:moveTo>
                <a:lnTo>
                  <a:pt x="137286" y="0"/>
                </a:lnTo>
                <a:lnTo>
                  <a:pt x="122809" y="137922"/>
                </a:lnTo>
                <a:lnTo>
                  <a:pt x="166281" y="137922"/>
                </a:lnTo>
                <a:lnTo>
                  <a:pt x="169672" y="103378"/>
                </a:lnTo>
                <a:lnTo>
                  <a:pt x="244601" y="103378"/>
                </a:lnTo>
                <a:lnTo>
                  <a:pt x="244601" y="0"/>
                </a:lnTo>
                <a:close/>
              </a:path>
            </a:pathLst>
          </a:custGeom>
          <a:solidFill>
            <a:srgbClr val="392F2A"/>
          </a:solidFill>
        </p:spPr>
        <p:txBody>
          <a:bodyPr wrap="square" lIns="0" tIns="0" rIns="0" bIns="0" rtlCol="0"/>
          <a:lstStyle/>
          <a:p>
            <a:endParaRPr/>
          </a:p>
        </p:txBody>
      </p:sp>
      <p:sp>
        <p:nvSpPr>
          <p:cNvPr id="16" name="object 16"/>
          <p:cNvSpPr/>
          <p:nvPr/>
        </p:nvSpPr>
        <p:spPr>
          <a:xfrm>
            <a:off x="2866770" y="172973"/>
            <a:ext cx="636905" cy="307340"/>
          </a:xfrm>
          <a:custGeom>
            <a:avLst/>
            <a:gdLst/>
            <a:ahLst/>
            <a:cxnLst/>
            <a:rect l="l" t="t" r="r" b="b"/>
            <a:pathLst>
              <a:path w="636904" h="307340">
                <a:moveTo>
                  <a:pt x="542798" y="210947"/>
                </a:moveTo>
                <a:lnTo>
                  <a:pt x="542798" y="229488"/>
                </a:lnTo>
                <a:lnTo>
                  <a:pt x="542798" y="242062"/>
                </a:lnTo>
                <a:lnTo>
                  <a:pt x="543432" y="249809"/>
                </a:lnTo>
                <a:lnTo>
                  <a:pt x="544575" y="252603"/>
                </a:lnTo>
                <a:lnTo>
                  <a:pt x="545719" y="255524"/>
                </a:lnTo>
                <a:lnTo>
                  <a:pt x="547878" y="256921"/>
                </a:lnTo>
                <a:lnTo>
                  <a:pt x="550925" y="256921"/>
                </a:lnTo>
                <a:lnTo>
                  <a:pt x="554989" y="256921"/>
                </a:lnTo>
                <a:lnTo>
                  <a:pt x="557656" y="256031"/>
                </a:lnTo>
                <a:lnTo>
                  <a:pt x="559054" y="254254"/>
                </a:lnTo>
                <a:lnTo>
                  <a:pt x="560450" y="252349"/>
                </a:lnTo>
                <a:lnTo>
                  <a:pt x="561212" y="247776"/>
                </a:lnTo>
                <a:lnTo>
                  <a:pt x="561212" y="240156"/>
                </a:lnTo>
                <a:lnTo>
                  <a:pt x="561212" y="229615"/>
                </a:lnTo>
                <a:lnTo>
                  <a:pt x="560196" y="223265"/>
                </a:lnTo>
                <a:lnTo>
                  <a:pt x="558037" y="220980"/>
                </a:lnTo>
                <a:lnTo>
                  <a:pt x="556768" y="219583"/>
                </a:lnTo>
                <a:lnTo>
                  <a:pt x="552704" y="216915"/>
                </a:lnTo>
                <a:lnTo>
                  <a:pt x="545719" y="212725"/>
                </a:lnTo>
                <a:lnTo>
                  <a:pt x="542798" y="210947"/>
                </a:lnTo>
                <a:close/>
              </a:path>
              <a:path w="636904" h="307340">
                <a:moveTo>
                  <a:pt x="547750" y="48768"/>
                </a:moveTo>
                <a:lnTo>
                  <a:pt x="590169" y="55118"/>
                </a:lnTo>
                <a:lnTo>
                  <a:pt x="623950" y="79501"/>
                </a:lnTo>
                <a:lnTo>
                  <a:pt x="631317" y="120142"/>
                </a:lnTo>
                <a:lnTo>
                  <a:pt x="631317" y="137922"/>
                </a:lnTo>
                <a:lnTo>
                  <a:pt x="558419" y="137922"/>
                </a:lnTo>
                <a:lnTo>
                  <a:pt x="558419" y="121031"/>
                </a:lnTo>
                <a:lnTo>
                  <a:pt x="558419" y="110362"/>
                </a:lnTo>
                <a:lnTo>
                  <a:pt x="557911" y="104012"/>
                </a:lnTo>
                <a:lnTo>
                  <a:pt x="557149" y="101981"/>
                </a:lnTo>
                <a:lnTo>
                  <a:pt x="556259" y="99948"/>
                </a:lnTo>
                <a:lnTo>
                  <a:pt x="554100" y="98933"/>
                </a:lnTo>
                <a:lnTo>
                  <a:pt x="550671" y="98933"/>
                </a:lnTo>
                <a:lnTo>
                  <a:pt x="547878" y="98933"/>
                </a:lnTo>
                <a:lnTo>
                  <a:pt x="545845" y="99948"/>
                </a:lnTo>
                <a:lnTo>
                  <a:pt x="544321" y="101854"/>
                </a:lnTo>
                <a:lnTo>
                  <a:pt x="542924" y="103759"/>
                </a:lnTo>
                <a:lnTo>
                  <a:pt x="542162" y="107060"/>
                </a:lnTo>
                <a:lnTo>
                  <a:pt x="542162" y="111759"/>
                </a:lnTo>
                <a:lnTo>
                  <a:pt x="542162" y="118872"/>
                </a:lnTo>
                <a:lnTo>
                  <a:pt x="542670" y="123825"/>
                </a:lnTo>
                <a:lnTo>
                  <a:pt x="543559" y="126745"/>
                </a:lnTo>
                <a:lnTo>
                  <a:pt x="544449" y="129667"/>
                </a:lnTo>
                <a:lnTo>
                  <a:pt x="582675" y="154178"/>
                </a:lnTo>
                <a:lnTo>
                  <a:pt x="597695" y="162176"/>
                </a:lnTo>
                <a:lnTo>
                  <a:pt x="630850" y="193220"/>
                </a:lnTo>
                <a:lnTo>
                  <a:pt x="636905" y="227456"/>
                </a:lnTo>
                <a:lnTo>
                  <a:pt x="636402" y="241792"/>
                </a:lnTo>
                <a:lnTo>
                  <a:pt x="624014" y="281539"/>
                </a:lnTo>
                <a:lnTo>
                  <a:pt x="591768" y="302337"/>
                </a:lnTo>
                <a:lnTo>
                  <a:pt x="556513" y="307213"/>
                </a:lnTo>
                <a:lnTo>
                  <a:pt x="542536" y="306639"/>
                </a:lnTo>
                <a:lnTo>
                  <a:pt x="497008" y="292943"/>
                </a:lnTo>
                <a:lnTo>
                  <a:pt x="471836" y="253222"/>
                </a:lnTo>
                <a:lnTo>
                  <a:pt x="469899" y="225805"/>
                </a:lnTo>
                <a:lnTo>
                  <a:pt x="469899" y="210438"/>
                </a:lnTo>
                <a:lnTo>
                  <a:pt x="541908" y="210438"/>
                </a:lnTo>
                <a:lnTo>
                  <a:pt x="540004" y="209296"/>
                </a:lnTo>
                <a:lnTo>
                  <a:pt x="534953" y="206371"/>
                </a:lnTo>
                <a:lnTo>
                  <a:pt x="529320" y="203136"/>
                </a:lnTo>
                <a:lnTo>
                  <a:pt x="523091" y="199616"/>
                </a:lnTo>
                <a:lnTo>
                  <a:pt x="516255" y="195834"/>
                </a:lnTo>
                <a:lnTo>
                  <a:pt x="501185" y="186594"/>
                </a:lnTo>
                <a:lnTo>
                  <a:pt x="472027" y="152922"/>
                </a:lnTo>
                <a:lnTo>
                  <a:pt x="467741" y="124079"/>
                </a:lnTo>
                <a:lnTo>
                  <a:pt x="468262" y="110001"/>
                </a:lnTo>
                <a:lnTo>
                  <a:pt x="480782" y="72322"/>
                </a:lnTo>
                <a:lnTo>
                  <a:pt x="524208" y="50752"/>
                </a:lnTo>
                <a:lnTo>
                  <a:pt x="535628" y="49266"/>
                </a:lnTo>
                <a:lnTo>
                  <a:pt x="547750" y="48768"/>
                </a:lnTo>
                <a:close/>
              </a:path>
              <a:path w="636904" h="307340">
                <a:moveTo>
                  <a:pt x="272160" y="0"/>
                </a:moveTo>
                <a:lnTo>
                  <a:pt x="353567" y="0"/>
                </a:lnTo>
                <a:lnTo>
                  <a:pt x="353567" y="66294"/>
                </a:lnTo>
                <a:lnTo>
                  <a:pt x="355854" y="60833"/>
                </a:lnTo>
                <a:lnTo>
                  <a:pt x="360933" y="56515"/>
                </a:lnTo>
                <a:lnTo>
                  <a:pt x="368807" y="53340"/>
                </a:lnTo>
                <a:lnTo>
                  <a:pt x="376554" y="50292"/>
                </a:lnTo>
                <a:lnTo>
                  <a:pt x="384809" y="48768"/>
                </a:lnTo>
                <a:lnTo>
                  <a:pt x="393699" y="48768"/>
                </a:lnTo>
                <a:lnTo>
                  <a:pt x="435572" y="64960"/>
                </a:lnTo>
                <a:lnTo>
                  <a:pt x="449262" y="102806"/>
                </a:lnTo>
                <a:lnTo>
                  <a:pt x="450087" y="132080"/>
                </a:lnTo>
                <a:lnTo>
                  <a:pt x="450087" y="302641"/>
                </a:lnTo>
                <a:lnTo>
                  <a:pt x="368807" y="302641"/>
                </a:lnTo>
                <a:lnTo>
                  <a:pt x="368807" y="128523"/>
                </a:lnTo>
                <a:lnTo>
                  <a:pt x="368807" y="114808"/>
                </a:lnTo>
                <a:lnTo>
                  <a:pt x="368300" y="106553"/>
                </a:lnTo>
                <a:lnTo>
                  <a:pt x="367156" y="103505"/>
                </a:lnTo>
                <a:lnTo>
                  <a:pt x="366141" y="100457"/>
                </a:lnTo>
                <a:lnTo>
                  <a:pt x="364109" y="98933"/>
                </a:lnTo>
                <a:lnTo>
                  <a:pt x="361060" y="98933"/>
                </a:lnTo>
                <a:lnTo>
                  <a:pt x="358394" y="98933"/>
                </a:lnTo>
                <a:lnTo>
                  <a:pt x="356489" y="100584"/>
                </a:lnTo>
                <a:lnTo>
                  <a:pt x="355219" y="103632"/>
                </a:lnTo>
                <a:lnTo>
                  <a:pt x="354076" y="106680"/>
                </a:lnTo>
                <a:lnTo>
                  <a:pt x="353567" y="114172"/>
                </a:lnTo>
                <a:lnTo>
                  <a:pt x="353567" y="126110"/>
                </a:lnTo>
                <a:lnTo>
                  <a:pt x="353567" y="302641"/>
                </a:lnTo>
                <a:lnTo>
                  <a:pt x="272160" y="302641"/>
                </a:lnTo>
                <a:lnTo>
                  <a:pt x="272160" y="0"/>
                </a:lnTo>
                <a:close/>
              </a:path>
              <a:path w="636904" h="307340">
                <a:moveTo>
                  <a:pt x="0" y="0"/>
                </a:moveTo>
                <a:lnTo>
                  <a:pt x="106553" y="0"/>
                </a:lnTo>
                <a:lnTo>
                  <a:pt x="108860" y="15001"/>
                </a:lnTo>
                <a:lnTo>
                  <a:pt x="111204" y="30861"/>
                </a:lnTo>
                <a:lnTo>
                  <a:pt x="113571" y="47577"/>
                </a:lnTo>
                <a:lnTo>
                  <a:pt x="115951" y="65150"/>
                </a:lnTo>
                <a:lnTo>
                  <a:pt x="122809" y="137922"/>
                </a:lnTo>
                <a:lnTo>
                  <a:pt x="137286" y="0"/>
                </a:lnTo>
                <a:lnTo>
                  <a:pt x="244601" y="0"/>
                </a:lnTo>
                <a:lnTo>
                  <a:pt x="244601" y="302641"/>
                </a:lnTo>
                <a:lnTo>
                  <a:pt x="169799" y="302641"/>
                </a:lnTo>
                <a:lnTo>
                  <a:pt x="169672" y="103378"/>
                </a:lnTo>
                <a:lnTo>
                  <a:pt x="150113" y="302641"/>
                </a:lnTo>
                <a:lnTo>
                  <a:pt x="95885" y="302641"/>
                </a:lnTo>
                <a:lnTo>
                  <a:pt x="74803" y="107822"/>
                </a:lnTo>
                <a:lnTo>
                  <a:pt x="74676" y="302641"/>
                </a:lnTo>
                <a:lnTo>
                  <a:pt x="0" y="302641"/>
                </a:lnTo>
                <a:lnTo>
                  <a:pt x="0" y="0"/>
                </a:lnTo>
                <a:close/>
              </a:path>
            </a:pathLst>
          </a:custGeom>
          <a:ln w="9144">
            <a:solidFill>
              <a:srgbClr val="FFFFFF"/>
            </a:solidFill>
          </a:ln>
        </p:spPr>
        <p:txBody>
          <a:bodyPr wrap="square" lIns="0" tIns="0" rIns="0" bIns="0" rtlCol="0"/>
          <a:lstStyle/>
          <a:p>
            <a:endParaRPr/>
          </a:p>
        </p:txBody>
      </p:sp>
      <p:pic>
        <p:nvPicPr>
          <p:cNvPr id="17" name="object 17"/>
          <p:cNvPicPr/>
          <p:nvPr/>
        </p:nvPicPr>
        <p:blipFill>
          <a:blip r:embed="rId9" cstate="print"/>
          <a:stretch>
            <a:fillRect/>
          </a:stretch>
        </p:blipFill>
        <p:spPr>
          <a:xfrm>
            <a:off x="3523488" y="109740"/>
            <a:ext cx="1055370" cy="456425"/>
          </a:xfrm>
          <a:prstGeom prst="rect">
            <a:avLst/>
          </a:prstGeom>
        </p:spPr>
      </p:pic>
      <p:pic>
        <p:nvPicPr>
          <p:cNvPr id="18" name="object 18"/>
          <p:cNvPicPr/>
          <p:nvPr/>
        </p:nvPicPr>
        <p:blipFill>
          <a:blip r:embed="rId10" cstate="print"/>
          <a:stretch>
            <a:fillRect/>
          </a:stretch>
        </p:blipFill>
        <p:spPr>
          <a:xfrm>
            <a:off x="3515867" y="102107"/>
            <a:ext cx="1041653" cy="441198"/>
          </a:xfrm>
          <a:prstGeom prst="rect">
            <a:avLst/>
          </a:prstGeom>
        </p:spPr>
      </p:pic>
      <p:pic>
        <p:nvPicPr>
          <p:cNvPr id="19" name="object 19"/>
          <p:cNvPicPr/>
          <p:nvPr/>
        </p:nvPicPr>
        <p:blipFill>
          <a:blip r:embed="rId11" cstate="print"/>
          <a:stretch>
            <a:fillRect/>
          </a:stretch>
        </p:blipFill>
        <p:spPr>
          <a:xfrm>
            <a:off x="3575177" y="162052"/>
            <a:ext cx="924559" cy="324358"/>
          </a:xfrm>
          <a:prstGeom prst="rect">
            <a:avLst/>
          </a:prstGeom>
        </p:spPr>
      </p:pic>
      <p:pic>
        <p:nvPicPr>
          <p:cNvPr id="20" name="object 20"/>
          <p:cNvPicPr/>
          <p:nvPr/>
        </p:nvPicPr>
        <p:blipFill>
          <a:blip r:embed="rId12" cstate="print"/>
          <a:stretch>
            <a:fillRect/>
          </a:stretch>
        </p:blipFill>
        <p:spPr>
          <a:xfrm>
            <a:off x="4515611" y="115811"/>
            <a:ext cx="977646" cy="448830"/>
          </a:xfrm>
          <a:prstGeom prst="rect">
            <a:avLst/>
          </a:prstGeom>
        </p:spPr>
      </p:pic>
      <p:pic>
        <p:nvPicPr>
          <p:cNvPr id="21" name="object 21"/>
          <p:cNvPicPr/>
          <p:nvPr/>
        </p:nvPicPr>
        <p:blipFill>
          <a:blip r:embed="rId13" cstate="print"/>
          <a:stretch>
            <a:fillRect/>
          </a:stretch>
        </p:blipFill>
        <p:spPr>
          <a:xfrm>
            <a:off x="4509515" y="109728"/>
            <a:ext cx="960882" cy="432054"/>
          </a:xfrm>
          <a:prstGeom prst="rect">
            <a:avLst/>
          </a:prstGeom>
        </p:spPr>
      </p:pic>
      <p:pic>
        <p:nvPicPr>
          <p:cNvPr id="22" name="object 22"/>
          <p:cNvPicPr/>
          <p:nvPr/>
        </p:nvPicPr>
        <p:blipFill>
          <a:blip r:embed="rId14" cstate="print"/>
          <a:stretch>
            <a:fillRect/>
          </a:stretch>
        </p:blipFill>
        <p:spPr>
          <a:xfrm>
            <a:off x="4568444" y="168402"/>
            <a:ext cx="844804" cy="316357"/>
          </a:xfrm>
          <a:prstGeom prst="rect">
            <a:avLst/>
          </a:prstGeom>
        </p:spPr>
      </p:pic>
      <p:pic>
        <p:nvPicPr>
          <p:cNvPr id="23" name="object 23"/>
          <p:cNvPicPr/>
          <p:nvPr/>
        </p:nvPicPr>
        <p:blipFill>
          <a:blip r:embed="rId15" cstate="print"/>
          <a:stretch>
            <a:fillRect/>
          </a:stretch>
        </p:blipFill>
        <p:spPr>
          <a:xfrm>
            <a:off x="5361432" y="109740"/>
            <a:ext cx="457974" cy="456425"/>
          </a:xfrm>
          <a:prstGeom prst="rect">
            <a:avLst/>
          </a:prstGeom>
        </p:spPr>
      </p:pic>
      <p:pic>
        <p:nvPicPr>
          <p:cNvPr id="24" name="object 24"/>
          <p:cNvPicPr/>
          <p:nvPr/>
        </p:nvPicPr>
        <p:blipFill>
          <a:blip r:embed="rId16" cstate="print"/>
          <a:stretch>
            <a:fillRect/>
          </a:stretch>
        </p:blipFill>
        <p:spPr>
          <a:xfrm>
            <a:off x="5353811" y="103619"/>
            <a:ext cx="442709" cy="439686"/>
          </a:xfrm>
          <a:prstGeom prst="rect">
            <a:avLst/>
          </a:prstGeom>
        </p:spPr>
      </p:pic>
      <p:sp>
        <p:nvSpPr>
          <p:cNvPr id="25" name="object 25"/>
          <p:cNvSpPr/>
          <p:nvPr/>
        </p:nvSpPr>
        <p:spPr>
          <a:xfrm>
            <a:off x="5418327" y="167005"/>
            <a:ext cx="316865" cy="314960"/>
          </a:xfrm>
          <a:custGeom>
            <a:avLst/>
            <a:gdLst/>
            <a:ahLst/>
            <a:cxnLst/>
            <a:rect l="l" t="t" r="r" b="b"/>
            <a:pathLst>
              <a:path w="316864" h="314959">
                <a:moveTo>
                  <a:pt x="63246" y="240919"/>
                </a:moveTo>
                <a:lnTo>
                  <a:pt x="0" y="240919"/>
                </a:lnTo>
                <a:lnTo>
                  <a:pt x="0" y="308609"/>
                </a:lnTo>
                <a:lnTo>
                  <a:pt x="63246" y="308609"/>
                </a:lnTo>
                <a:lnTo>
                  <a:pt x="63246" y="240919"/>
                </a:lnTo>
                <a:close/>
              </a:path>
              <a:path w="316864" h="314959">
                <a:moveTo>
                  <a:pt x="216789" y="184022"/>
                </a:moveTo>
                <a:lnTo>
                  <a:pt x="135509" y="184022"/>
                </a:lnTo>
                <a:lnTo>
                  <a:pt x="135620" y="216534"/>
                </a:lnTo>
                <a:lnTo>
                  <a:pt x="139203" y="261365"/>
                </a:lnTo>
                <a:lnTo>
                  <a:pt x="160097" y="295606"/>
                </a:lnTo>
                <a:lnTo>
                  <a:pt x="209623" y="313669"/>
                </a:lnTo>
                <a:lnTo>
                  <a:pt x="226695" y="314451"/>
                </a:lnTo>
                <a:lnTo>
                  <a:pt x="241911" y="313784"/>
                </a:lnTo>
                <a:lnTo>
                  <a:pt x="279273" y="303783"/>
                </a:lnTo>
                <a:lnTo>
                  <a:pt x="308483" y="272795"/>
                </a:lnTo>
                <a:lnTo>
                  <a:pt x="312203" y="261365"/>
                </a:lnTo>
                <a:lnTo>
                  <a:pt x="221742" y="261365"/>
                </a:lnTo>
                <a:lnTo>
                  <a:pt x="219456" y="260222"/>
                </a:lnTo>
                <a:lnTo>
                  <a:pt x="218440" y="257809"/>
                </a:lnTo>
                <a:lnTo>
                  <a:pt x="217297" y="255396"/>
                </a:lnTo>
                <a:lnTo>
                  <a:pt x="216831" y="248522"/>
                </a:lnTo>
                <a:lnTo>
                  <a:pt x="216789" y="184022"/>
                </a:lnTo>
                <a:close/>
              </a:path>
              <a:path w="316864" h="314959">
                <a:moveTo>
                  <a:pt x="310353" y="53085"/>
                </a:moveTo>
                <a:lnTo>
                  <a:pt x="229362" y="53085"/>
                </a:lnTo>
                <a:lnTo>
                  <a:pt x="231648" y="54228"/>
                </a:lnTo>
                <a:lnTo>
                  <a:pt x="233172" y="56641"/>
                </a:lnTo>
                <a:lnTo>
                  <a:pt x="234823" y="59181"/>
                </a:lnTo>
                <a:lnTo>
                  <a:pt x="235585" y="65151"/>
                </a:lnTo>
                <a:lnTo>
                  <a:pt x="235585" y="100329"/>
                </a:lnTo>
                <a:lnTo>
                  <a:pt x="234823" y="106806"/>
                </a:lnTo>
                <a:lnTo>
                  <a:pt x="233299" y="110490"/>
                </a:lnTo>
                <a:lnTo>
                  <a:pt x="231775" y="114300"/>
                </a:lnTo>
                <a:lnTo>
                  <a:pt x="191516" y="119506"/>
                </a:lnTo>
                <a:lnTo>
                  <a:pt x="191516" y="169671"/>
                </a:lnTo>
                <a:lnTo>
                  <a:pt x="229997" y="176529"/>
                </a:lnTo>
                <a:lnTo>
                  <a:pt x="235585" y="193294"/>
                </a:lnTo>
                <a:lnTo>
                  <a:pt x="235507" y="230955"/>
                </a:lnTo>
                <a:lnTo>
                  <a:pt x="229362" y="261365"/>
                </a:lnTo>
                <a:lnTo>
                  <a:pt x="312203" y="261365"/>
                </a:lnTo>
                <a:lnTo>
                  <a:pt x="314769" y="248522"/>
                </a:lnTo>
                <a:lnTo>
                  <a:pt x="316341" y="233487"/>
                </a:lnTo>
                <a:lnTo>
                  <a:pt x="316865" y="216534"/>
                </a:lnTo>
                <a:lnTo>
                  <a:pt x="316315" y="194506"/>
                </a:lnTo>
                <a:lnTo>
                  <a:pt x="307975" y="154304"/>
                </a:lnTo>
                <a:lnTo>
                  <a:pt x="283718" y="137032"/>
                </a:lnTo>
                <a:lnTo>
                  <a:pt x="291080" y="133865"/>
                </a:lnTo>
                <a:lnTo>
                  <a:pt x="313618" y="93789"/>
                </a:lnTo>
                <a:lnTo>
                  <a:pt x="314071" y="81788"/>
                </a:lnTo>
                <a:lnTo>
                  <a:pt x="312832" y="63760"/>
                </a:lnTo>
                <a:lnTo>
                  <a:pt x="310353" y="53085"/>
                </a:lnTo>
                <a:close/>
              </a:path>
              <a:path w="316864" h="314959">
                <a:moveTo>
                  <a:pt x="219964" y="0"/>
                </a:moveTo>
                <a:lnTo>
                  <a:pt x="167778" y="8947"/>
                </a:lnTo>
                <a:lnTo>
                  <a:pt x="140652" y="38750"/>
                </a:lnTo>
                <a:lnTo>
                  <a:pt x="135509" y="75818"/>
                </a:lnTo>
                <a:lnTo>
                  <a:pt x="135509" y="104774"/>
                </a:lnTo>
                <a:lnTo>
                  <a:pt x="216789" y="104774"/>
                </a:lnTo>
                <a:lnTo>
                  <a:pt x="216874" y="65151"/>
                </a:lnTo>
                <a:lnTo>
                  <a:pt x="217424" y="59435"/>
                </a:lnTo>
                <a:lnTo>
                  <a:pt x="220218" y="54355"/>
                </a:lnTo>
                <a:lnTo>
                  <a:pt x="222631" y="53085"/>
                </a:lnTo>
                <a:lnTo>
                  <a:pt x="310353" y="53085"/>
                </a:lnTo>
                <a:lnTo>
                  <a:pt x="309118" y="47767"/>
                </a:lnTo>
                <a:lnTo>
                  <a:pt x="282186" y="12322"/>
                </a:lnTo>
                <a:lnTo>
                  <a:pt x="245038" y="1377"/>
                </a:lnTo>
                <a:lnTo>
                  <a:pt x="219964" y="0"/>
                </a:lnTo>
                <a:close/>
              </a:path>
            </a:pathLst>
          </a:custGeom>
          <a:solidFill>
            <a:srgbClr val="392F2A"/>
          </a:solidFill>
        </p:spPr>
        <p:txBody>
          <a:bodyPr wrap="square" lIns="0" tIns="0" rIns="0" bIns="0" rtlCol="0"/>
          <a:lstStyle/>
          <a:p>
            <a:endParaRPr/>
          </a:p>
        </p:txBody>
      </p:sp>
      <p:sp>
        <p:nvSpPr>
          <p:cNvPr id="26" name="object 26"/>
          <p:cNvSpPr/>
          <p:nvPr/>
        </p:nvSpPr>
        <p:spPr>
          <a:xfrm>
            <a:off x="5418327" y="167005"/>
            <a:ext cx="316865" cy="314960"/>
          </a:xfrm>
          <a:custGeom>
            <a:avLst/>
            <a:gdLst/>
            <a:ahLst/>
            <a:cxnLst/>
            <a:rect l="l" t="t" r="r" b="b"/>
            <a:pathLst>
              <a:path w="316864" h="314959">
                <a:moveTo>
                  <a:pt x="0" y="240919"/>
                </a:moveTo>
                <a:lnTo>
                  <a:pt x="63246" y="240919"/>
                </a:lnTo>
                <a:lnTo>
                  <a:pt x="63246" y="308609"/>
                </a:lnTo>
                <a:lnTo>
                  <a:pt x="0" y="308609"/>
                </a:lnTo>
                <a:lnTo>
                  <a:pt x="0" y="240919"/>
                </a:lnTo>
                <a:close/>
              </a:path>
              <a:path w="316864" h="314959">
                <a:moveTo>
                  <a:pt x="219964" y="0"/>
                </a:moveTo>
                <a:lnTo>
                  <a:pt x="265779" y="5492"/>
                </a:lnTo>
                <a:lnTo>
                  <a:pt x="302926" y="33799"/>
                </a:lnTo>
                <a:lnTo>
                  <a:pt x="314071" y="81788"/>
                </a:lnTo>
                <a:lnTo>
                  <a:pt x="313618" y="93789"/>
                </a:lnTo>
                <a:lnTo>
                  <a:pt x="297370" y="129889"/>
                </a:lnTo>
                <a:lnTo>
                  <a:pt x="283718" y="137032"/>
                </a:lnTo>
                <a:lnTo>
                  <a:pt x="291008" y="139392"/>
                </a:lnTo>
                <a:lnTo>
                  <a:pt x="314658" y="176799"/>
                </a:lnTo>
                <a:lnTo>
                  <a:pt x="316865" y="216534"/>
                </a:lnTo>
                <a:lnTo>
                  <a:pt x="316341" y="233487"/>
                </a:lnTo>
                <a:lnTo>
                  <a:pt x="308483" y="272795"/>
                </a:lnTo>
                <a:lnTo>
                  <a:pt x="279273" y="303783"/>
                </a:lnTo>
                <a:lnTo>
                  <a:pt x="241911" y="313784"/>
                </a:lnTo>
                <a:lnTo>
                  <a:pt x="226695" y="314451"/>
                </a:lnTo>
                <a:lnTo>
                  <a:pt x="209623" y="313669"/>
                </a:lnTo>
                <a:lnTo>
                  <a:pt x="169672" y="302132"/>
                </a:lnTo>
                <a:lnTo>
                  <a:pt x="142113" y="271906"/>
                </a:lnTo>
                <a:lnTo>
                  <a:pt x="135916" y="230955"/>
                </a:lnTo>
                <a:lnTo>
                  <a:pt x="135509" y="211073"/>
                </a:lnTo>
                <a:lnTo>
                  <a:pt x="135509" y="184022"/>
                </a:lnTo>
                <a:lnTo>
                  <a:pt x="216789" y="184022"/>
                </a:lnTo>
                <a:lnTo>
                  <a:pt x="216789" y="235584"/>
                </a:lnTo>
                <a:lnTo>
                  <a:pt x="216789" y="247903"/>
                </a:lnTo>
                <a:lnTo>
                  <a:pt x="217297" y="255396"/>
                </a:lnTo>
                <a:lnTo>
                  <a:pt x="218440" y="257809"/>
                </a:lnTo>
                <a:lnTo>
                  <a:pt x="219456" y="260222"/>
                </a:lnTo>
                <a:lnTo>
                  <a:pt x="221742" y="261365"/>
                </a:lnTo>
                <a:lnTo>
                  <a:pt x="225298" y="261365"/>
                </a:lnTo>
                <a:lnTo>
                  <a:pt x="229362" y="261365"/>
                </a:lnTo>
                <a:lnTo>
                  <a:pt x="235585" y="224281"/>
                </a:lnTo>
                <a:lnTo>
                  <a:pt x="235585" y="203834"/>
                </a:lnTo>
                <a:lnTo>
                  <a:pt x="235585" y="193294"/>
                </a:lnTo>
                <a:lnTo>
                  <a:pt x="202608" y="169979"/>
                </a:lnTo>
                <a:lnTo>
                  <a:pt x="191516" y="169671"/>
                </a:lnTo>
                <a:lnTo>
                  <a:pt x="191516" y="119506"/>
                </a:lnTo>
                <a:lnTo>
                  <a:pt x="231775" y="114300"/>
                </a:lnTo>
                <a:lnTo>
                  <a:pt x="233299" y="110490"/>
                </a:lnTo>
                <a:lnTo>
                  <a:pt x="234823" y="106806"/>
                </a:lnTo>
                <a:lnTo>
                  <a:pt x="235585" y="100329"/>
                </a:lnTo>
                <a:lnTo>
                  <a:pt x="235585" y="91185"/>
                </a:lnTo>
                <a:lnTo>
                  <a:pt x="235585" y="74803"/>
                </a:lnTo>
                <a:lnTo>
                  <a:pt x="235585" y="65151"/>
                </a:lnTo>
                <a:lnTo>
                  <a:pt x="234823" y="59181"/>
                </a:lnTo>
                <a:lnTo>
                  <a:pt x="233172" y="56641"/>
                </a:lnTo>
                <a:lnTo>
                  <a:pt x="231648" y="54228"/>
                </a:lnTo>
                <a:lnTo>
                  <a:pt x="229362" y="53085"/>
                </a:lnTo>
                <a:lnTo>
                  <a:pt x="226187" y="53085"/>
                </a:lnTo>
                <a:lnTo>
                  <a:pt x="222631" y="53085"/>
                </a:lnTo>
                <a:lnTo>
                  <a:pt x="220218" y="54355"/>
                </a:lnTo>
                <a:lnTo>
                  <a:pt x="218821" y="56895"/>
                </a:lnTo>
                <a:lnTo>
                  <a:pt x="217424" y="59435"/>
                </a:lnTo>
                <a:lnTo>
                  <a:pt x="216789" y="66040"/>
                </a:lnTo>
                <a:lnTo>
                  <a:pt x="216789" y="76707"/>
                </a:lnTo>
                <a:lnTo>
                  <a:pt x="216789" y="104774"/>
                </a:lnTo>
                <a:lnTo>
                  <a:pt x="135509" y="104774"/>
                </a:lnTo>
                <a:lnTo>
                  <a:pt x="135509" y="75818"/>
                </a:lnTo>
                <a:lnTo>
                  <a:pt x="147081" y="25544"/>
                </a:lnTo>
                <a:lnTo>
                  <a:pt x="182308" y="3984"/>
                </a:lnTo>
                <a:lnTo>
                  <a:pt x="199695" y="998"/>
                </a:lnTo>
                <a:lnTo>
                  <a:pt x="219964" y="0"/>
                </a:lnTo>
                <a:close/>
              </a:path>
            </a:pathLst>
          </a:custGeom>
          <a:ln w="9144">
            <a:solidFill>
              <a:srgbClr val="FFFFFF"/>
            </a:solidFill>
          </a:ln>
        </p:spPr>
        <p:txBody>
          <a:bodyPr wrap="square" lIns="0" tIns="0" rIns="0" bIns="0" rtlCol="0"/>
          <a:lstStyle/>
          <a:p>
            <a:endParaRPr/>
          </a:p>
        </p:txBody>
      </p:sp>
      <p:pic>
        <p:nvPicPr>
          <p:cNvPr id="27" name="object 27"/>
          <p:cNvPicPr/>
          <p:nvPr/>
        </p:nvPicPr>
        <p:blipFill>
          <a:blip r:embed="rId17" cstate="print"/>
          <a:stretch>
            <a:fillRect/>
          </a:stretch>
        </p:blipFill>
        <p:spPr>
          <a:xfrm>
            <a:off x="5762244" y="137160"/>
            <a:ext cx="730757" cy="427481"/>
          </a:xfrm>
          <a:prstGeom prst="rect">
            <a:avLst/>
          </a:prstGeom>
        </p:spPr>
      </p:pic>
      <p:pic>
        <p:nvPicPr>
          <p:cNvPr id="28" name="object 28"/>
          <p:cNvPicPr/>
          <p:nvPr/>
        </p:nvPicPr>
        <p:blipFill>
          <a:blip r:embed="rId18" cstate="print"/>
          <a:stretch>
            <a:fillRect/>
          </a:stretch>
        </p:blipFill>
        <p:spPr>
          <a:xfrm>
            <a:off x="5754623" y="129527"/>
            <a:ext cx="717042" cy="412254"/>
          </a:xfrm>
          <a:prstGeom prst="rect">
            <a:avLst/>
          </a:prstGeom>
        </p:spPr>
      </p:pic>
      <p:sp>
        <p:nvSpPr>
          <p:cNvPr id="29" name="object 29"/>
          <p:cNvSpPr/>
          <p:nvPr/>
        </p:nvSpPr>
        <p:spPr>
          <a:xfrm>
            <a:off x="5818632" y="193802"/>
            <a:ext cx="591185" cy="286385"/>
          </a:xfrm>
          <a:custGeom>
            <a:avLst/>
            <a:gdLst/>
            <a:ahLst/>
            <a:cxnLst/>
            <a:rect l="l" t="t" r="r" b="b"/>
            <a:pathLst>
              <a:path w="591185" h="286384">
                <a:moveTo>
                  <a:pt x="80009" y="27940"/>
                </a:moveTo>
                <a:lnTo>
                  <a:pt x="35687" y="35814"/>
                </a:lnTo>
                <a:lnTo>
                  <a:pt x="4661" y="66782"/>
                </a:lnTo>
                <a:lnTo>
                  <a:pt x="0" y="103250"/>
                </a:lnTo>
                <a:lnTo>
                  <a:pt x="476" y="113563"/>
                </a:lnTo>
                <a:lnTo>
                  <a:pt x="21589" y="156908"/>
                </a:lnTo>
                <a:lnTo>
                  <a:pt x="55349" y="178788"/>
                </a:lnTo>
                <a:lnTo>
                  <a:pt x="61578" y="182308"/>
                </a:lnTo>
                <a:lnTo>
                  <a:pt x="72262" y="188468"/>
                </a:lnTo>
                <a:lnTo>
                  <a:pt x="74167" y="189610"/>
                </a:lnTo>
                <a:lnTo>
                  <a:pt x="2158" y="189610"/>
                </a:lnTo>
                <a:lnTo>
                  <a:pt x="2283" y="208787"/>
                </a:lnTo>
                <a:lnTo>
                  <a:pt x="10032" y="252095"/>
                </a:lnTo>
                <a:lnTo>
                  <a:pt x="38862" y="277114"/>
                </a:lnTo>
                <a:lnTo>
                  <a:pt x="88772" y="286384"/>
                </a:lnTo>
                <a:lnTo>
                  <a:pt x="101445" y="285839"/>
                </a:lnTo>
                <a:lnTo>
                  <a:pt x="142748" y="273006"/>
                </a:lnTo>
                <a:lnTo>
                  <a:pt x="166531" y="236093"/>
                </a:lnTo>
                <a:lnTo>
                  <a:pt x="80137" y="236093"/>
                </a:lnTo>
                <a:lnTo>
                  <a:pt x="77978" y="234696"/>
                </a:lnTo>
                <a:lnTo>
                  <a:pt x="76731" y="231521"/>
                </a:lnTo>
                <a:lnTo>
                  <a:pt x="75691" y="228981"/>
                </a:lnTo>
                <a:lnTo>
                  <a:pt x="75056" y="221234"/>
                </a:lnTo>
                <a:lnTo>
                  <a:pt x="75056" y="190119"/>
                </a:lnTo>
                <a:lnTo>
                  <a:pt x="167867" y="190119"/>
                </a:lnTo>
                <a:lnTo>
                  <a:pt x="166480" y="182260"/>
                </a:lnTo>
                <a:lnTo>
                  <a:pt x="142223" y="149145"/>
                </a:lnTo>
                <a:lnTo>
                  <a:pt x="104149" y="127918"/>
                </a:lnTo>
                <a:lnTo>
                  <a:pt x="95317" y="123174"/>
                </a:lnTo>
                <a:lnTo>
                  <a:pt x="74421" y="98044"/>
                </a:lnTo>
                <a:lnTo>
                  <a:pt x="74421" y="86232"/>
                </a:lnTo>
                <a:lnTo>
                  <a:pt x="75183" y="82931"/>
                </a:lnTo>
                <a:lnTo>
                  <a:pt x="76580" y="81025"/>
                </a:lnTo>
                <a:lnTo>
                  <a:pt x="78104" y="79120"/>
                </a:lnTo>
                <a:lnTo>
                  <a:pt x="80137" y="78105"/>
                </a:lnTo>
                <a:lnTo>
                  <a:pt x="162586" y="78105"/>
                </a:lnTo>
                <a:lnTo>
                  <a:pt x="162450" y="76739"/>
                </a:lnTo>
                <a:lnTo>
                  <a:pt x="138033" y="41814"/>
                </a:lnTo>
                <a:lnTo>
                  <a:pt x="91941" y="28342"/>
                </a:lnTo>
                <a:lnTo>
                  <a:pt x="80009" y="27940"/>
                </a:lnTo>
                <a:close/>
              </a:path>
              <a:path w="591185" h="286384">
                <a:moveTo>
                  <a:pt x="167867" y="190119"/>
                </a:moveTo>
                <a:lnTo>
                  <a:pt x="75056" y="190119"/>
                </a:lnTo>
                <a:lnTo>
                  <a:pt x="84962" y="196087"/>
                </a:lnTo>
                <a:lnTo>
                  <a:pt x="89026" y="198754"/>
                </a:lnTo>
                <a:lnTo>
                  <a:pt x="90296" y="200152"/>
                </a:lnTo>
                <a:lnTo>
                  <a:pt x="92455" y="202437"/>
                </a:lnTo>
                <a:lnTo>
                  <a:pt x="93471" y="208787"/>
                </a:lnTo>
                <a:lnTo>
                  <a:pt x="93471" y="226948"/>
                </a:lnTo>
                <a:lnTo>
                  <a:pt x="92709" y="231521"/>
                </a:lnTo>
                <a:lnTo>
                  <a:pt x="91262" y="233489"/>
                </a:lnTo>
                <a:lnTo>
                  <a:pt x="89915" y="235203"/>
                </a:lnTo>
                <a:lnTo>
                  <a:pt x="87248" y="236093"/>
                </a:lnTo>
                <a:lnTo>
                  <a:pt x="166531" y="236093"/>
                </a:lnTo>
                <a:lnTo>
                  <a:pt x="167155" y="233426"/>
                </a:lnTo>
                <a:lnTo>
                  <a:pt x="168629" y="221234"/>
                </a:lnTo>
                <a:lnTo>
                  <a:pt x="168707" y="219644"/>
                </a:lnTo>
                <a:lnTo>
                  <a:pt x="169088" y="208787"/>
                </a:lnTo>
                <a:lnTo>
                  <a:pt x="169078" y="204977"/>
                </a:lnTo>
                <a:lnTo>
                  <a:pt x="168495" y="193676"/>
                </a:lnTo>
                <a:lnTo>
                  <a:pt x="167867" y="190119"/>
                </a:lnTo>
                <a:close/>
              </a:path>
              <a:path w="591185" h="286384">
                <a:moveTo>
                  <a:pt x="162586" y="78105"/>
                </a:moveTo>
                <a:lnTo>
                  <a:pt x="86359" y="78105"/>
                </a:lnTo>
                <a:lnTo>
                  <a:pt x="88518" y="79120"/>
                </a:lnTo>
                <a:lnTo>
                  <a:pt x="89408" y="81153"/>
                </a:lnTo>
                <a:lnTo>
                  <a:pt x="90169" y="83184"/>
                </a:lnTo>
                <a:lnTo>
                  <a:pt x="90649" y="89173"/>
                </a:lnTo>
                <a:lnTo>
                  <a:pt x="90678" y="117094"/>
                </a:lnTo>
                <a:lnTo>
                  <a:pt x="163575" y="117094"/>
                </a:lnTo>
                <a:lnTo>
                  <a:pt x="163454" y="90646"/>
                </a:lnTo>
                <a:lnTo>
                  <a:pt x="163064" y="82931"/>
                </a:lnTo>
                <a:lnTo>
                  <a:pt x="162586" y="78105"/>
                </a:lnTo>
                <a:close/>
              </a:path>
              <a:path w="591185" h="286384">
                <a:moveTo>
                  <a:pt x="267334" y="32384"/>
                </a:moveTo>
                <a:lnTo>
                  <a:pt x="186943" y="32384"/>
                </a:lnTo>
                <a:lnTo>
                  <a:pt x="186943" y="281813"/>
                </a:lnTo>
                <a:lnTo>
                  <a:pt x="266064" y="281813"/>
                </a:lnTo>
                <a:lnTo>
                  <a:pt x="266168" y="92069"/>
                </a:lnTo>
                <a:lnTo>
                  <a:pt x="266318" y="87756"/>
                </a:lnTo>
                <a:lnTo>
                  <a:pt x="266572" y="84835"/>
                </a:lnTo>
                <a:lnTo>
                  <a:pt x="267462" y="82550"/>
                </a:lnTo>
                <a:lnTo>
                  <a:pt x="270763" y="78994"/>
                </a:lnTo>
                <a:lnTo>
                  <a:pt x="272668" y="78105"/>
                </a:lnTo>
                <a:lnTo>
                  <a:pt x="456165" y="78105"/>
                </a:lnTo>
                <a:lnTo>
                  <a:pt x="455237" y="70022"/>
                </a:lnTo>
                <a:lnTo>
                  <a:pt x="453643" y="61975"/>
                </a:lnTo>
                <a:lnTo>
                  <a:pt x="451236" y="55371"/>
                </a:lnTo>
                <a:lnTo>
                  <a:pt x="266064" y="55371"/>
                </a:lnTo>
                <a:lnTo>
                  <a:pt x="267334" y="32384"/>
                </a:lnTo>
                <a:close/>
              </a:path>
              <a:path w="591185" h="286384">
                <a:moveTo>
                  <a:pt x="366775" y="78105"/>
                </a:moveTo>
                <a:lnTo>
                  <a:pt x="278002" y="78105"/>
                </a:lnTo>
                <a:lnTo>
                  <a:pt x="280162" y="80009"/>
                </a:lnTo>
                <a:lnTo>
                  <a:pt x="281067" y="83946"/>
                </a:lnTo>
                <a:lnTo>
                  <a:pt x="282447" y="281813"/>
                </a:lnTo>
                <a:lnTo>
                  <a:pt x="361441" y="281813"/>
                </a:lnTo>
                <a:lnTo>
                  <a:pt x="361561" y="106503"/>
                </a:lnTo>
                <a:lnTo>
                  <a:pt x="364489" y="80009"/>
                </a:lnTo>
                <a:lnTo>
                  <a:pt x="366775" y="78105"/>
                </a:lnTo>
                <a:close/>
              </a:path>
              <a:path w="591185" h="286384">
                <a:moveTo>
                  <a:pt x="456165" y="78105"/>
                </a:moveTo>
                <a:lnTo>
                  <a:pt x="373252" y="78105"/>
                </a:lnTo>
                <a:lnTo>
                  <a:pt x="375412" y="80137"/>
                </a:lnTo>
                <a:lnTo>
                  <a:pt x="376554" y="83946"/>
                </a:lnTo>
                <a:lnTo>
                  <a:pt x="377295" y="88425"/>
                </a:lnTo>
                <a:lnTo>
                  <a:pt x="377802" y="95868"/>
                </a:lnTo>
                <a:lnTo>
                  <a:pt x="378093" y="106044"/>
                </a:lnTo>
                <a:lnTo>
                  <a:pt x="378205" y="281813"/>
                </a:lnTo>
                <a:lnTo>
                  <a:pt x="457326" y="281813"/>
                </a:lnTo>
                <a:lnTo>
                  <a:pt x="457326" y="106044"/>
                </a:lnTo>
                <a:lnTo>
                  <a:pt x="457090" y="92069"/>
                </a:lnTo>
                <a:lnTo>
                  <a:pt x="456394" y="80137"/>
                </a:lnTo>
                <a:lnTo>
                  <a:pt x="456165" y="78105"/>
                </a:lnTo>
                <a:close/>
              </a:path>
              <a:path w="591185" h="286384">
                <a:moveTo>
                  <a:pt x="309625" y="27940"/>
                </a:moveTo>
                <a:lnTo>
                  <a:pt x="272288" y="40131"/>
                </a:lnTo>
                <a:lnTo>
                  <a:pt x="266064" y="55371"/>
                </a:lnTo>
                <a:lnTo>
                  <a:pt x="356362" y="55371"/>
                </a:lnTo>
                <a:lnTo>
                  <a:pt x="347791" y="43370"/>
                </a:lnTo>
                <a:lnTo>
                  <a:pt x="337137" y="34797"/>
                </a:lnTo>
                <a:lnTo>
                  <a:pt x="324411" y="29654"/>
                </a:lnTo>
                <a:lnTo>
                  <a:pt x="309625" y="27940"/>
                </a:lnTo>
                <a:close/>
              </a:path>
              <a:path w="591185" h="286384">
                <a:moveTo>
                  <a:pt x="403097" y="27940"/>
                </a:moveTo>
                <a:lnTo>
                  <a:pt x="364347" y="43894"/>
                </a:lnTo>
                <a:lnTo>
                  <a:pt x="356362" y="55371"/>
                </a:lnTo>
                <a:lnTo>
                  <a:pt x="451236" y="55371"/>
                </a:lnTo>
                <a:lnTo>
                  <a:pt x="421465" y="30416"/>
                </a:lnTo>
                <a:lnTo>
                  <a:pt x="403097" y="27940"/>
                </a:lnTo>
                <a:close/>
              </a:path>
              <a:path w="591185" h="286384">
                <a:moveTo>
                  <a:pt x="567816" y="83946"/>
                </a:moveTo>
                <a:lnTo>
                  <a:pt x="486409" y="83946"/>
                </a:lnTo>
                <a:lnTo>
                  <a:pt x="486532" y="219848"/>
                </a:lnTo>
                <a:lnTo>
                  <a:pt x="493648" y="263525"/>
                </a:lnTo>
                <a:lnTo>
                  <a:pt x="535162" y="281304"/>
                </a:lnTo>
                <a:lnTo>
                  <a:pt x="557275" y="281813"/>
                </a:lnTo>
                <a:lnTo>
                  <a:pt x="590930" y="281813"/>
                </a:lnTo>
                <a:lnTo>
                  <a:pt x="590930" y="235331"/>
                </a:lnTo>
                <a:lnTo>
                  <a:pt x="577341" y="235331"/>
                </a:lnTo>
                <a:lnTo>
                  <a:pt x="570102" y="234822"/>
                </a:lnTo>
                <a:lnTo>
                  <a:pt x="568325" y="232790"/>
                </a:lnTo>
                <a:lnTo>
                  <a:pt x="567816" y="224790"/>
                </a:lnTo>
                <a:lnTo>
                  <a:pt x="567816" y="83946"/>
                </a:lnTo>
                <a:close/>
              </a:path>
              <a:path w="591185" h="286384">
                <a:moveTo>
                  <a:pt x="587755" y="38100"/>
                </a:moveTo>
                <a:lnTo>
                  <a:pt x="470534" y="38100"/>
                </a:lnTo>
                <a:lnTo>
                  <a:pt x="470534" y="83946"/>
                </a:lnTo>
                <a:lnTo>
                  <a:pt x="587755" y="83946"/>
                </a:lnTo>
                <a:lnTo>
                  <a:pt x="587755" y="38100"/>
                </a:lnTo>
                <a:close/>
              </a:path>
              <a:path w="591185" h="286384">
                <a:moveTo>
                  <a:pt x="567816" y="0"/>
                </a:moveTo>
                <a:lnTo>
                  <a:pt x="486409" y="0"/>
                </a:lnTo>
                <a:lnTo>
                  <a:pt x="486409" y="38100"/>
                </a:lnTo>
                <a:lnTo>
                  <a:pt x="567816" y="38100"/>
                </a:lnTo>
                <a:lnTo>
                  <a:pt x="567816" y="0"/>
                </a:lnTo>
                <a:close/>
              </a:path>
            </a:pathLst>
          </a:custGeom>
          <a:solidFill>
            <a:srgbClr val="392F2A"/>
          </a:solidFill>
        </p:spPr>
        <p:txBody>
          <a:bodyPr wrap="square" lIns="0" tIns="0" rIns="0" bIns="0" rtlCol="0"/>
          <a:lstStyle/>
          <a:p>
            <a:endParaRPr/>
          </a:p>
        </p:txBody>
      </p:sp>
      <p:sp>
        <p:nvSpPr>
          <p:cNvPr id="30" name="object 30"/>
          <p:cNvSpPr/>
          <p:nvPr/>
        </p:nvSpPr>
        <p:spPr>
          <a:xfrm>
            <a:off x="5818632" y="193802"/>
            <a:ext cx="591185" cy="286385"/>
          </a:xfrm>
          <a:custGeom>
            <a:avLst/>
            <a:gdLst/>
            <a:ahLst/>
            <a:cxnLst/>
            <a:rect l="l" t="t" r="r" b="b"/>
            <a:pathLst>
              <a:path w="591185" h="286384">
                <a:moveTo>
                  <a:pt x="75056" y="190119"/>
                </a:moveTo>
                <a:lnTo>
                  <a:pt x="75056" y="208660"/>
                </a:lnTo>
                <a:lnTo>
                  <a:pt x="75056" y="221234"/>
                </a:lnTo>
                <a:lnTo>
                  <a:pt x="75691" y="228981"/>
                </a:lnTo>
                <a:lnTo>
                  <a:pt x="76834" y="231775"/>
                </a:lnTo>
                <a:lnTo>
                  <a:pt x="77978" y="234696"/>
                </a:lnTo>
                <a:lnTo>
                  <a:pt x="80137" y="236093"/>
                </a:lnTo>
                <a:lnTo>
                  <a:pt x="83184" y="236093"/>
                </a:lnTo>
                <a:lnTo>
                  <a:pt x="87248" y="236093"/>
                </a:lnTo>
                <a:lnTo>
                  <a:pt x="89915" y="235203"/>
                </a:lnTo>
                <a:lnTo>
                  <a:pt x="91312" y="233426"/>
                </a:lnTo>
                <a:lnTo>
                  <a:pt x="92709" y="231521"/>
                </a:lnTo>
                <a:lnTo>
                  <a:pt x="93471" y="226948"/>
                </a:lnTo>
                <a:lnTo>
                  <a:pt x="93471" y="219328"/>
                </a:lnTo>
                <a:lnTo>
                  <a:pt x="93471" y="208787"/>
                </a:lnTo>
                <a:lnTo>
                  <a:pt x="92455" y="202437"/>
                </a:lnTo>
                <a:lnTo>
                  <a:pt x="90296" y="200152"/>
                </a:lnTo>
                <a:lnTo>
                  <a:pt x="89026" y="198754"/>
                </a:lnTo>
                <a:lnTo>
                  <a:pt x="84962" y="196087"/>
                </a:lnTo>
                <a:lnTo>
                  <a:pt x="77978" y="191897"/>
                </a:lnTo>
                <a:lnTo>
                  <a:pt x="75056" y="190119"/>
                </a:lnTo>
                <a:close/>
              </a:path>
              <a:path w="591185" h="286384">
                <a:moveTo>
                  <a:pt x="309625" y="27940"/>
                </a:moveTo>
                <a:lnTo>
                  <a:pt x="324411" y="29654"/>
                </a:lnTo>
                <a:lnTo>
                  <a:pt x="337137" y="34797"/>
                </a:lnTo>
                <a:lnTo>
                  <a:pt x="347791" y="43370"/>
                </a:lnTo>
                <a:lnTo>
                  <a:pt x="356362" y="55371"/>
                </a:lnTo>
                <a:lnTo>
                  <a:pt x="359979" y="49269"/>
                </a:lnTo>
                <a:lnTo>
                  <a:pt x="395591" y="28392"/>
                </a:lnTo>
                <a:lnTo>
                  <a:pt x="403097" y="27940"/>
                </a:lnTo>
                <a:lnTo>
                  <a:pt x="412692" y="28559"/>
                </a:lnTo>
                <a:lnTo>
                  <a:pt x="447452" y="48815"/>
                </a:lnTo>
                <a:lnTo>
                  <a:pt x="457090" y="92069"/>
                </a:lnTo>
                <a:lnTo>
                  <a:pt x="457326" y="106044"/>
                </a:lnTo>
                <a:lnTo>
                  <a:pt x="457326" y="281813"/>
                </a:lnTo>
                <a:lnTo>
                  <a:pt x="378205" y="281813"/>
                </a:lnTo>
                <a:lnTo>
                  <a:pt x="378205" y="120269"/>
                </a:lnTo>
                <a:lnTo>
                  <a:pt x="378108" y="106574"/>
                </a:lnTo>
                <a:lnTo>
                  <a:pt x="373252" y="78105"/>
                </a:lnTo>
                <a:lnTo>
                  <a:pt x="370078" y="78105"/>
                </a:lnTo>
                <a:lnTo>
                  <a:pt x="366775" y="78105"/>
                </a:lnTo>
                <a:lnTo>
                  <a:pt x="361441" y="120269"/>
                </a:lnTo>
                <a:lnTo>
                  <a:pt x="361441" y="281813"/>
                </a:lnTo>
                <a:lnTo>
                  <a:pt x="282447" y="281813"/>
                </a:lnTo>
                <a:lnTo>
                  <a:pt x="282447" y="124206"/>
                </a:lnTo>
                <a:lnTo>
                  <a:pt x="282354" y="108609"/>
                </a:lnTo>
                <a:lnTo>
                  <a:pt x="278002" y="78105"/>
                </a:lnTo>
                <a:lnTo>
                  <a:pt x="274828" y="78105"/>
                </a:lnTo>
                <a:lnTo>
                  <a:pt x="272668" y="78105"/>
                </a:lnTo>
                <a:lnTo>
                  <a:pt x="266064" y="98170"/>
                </a:lnTo>
                <a:lnTo>
                  <a:pt x="266064" y="110235"/>
                </a:lnTo>
                <a:lnTo>
                  <a:pt x="266064" y="281813"/>
                </a:lnTo>
                <a:lnTo>
                  <a:pt x="186943" y="281813"/>
                </a:lnTo>
                <a:lnTo>
                  <a:pt x="186943" y="32384"/>
                </a:lnTo>
                <a:lnTo>
                  <a:pt x="267334" y="32384"/>
                </a:lnTo>
                <a:lnTo>
                  <a:pt x="266064" y="55371"/>
                </a:lnTo>
                <a:lnTo>
                  <a:pt x="267462" y="46863"/>
                </a:lnTo>
                <a:lnTo>
                  <a:pt x="301745" y="28394"/>
                </a:lnTo>
                <a:lnTo>
                  <a:pt x="309625" y="27940"/>
                </a:lnTo>
                <a:close/>
              </a:path>
              <a:path w="591185" h="286384">
                <a:moveTo>
                  <a:pt x="80009" y="27940"/>
                </a:moveTo>
                <a:lnTo>
                  <a:pt x="122428" y="34290"/>
                </a:lnTo>
                <a:lnTo>
                  <a:pt x="156209" y="58673"/>
                </a:lnTo>
                <a:lnTo>
                  <a:pt x="163575" y="99314"/>
                </a:lnTo>
                <a:lnTo>
                  <a:pt x="163575" y="117094"/>
                </a:lnTo>
                <a:lnTo>
                  <a:pt x="90678" y="117094"/>
                </a:lnTo>
                <a:lnTo>
                  <a:pt x="90678" y="100203"/>
                </a:lnTo>
                <a:lnTo>
                  <a:pt x="90678" y="89534"/>
                </a:lnTo>
                <a:lnTo>
                  <a:pt x="90169" y="83184"/>
                </a:lnTo>
                <a:lnTo>
                  <a:pt x="89408" y="81153"/>
                </a:lnTo>
                <a:lnTo>
                  <a:pt x="88518" y="79120"/>
                </a:lnTo>
                <a:lnTo>
                  <a:pt x="86359" y="78105"/>
                </a:lnTo>
                <a:lnTo>
                  <a:pt x="82930" y="78105"/>
                </a:lnTo>
                <a:lnTo>
                  <a:pt x="80137" y="78105"/>
                </a:lnTo>
                <a:lnTo>
                  <a:pt x="78104" y="79120"/>
                </a:lnTo>
                <a:lnTo>
                  <a:pt x="76580" y="81025"/>
                </a:lnTo>
                <a:lnTo>
                  <a:pt x="75183" y="82931"/>
                </a:lnTo>
                <a:lnTo>
                  <a:pt x="74421" y="86232"/>
                </a:lnTo>
                <a:lnTo>
                  <a:pt x="74421" y="90931"/>
                </a:lnTo>
                <a:lnTo>
                  <a:pt x="74421" y="98044"/>
                </a:lnTo>
                <a:lnTo>
                  <a:pt x="74929" y="102996"/>
                </a:lnTo>
                <a:lnTo>
                  <a:pt x="75818" y="105917"/>
                </a:lnTo>
                <a:lnTo>
                  <a:pt x="76708" y="108839"/>
                </a:lnTo>
                <a:lnTo>
                  <a:pt x="114934" y="133350"/>
                </a:lnTo>
                <a:lnTo>
                  <a:pt x="129954" y="141348"/>
                </a:lnTo>
                <a:lnTo>
                  <a:pt x="163109" y="172392"/>
                </a:lnTo>
                <a:lnTo>
                  <a:pt x="169163" y="206628"/>
                </a:lnTo>
                <a:lnTo>
                  <a:pt x="168661" y="220964"/>
                </a:lnTo>
                <a:lnTo>
                  <a:pt x="156273" y="260711"/>
                </a:lnTo>
                <a:lnTo>
                  <a:pt x="124027" y="281509"/>
                </a:lnTo>
                <a:lnTo>
                  <a:pt x="88772" y="286384"/>
                </a:lnTo>
                <a:lnTo>
                  <a:pt x="74794" y="285811"/>
                </a:lnTo>
                <a:lnTo>
                  <a:pt x="29267" y="272115"/>
                </a:lnTo>
                <a:lnTo>
                  <a:pt x="4095" y="232394"/>
                </a:lnTo>
                <a:lnTo>
                  <a:pt x="2158" y="204977"/>
                </a:lnTo>
                <a:lnTo>
                  <a:pt x="2158" y="189610"/>
                </a:lnTo>
                <a:lnTo>
                  <a:pt x="74167" y="189610"/>
                </a:lnTo>
                <a:lnTo>
                  <a:pt x="72262" y="188468"/>
                </a:lnTo>
                <a:lnTo>
                  <a:pt x="67212" y="185542"/>
                </a:lnTo>
                <a:lnTo>
                  <a:pt x="61578" y="182308"/>
                </a:lnTo>
                <a:lnTo>
                  <a:pt x="55349" y="178788"/>
                </a:lnTo>
                <a:lnTo>
                  <a:pt x="48513" y="175006"/>
                </a:lnTo>
                <a:lnTo>
                  <a:pt x="33444" y="165766"/>
                </a:lnTo>
                <a:lnTo>
                  <a:pt x="4286" y="132093"/>
                </a:lnTo>
                <a:lnTo>
                  <a:pt x="0" y="103250"/>
                </a:lnTo>
                <a:lnTo>
                  <a:pt x="521" y="89173"/>
                </a:lnTo>
                <a:lnTo>
                  <a:pt x="13041" y="51494"/>
                </a:lnTo>
                <a:lnTo>
                  <a:pt x="56467" y="29924"/>
                </a:lnTo>
                <a:lnTo>
                  <a:pt x="67887" y="28438"/>
                </a:lnTo>
                <a:lnTo>
                  <a:pt x="80009" y="27940"/>
                </a:lnTo>
                <a:close/>
              </a:path>
              <a:path w="591185" h="286384">
                <a:moveTo>
                  <a:pt x="486409" y="0"/>
                </a:moveTo>
                <a:lnTo>
                  <a:pt x="567816" y="0"/>
                </a:lnTo>
                <a:lnTo>
                  <a:pt x="567816" y="38100"/>
                </a:lnTo>
                <a:lnTo>
                  <a:pt x="587755" y="38100"/>
                </a:lnTo>
                <a:lnTo>
                  <a:pt x="587755" y="83946"/>
                </a:lnTo>
                <a:lnTo>
                  <a:pt x="567816" y="83946"/>
                </a:lnTo>
                <a:lnTo>
                  <a:pt x="567816" y="209677"/>
                </a:lnTo>
                <a:lnTo>
                  <a:pt x="567816" y="224790"/>
                </a:lnTo>
                <a:lnTo>
                  <a:pt x="568325" y="232790"/>
                </a:lnTo>
                <a:lnTo>
                  <a:pt x="569213" y="233807"/>
                </a:lnTo>
                <a:lnTo>
                  <a:pt x="570102" y="234822"/>
                </a:lnTo>
                <a:lnTo>
                  <a:pt x="577341" y="235331"/>
                </a:lnTo>
                <a:lnTo>
                  <a:pt x="590930" y="235331"/>
                </a:lnTo>
                <a:lnTo>
                  <a:pt x="590930" y="281813"/>
                </a:lnTo>
                <a:lnTo>
                  <a:pt x="557275" y="281813"/>
                </a:lnTo>
                <a:lnTo>
                  <a:pt x="545320" y="281689"/>
                </a:lnTo>
                <a:lnTo>
                  <a:pt x="505713" y="274573"/>
                </a:lnTo>
                <a:lnTo>
                  <a:pt x="486917" y="233235"/>
                </a:lnTo>
                <a:lnTo>
                  <a:pt x="486409" y="203200"/>
                </a:lnTo>
                <a:lnTo>
                  <a:pt x="486409" y="83946"/>
                </a:lnTo>
                <a:lnTo>
                  <a:pt x="470534" y="83946"/>
                </a:lnTo>
                <a:lnTo>
                  <a:pt x="470534" y="38100"/>
                </a:lnTo>
                <a:lnTo>
                  <a:pt x="486409" y="38100"/>
                </a:lnTo>
                <a:lnTo>
                  <a:pt x="486409" y="0"/>
                </a:lnTo>
                <a:close/>
              </a:path>
            </a:pathLst>
          </a:custGeom>
          <a:ln w="9144">
            <a:solidFill>
              <a:srgbClr val="FFFFFF"/>
            </a:solidFill>
          </a:ln>
        </p:spPr>
        <p:txBody>
          <a:bodyPr wrap="square" lIns="0" tIns="0" rIns="0" bIns="0" rtlCol="0"/>
          <a:lstStyle/>
          <a:p>
            <a:endParaRPr/>
          </a:p>
        </p:txBody>
      </p:sp>
      <p:pic>
        <p:nvPicPr>
          <p:cNvPr id="31" name="object 31"/>
          <p:cNvPicPr/>
          <p:nvPr/>
        </p:nvPicPr>
        <p:blipFill>
          <a:blip r:embed="rId19" cstate="print"/>
          <a:stretch>
            <a:fillRect/>
          </a:stretch>
        </p:blipFill>
        <p:spPr>
          <a:xfrm>
            <a:off x="6422135" y="115811"/>
            <a:ext cx="425970" cy="448830"/>
          </a:xfrm>
          <a:prstGeom prst="rect">
            <a:avLst/>
          </a:prstGeom>
        </p:spPr>
      </p:pic>
      <p:pic>
        <p:nvPicPr>
          <p:cNvPr id="32" name="object 32"/>
          <p:cNvPicPr/>
          <p:nvPr/>
        </p:nvPicPr>
        <p:blipFill>
          <a:blip r:embed="rId20" cstate="print"/>
          <a:stretch>
            <a:fillRect/>
          </a:stretch>
        </p:blipFill>
        <p:spPr>
          <a:xfrm>
            <a:off x="6414515" y="109728"/>
            <a:ext cx="412254" cy="432054"/>
          </a:xfrm>
          <a:prstGeom prst="rect">
            <a:avLst/>
          </a:prstGeom>
        </p:spPr>
      </p:pic>
      <p:sp>
        <p:nvSpPr>
          <p:cNvPr id="33" name="object 33"/>
          <p:cNvSpPr/>
          <p:nvPr/>
        </p:nvSpPr>
        <p:spPr>
          <a:xfrm>
            <a:off x="6478904" y="172973"/>
            <a:ext cx="285750" cy="307340"/>
          </a:xfrm>
          <a:custGeom>
            <a:avLst/>
            <a:gdLst/>
            <a:ahLst/>
            <a:cxnLst/>
            <a:rect l="l" t="t" r="r" b="b"/>
            <a:pathLst>
              <a:path w="285750" h="307340">
                <a:moveTo>
                  <a:pt x="53975" y="48768"/>
                </a:moveTo>
                <a:lnTo>
                  <a:pt x="15097" y="63299"/>
                </a:lnTo>
                <a:lnTo>
                  <a:pt x="238" y="108144"/>
                </a:lnTo>
                <a:lnTo>
                  <a:pt x="0" y="121411"/>
                </a:lnTo>
                <a:lnTo>
                  <a:pt x="0" y="234823"/>
                </a:lnTo>
                <a:lnTo>
                  <a:pt x="3809" y="274955"/>
                </a:lnTo>
                <a:lnTo>
                  <a:pt x="35893" y="304752"/>
                </a:lnTo>
                <a:lnTo>
                  <a:pt x="53086" y="307213"/>
                </a:lnTo>
                <a:lnTo>
                  <a:pt x="59850" y="306836"/>
                </a:lnTo>
                <a:lnTo>
                  <a:pt x="96011" y="285242"/>
                </a:lnTo>
                <a:lnTo>
                  <a:pt x="177292" y="285242"/>
                </a:lnTo>
                <a:lnTo>
                  <a:pt x="177292" y="256921"/>
                </a:lnTo>
                <a:lnTo>
                  <a:pt x="85471" y="256921"/>
                </a:lnTo>
                <a:lnTo>
                  <a:pt x="83693" y="255905"/>
                </a:lnTo>
                <a:lnTo>
                  <a:pt x="82803" y="253746"/>
                </a:lnTo>
                <a:lnTo>
                  <a:pt x="81787" y="251713"/>
                </a:lnTo>
                <a:lnTo>
                  <a:pt x="81279" y="245999"/>
                </a:lnTo>
                <a:lnTo>
                  <a:pt x="81346" y="108144"/>
                </a:lnTo>
                <a:lnTo>
                  <a:pt x="81787" y="103505"/>
                </a:lnTo>
                <a:lnTo>
                  <a:pt x="83820" y="99948"/>
                </a:lnTo>
                <a:lnTo>
                  <a:pt x="85725" y="98933"/>
                </a:lnTo>
                <a:lnTo>
                  <a:pt x="177292" y="98933"/>
                </a:lnTo>
                <a:lnTo>
                  <a:pt x="177292" y="68453"/>
                </a:lnTo>
                <a:lnTo>
                  <a:pt x="96011" y="68453"/>
                </a:lnTo>
                <a:lnTo>
                  <a:pt x="93852" y="62357"/>
                </a:lnTo>
                <a:lnTo>
                  <a:pt x="88646" y="57531"/>
                </a:lnTo>
                <a:lnTo>
                  <a:pt x="80518" y="53975"/>
                </a:lnTo>
                <a:lnTo>
                  <a:pt x="74298" y="51714"/>
                </a:lnTo>
                <a:lnTo>
                  <a:pt x="67817" y="50085"/>
                </a:lnTo>
                <a:lnTo>
                  <a:pt x="61051" y="49099"/>
                </a:lnTo>
                <a:lnTo>
                  <a:pt x="53975" y="48768"/>
                </a:lnTo>
                <a:close/>
              </a:path>
              <a:path w="285750" h="307340">
                <a:moveTo>
                  <a:pt x="177292" y="285242"/>
                </a:moveTo>
                <a:lnTo>
                  <a:pt x="96011" y="285242"/>
                </a:lnTo>
                <a:lnTo>
                  <a:pt x="96011" y="302641"/>
                </a:lnTo>
                <a:lnTo>
                  <a:pt x="177292" y="302641"/>
                </a:lnTo>
                <a:lnTo>
                  <a:pt x="177292" y="285242"/>
                </a:lnTo>
                <a:close/>
              </a:path>
              <a:path w="285750" h="307340">
                <a:moveTo>
                  <a:pt x="177292" y="98933"/>
                </a:moveTo>
                <a:lnTo>
                  <a:pt x="91312" y="98933"/>
                </a:lnTo>
                <a:lnTo>
                  <a:pt x="93345" y="100075"/>
                </a:lnTo>
                <a:lnTo>
                  <a:pt x="94361" y="102234"/>
                </a:lnTo>
                <a:lnTo>
                  <a:pt x="95503" y="104267"/>
                </a:lnTo>
                <a:lnTo>
                  <a:pt x="95949" y="108839"/>
                </a:lnTo>
                <a:lnTo>
                  <a:pt x="96011" y="242950"/>
                </a:lnTo>
                <a:lnTo>
                  <a:pt x="95376" y="250571"/>
                </a:lnTo>
                <a:lnTo>
                  <a:pt x="93090" y="255650"/>
                </a:lnTo>
                <a:lnTo>
                  <a:pt x="91059" y="256921"/>
                </a:lnTo>
                <a:lnTo>
                  <a:pt x="177292" y="256921"/>
                </a:lnTo>
                <a:lnTo>
                  <a:pt x="177292" y="98933"/>
                </a:lnTo>
                <a:close/>
              </a:path>
              <a:path w="285750" h="307340">
                <a:moveTo>
                  <a:pt x="177292" y="0"/>
                </a:moveTo>
                <a:lnTo>
                  <a:pt x="96011" y="0"/>
                </a:lnTo>
                <a:lnTo>
                  <a:pt x="96011" y="68453"/>
                </a:lnTo>
                <a:lnTo>
                  <a:pt x="177292" y="68453"/>
                </a:lnTo>
                <a:lnTo>
                  <a:pt x="177292" y="0"/>
                </a:lnTo>
                <a:close/>
              </a:path>
              <a:path w="285750" h="307340">
                <a:moveTo>
                  <a:pt x="285369" y="53212"/>
                </a:moveTo>
                <a:lnTo>
                  <a:pt x="201802" y="53212"/>
                </a:lnTo>
                <a:lnTo>
                  <a:pt x="201802" y="302641"/>
                </a:lnTo>
                <a:lnTo>
                  <a:pt x="285369" y="302641"/>
                </a:lnTo>
                <a:lnTo>
                  <a:pt x="285369" y="53212"/>
                </a:lnTo>
                <a:close/>
              </a:path>
              <a:path w="285750" h="307340">
                <a:moveTo>
                  <a:pt x="285369" y="0"/>
                </a:moveTo>
                <a:lnTo>
                  <a:pt x="201802" y="0"/>
                </a:lnTo>
                <a:lnTo>
                  <a:pt x="201802" y="45973"/>
                </a:lnTo>
                <a:lnTo>
                  <a:pt x="285369" y="45973"/>
                </a:lnTo>
                <a:lnTo>
                  <a:pt x="285369" y="0"/>
                </a:lnTo>
                <a:close/>
              </a:path>
            </a:pathLst>
          </a:custGeom>
          <a:solidFill>
            <a:srgbClr val="392F2A"/>
          </a:solidFill>
        </p:spPr>
        <p:txBody>
          <a:bodyPr wrap="square" lIns="0" tIns="0" rIns="0" bIns="0" rtlCol="0"/>
          <a:lstStyle/>
          <a:p>
            <a:endParaRPr/>
          </a:p>
        </p:txBody>
      </p:sp>
      <p:sp>
        <p:nvSpPr>
          <p:cNvPr id="34" name="object 34"/>
          <p:cNvSpPr/>
          <p:nvPr/>
        </p:nvSpPr>
        <p:spPr>
          <a:xfrm>
            <a:off x="6478904" y="172973"/>
            <a:ext cx="285750" cy="307340"/>
          </a:xfrm>
          <a:custGeom>
            <a:avLst/>
            <a:gdLst/>
            <a:ahLst/>
            <a:cxnLst/>
            <a:rect l="l" t="t" r="r" b="b"/>
            <a:pathLst>
              <a:path w="285750" h="307340">
                <a:moveTo>
                  <a:pt x="88392" y="98933"/>
                </a:moveTo>
                <a:lnTo>
                  <a:pt x="85725" y="98933"/>
                </a:lnTo>
                <a:lnTo>
                  <a:pt x="83820" y="99948"/>
                </a:lnTo>
                <a:lnTo>
                  <a:pt x="82803" y="101726"/>
                </a:lnTo>
                <a:lnTo>
                  <a:pt x="81787" y="103505"/>
                </a:lnTo>
                <a:lnTo>
                  <a:pt x="81279" y="108839"/>
                </a:lnTo>
                <a:lnTo>
                  <a:pt x="81279" y="117729"/>
                </a:lnTo>
                <a:lnTo>
                  <a:pt x="81279" y="236474"/>
                </a:lnTo>
                <a:lnTo>
                  <a:pt x="81279" y="245999"/>
                </a:lnTo>
                <a:lnTo>
                  <a:pt x="81787" y="251713"/>
                </a:lnTo>
                <a:lnTo>
                  <a:pt x="82803" y="253746"/>
                </a:lnTo>
                <a:lnTo>
                  <a:pt x="83693" y="255905"/>
                </a:lnTo>
                <a:lnTo>
                  <a:pt x="85471" y="256921"/>
                </a:lnTo>
                <a:lnTo>
                  <a:pt x="87884" y="256921"/>
                </a:lnTo>
                <a:lnTo>
                  <a:pt x="91059" y="256921"/>
                </a:lnTo>
                <a:lnTo>
                  <a:pt x="93090" y="255650"/>
                </a:lnTo>
                <a:lnTo>
                  <a:pt x="94234" y="253111"/>
                </a:lnTo>
                <a:lnTo>
                  <a:pt x="95376" y="250571"/>
                </a:lnTo>
                <a:lnTo>
                  <a:pt x="96011" y="242950"/>
                </a:lnTo>
                <a:lnTo>
                  <a:pt x="96011" y="229997"/>
                </a:lnTo>
                <a:lnTo>
                  <a:pt x="96011" y="117729"/>
                </a:lnTo>
                <a:lnTo>
                  <a:pt x="96011" y="109473"/>
                </a:lnTo>
                <a:lnTo>
                  <a:pt x="95503" y="104267"/>
                </a:lnTo>
                <a:lnTo>
                  <a:pt x="94361" y="102234"/>
                </a:lnTo>
                <a:lnTo>
                  <a:pt x="93345" y="100075"/>
                </a:lnTo>
                <a:lnTo>
                  <a:pt x="91312" y="98933"/>
                </a:lnTo>
                <a:lnTo>
                  <a:pt x="88392" y="98933"/>
                </a:lnTo>
                <a:close/>
              </a:path>
              <a:path w="285750" h="307340">
                <a:moveTo>
                  <a:pt x="201802" y="53212"/>
                </a:moveTo>
                <a:lnTo>
                  <a:pt x="285369" y="53212"/>
                </a:lnTo>
                <a:lnTo>
                  <a:pt x="285369" y="302641"/>
                </a:lnTo>
                <a:lnTo>
                  <a:pt x="201802" y="302641"/>
                </a:lnTo>
                <a:lnTo>
                  <a:pt x="201802" y="53212"/>
                </a:lnTo>
                <a:close/>
              </a:path>
              <a:path w="285750" h="307340">
                <a:moveTo>
                  <a:pt x="201802" y="0"/>
                </a:moveTo>
                <a:lnTo>
                  <a:pt x="285369" y="0"/>
                </a:lnTo>
                <a:lnTo>
                  <a:pt x="285369" y="45973"/>
                </a:lnTo>
                <a:lnTo>
                  <a:pt x="201802" y="45973"/>
                </a:lnTo>
                <a:lnTo>
                  <a:pt x="201802" y="0"/>
                </a:lnTo>
                <a:close/>
              </a:path>
              <a:path w="285750" h="307340">
                <a:moveTo>
                  <a:pt x="96011" y="0"/>
                </a:moveTo>
                <a:lnTo>
                  <a:pt x="177292" y="0"/>
                </a:lnTo>
                <a:lnTo>
                  <a:pt x="177292" y="302641"/>
                </a:lnTo>
                <a:lnTo>
                  <a:pt x="96011" y="302641"/>
                </a:lnTo>
                <a:lnTo>
                  <a:pt x="96011" y="285242"/>
                </a:lnTo>
                <a:lnTo>
                  <a:pt x="93090" y="292100"/>
                </a:lnTo>
                <a:lnTo>
                  <a:pt x="53086" y="307213"/>
                </a:lnTo>
                <a:lnTo>
                  <a:pt x="44174" y="306595"/>
                </a:lnTo>
                <a:lnTo>
                  <a:pt x="10017" y="286909"/>
                </a:lnTo>
                <a:lnTo>
                  <a:pt x="238" y="247683"/>
                </a:lnTo>
                <a:lnTo>
                  <a:pt x="0" y="234823"/>
                </a:lnTo>
                <a:lnTo>
                  <a:pt x="0" y="121411"/>
                </a:lnTo>
                <a:lnTo>
                  <a:pt x="3809" y="80391"/>
                </a:lnTo>
                <a:lnTo>
                  <a:pt x="36417" y="51149"/>
                </a:lnTo>
                <a:lnTo>
                  <a:pt x="53975" y="48768"/>
                </a:lnTo>
                <a:lnTo>
                  <a:pt x="61051" y="49099"/>
                </a:lnTo>
                <a:lnTo>
                  <a:pt x="96011" y="68453"/>
                </a:lnTo>
                <a:lnTo>
                  <a:pt x="96011" y="0"/>
                </a:lnTo>
                <a:close/>
              </a:path>
            </a:pathLst>
          </a:custGeom>
          <a:ln w="9144">
            <a:solidFill>
              <a:srgbClr val="FFFFFF"/>
            </a:solidFill>
          </a:ln>
        </p:spPr>
        <p:txBody>
          <a:bodyPr wrap="square" lIns="0" tIns="0" rIns="0" bIns="0" rtlCol="0"/>
          <a:lstStyle/>
          <a:p>
            <a:endParaRPr/>
          </a:p>
        </p:txBody>
      </p:sp>
      <p:pic>
        <p:nvPicPr>
          <p:cNvPr id="35" name="object 35"/>
          <p:cNvPicPr/>
          <p:nvPr/>
        </p:nvPicPr>
        <p:blipFill>
          <a:blip r:embed="rId21" cstate="print"/>
          <a:stretch>
            <a:fillRect/>
          </a:stretch>
        </p:blipFill>
        <p:spPr>
          <a:xfrm>
            <a:off x="6792467" y="115811"/>
            <a:ext cx="765809" cy="448830"/>
          </a:xfrm>
          <a:prstGeom prst="rect">
            <a:avLst/>
          </a:prstGeom>
        </p:spPr>
      </p:pic>
      <p:pic>
        <p:nvPicPr>
          <p:cNvPr id="36" name="object 36"/>
          <p:cNvPicPr/>
          <p:nvPr/>
        </p:nvPicPr>
        <p:blipFill>
          <a:blip r:embed="rId22" cstate="print"/>
          <a:stretch>
            <a:fillRect/>
          </a:stretch>
        </p:blipFill>
        <p:spPr>
          <a:xfrm>
            <a:off x="6786371" y="109728"/>
            <a:ext cx="750570" cy="432054"/>
          </a:xfrm>
          <a:prstGeom prst="rect">
            <a:avLst/>
          </a:prstGeom>
        </p:spPr>
      </p:pic>
      <p:sp>
        <p:nvSpPr>
          <p:cNvPr id="37" name="object 37"/>
          <p:cNvSpPr/>
          <p:nvPr/>
        </p:nvSpPr>
        <p:spPr>
          <a:xfrm>
            <a:off x="6849871" y="172973"/>
            <a:ext cx="624840" cy="307340"/>
          </a:xfrm>
          <a:custGeom>
            <a:avLst/>
            <a:gdLst/>
            <a:ahLst/>
            <a:cxnLst/>
            <a:rect l="l" t="t" r="r" b="b"/>
            <a:pathLst>
              <a:path w="624840" h="307340">
                <a:moveTo>
                  <a:pt x="389890" y="48768"/>
                </a:moveTo>
                <a:lnTo>
                  <a:pt x="348188" y="55679"/>
                </a:lnTo>
                <a:lnTo>
                  <a:pt x="314164" y="81625"/>
                </a:lnTo>
                <a:lnTo>
                  <a:pt x="303450" y="120822"/>
                </a:lnTo>
                <a:lnTo>
                  <a:pt x="303021" y="134493"/>
                </a:lnTo>
                <a:lnTo>
                  <a:pt x="303021" y="154432"/>
                </a:lnTo>
                <a:lnTo>
                  <a:pt x="374269" y="154432"/>
                </a:lnTo>
                <a:lnTo>
                  <a:pt x="367410" y="157353"/>
                </a:lnTo>
                <a:lnTo>
                  <a:pt x="327993" y="174450"/>
                </a:lnTo>
                <a:lnTo>
                  <a:pt x="303595" y="211982"/>
                </a:lnTo>
                <a:lnTo>
                  <a:pt x="303021" y="225171"/>
                </a:lnTo>
                <a:lnTo>
                  <a:pt x="303045" y="245363"/>
                </a:lnTo>
                <a:lnTo>
                  <a:pt x="312826" y="287899"/>
                </a:lnTo>
                <a:lnTo>
                  <a:pt x="348299" y="306474"/>
                </a:lnTo>
                <a:lnTo>
                  <a:pt x="358394" y="307213"/>
                </a:lnTo>
                <a:lnTo>
                  <a:pt x="366111" y="306762"/>
                </a:lnTo>
                <a:lnTo>
                  <a:pt x="397509" y="289179"/>
                </a:lnTo>
                <a:lnTo>
                  <a:pt x="397509" y="281178"/>
                </a:lnTo>
                <a:lnTo>
                  <a:pt x="476758" y="281178"/>
                </a:lnTo>
                <a:lnTo>
                  <a:pt x="476758" y="256921"/>
                </a:lnTo>
                <a:lnTo>
                  <a:pt x="384936" y="256921"/>
                </a:lnTo>
                <a:lnTo>
                  <a:pt x="382778" y="255650"/>
                </a:lnTo>
                <a:lnTo>
                  <a:pt x="380492" y="250317"/>
                </a:lnTo>
                <a:lnTo>
                  <a:pt x="379856" y="242950"/>
                </a:lnTo>
                <a:lnTo>
                  <a:pt x="379856" y="220218"/>
                </a:lnTo>
                <a:lnTo>
                  <a:pt x="380745" y="212217"/>
                </a:lnTo>
                <a:lnTo>
                  <a:pt x="382396" y="207010"/>
                </a:lnTo>
                <a:lnTo>
                  <a:pt x="384048" y="201675"/>
                </a:lnTo>
                <a:lnTo>
                  <a:pt x="388493" y="195325"/>
                </a:lnTo>
                <a:lnTo>
                  <a:pt x="395478" y="187579"/>
                </a:lnTo>
                <a:lnTo>
                  <a:pt x="476758" y="187579"/>
                </a:lnTo>
                <a:lnTo>
                  <a:pt x="476677" y="168245"/>
                </a:lnTo>
                <a:lnTo>
                  <a:pt x="476533" y="151892"/>
                </a:lnTo>
                <a:lnTo>
                  <a:pt x="379856" y="151892"/>
                </a:lnTo>
                <a:lnTo>
                  <a:pt x="379976" y="109696"/>
                </a:lnTo>
                <a:lnTo>
                  <a:pt x="380237" y="104394"/>
                </a:lnTo>
                <a:lnTo>
                  <a:pt x="381127" y="102234"/>
                </a:lnTo>
                <a:lnTo>
                  <a:pt x="381888" y="100075"/>
                </a:lnTo>
                <a:lnTo>
                  <a:pt x="383920" y="98933"/>
                </a:lnTo>
                <a:lnTo>
                  <a:pt x="472967" y="98933"/>
                </a:lnTo>
                <a:lnTo>
                  <a:pt x="472694" y="97028"/>
                </a:lnTo>
                <a:lnTo>
                  <a:pt x="448563" y="62737"/>
                </a:lnTo>
                <a:lnTo>
                  <a:pt x="408058" y="49647"/>
                </a:lnTo>
                <a:lnTo>
                  <a:pt x="389890" y="48768"/>
                </a:lnTo>
                <a:close/>
              </a:path>
              <a:path w="624840" h="307340">
                <a:moveTo>
                  <a:pt x="476758" y="281178"/>
                </a:moveTo>
                <a:lnTo>
                  <a:pt x="397509" y="281178"/>
                </a:lnTo>
                <a:lnTo>
                  <a:pt x="397509" y="302641"/>
                </a:lnTo>
                <a:lnTo>
                  <a:pt x="476758" y="302641"/>
                </a:lnTo>
                <a:lnTo>
                  <a:pt x="476758" y="281178"/>
                </a:lnTo>
                <a:close/>
              </a:path>
              <a:path w="624840" h="307340">
                <a:moveTo>
                  <a:pt x="476758" y="187579"/>
                </a:moveTo>
                <a:lnTo>
                  <a:pt x="395478" y="187579"/>
                </a:lnTo>
                <a:lnTo>
                  <a:pt x="395478" y="245363"/>
                </a:lnTo>
                <a:lnTo>
                  <a:pt x="394969" y="252222"/>
                </a:lnTo>
                <a:lnTo>
                  <a:pt x="393192" y="256031"/>
                </a:lnTo>
                <a:lnTo>
                  <a:pt x="391159" y="256921"/>
                </a:lnTo>
                <a:lnTo>
                  <a:pt x="476758" y="256921"/>
                </a:lnTo>
                <a:lnTo>
                  <a:pt x="476758" y="187579"/>
                </a:lnTo>
                <a:close/>
              </a:path>
              <a:path w="624840" h="307340">
                <a:moveTo>
                  <a:pt x="472967" y="98933"/>
                </a:moveTo>
                <a:lnTo>
                  <a:pt x="389762" y="98933"/>
                </a:lnTo>
                <a:lnTo>
                  <a:pt x="391921" y="100457"/>
                </a:lnTo>
                <a:lnTo>
                  <a:pt x="394716" y="106298"/>
                </a:lnTo>
                <a:lnTo>
                  <a:pt x="395478" y="113792"/>
                </a:lnTo>
                <a:lnTo>
                  <a:pt x="395478" y="135382"/>
                </a:lnTo>
                <a:lnTo>
                  <a:pt x="394843" y="141478"/>
                </a:lnTo>
                <a:lnTo>
                  <a:pt x="393445" y="144018"/>
                </a:lnTo>
                <a:lnTo>
                  <a:pt x="392810" y="145287"/>
                </a:lnTo>
                <a:lnTo>
                  <a:pt x="389381" y="147447"/>
                </a:lnTo>
                <a:lnTo>
                  <a:pt x="379856" y="151892"/>
                </a:lnTo>
                <a:lnTo>
                  <a:pt x="476533" y="151892"/>
                </a:lnTo>
                <a:lnTo>
                  <a:pt x="476435" y="147447"/>
                </a:lnTo>
                <a:lnTo>
                  <a:pt x="475773" y="127317"/>
                </a:lnTo>
                <a:lnTo>
                  <a:pt x="474507" y="109696"/>
                </a:lnTo>
                <a:lnTo>
                  <a:pt x="472967" y="98933"/>
                </a:lnTo>
                <a:close/>
              </a:path>
              <a:path w="624840" h="307340">
                <a:moveTo>
                  <a:pt x="185419" y="53212"/>
                </a:moveTo>
                <a:lnTo>
                  <a:pt x="104140" y="53212"/>
                </a:lnTo>
                <a:lnTo>
                  <a:pt x="104213" y="234741"/>
                </a:lnTo>
                <a:lnTo>
                  <a:pt x="108584" y="277113"/>
                </a:lnTo>
                <a:lnTo>
                  <a:pt x="112394" y="284099"/>
                </a:lnTo>
                <a:lnTo>
                  <a:pt x="116078" y="291084"/>
                </a:lnTo>
                <a:lnTo>
                  <a:pt x="159131" y="307213"/>
                </a:lnTo>
                <a:lnTo>
                  <a:pt x="166780" y="306788"/>
                </a:lnTo>
                <a:lnTo>
                  <a:pt x="200152" y="282701"/>
                </a:lnTo>
                <a:lnTo>
                  <a:pt x="281431" y="282701"/>
                </a:lnTo>
                <a:lnTo>
                  <a:pt x="281431" y="256921"/>
                </a:lnTo>
                <a:lnTo>
                  <a:pt x="189356" y="256921"/>
                </a:lnTo>
                <a:lnTo>
                  <a:pt x="187325" y="255778"/>
                </a:lnTo>
                <a:lnTo>
                  <a:pt x="186562" y="253365"/>
                </a:lnTo>
                <a:lnTo>
                  <a:pt x="186062" y="250031"/>
                </a:lnTo>
                <a:lnTo>
                  <a:pt x="185705" y="243649"/>
                </a:lnTo>
                <a:lnTo>
                  <a:pt x="185502" y="234741"/>
                </a:lnTo>
                <a:lnTo>
                  <a:pt x="185419" y="53212"/>
                </a:lnTo>
                <a:close/>
              </a:path>
              <a:path w="624840" h="307340">
                <a:moveTo>
                  <a:pt x="281431" y="282701"/>
                </a:moveTo>
                <a:lnTo>
                  <a:pt x="200152" y="282701"/>
                </a:lnTo>
                <a:lnTo>
                  <a:pt x="198881" y="302641"/>
                </a:lnTo>
                <a:lnTo>
                  <a:pt x="281431" y="302641"/>
                </a:lnTo>
                <a:lnTo>
                  <a:pt x="281431" y="282701"/>
                </a:lnTo>
                <a:close/>
              </a:path>
              <a:path w="624840" h="307340">
                <a:moveTo>
                  <a:pt x="281431" y="53212"/>
                </a:moveTo>
                <a:lnTo>
                  <a:pt x="200152" y="53212"/>
                </a:lnTo>
                <a:lnTo>
                  <a:pt x="200041" y="234741"/>
                </a:lnTo>
                <a:lnTo>
                  <a:pt x="199866" y="242808"/>
                </a:lnTo>
                <a:lnTo>
                  <a:pt x="199508" y="249485"/>
                </a:lnTo>
                <a:lnTo>
                  <a:pt x="199008" y="252984"/>
                </a:lnTo>
                <a:lnTo>
                  <a:pt x="198246" y="255650"/>
                </a:lnTo>
                <a:lnTo>
                  <a:pt x="196087" y="256921"/>
                </a:lnTo>
                <a:lnTo>
                  <a:pt x="281431" y="256921"/>
                </a:lnTo>
                <a:lnTo>
                  <a:pt x="281431" y="53212"/>
                </a:lnTo>
                <a:close/>
              </a:path>
              <a:path w="624840" h="307340">
                <a:moveTo>
                  <a:pt x="581025" y="53212"/>
                </a:moveTo>
                <a:lnTo>
                  <a:pt x="499871" y="53212"/>
                </a:lnTo>
                <a:lnTo>
                  <a:pt x="499871" y="302641"/>
                </a:lnTo>
                <a:lnTo>
                  <a:pt x="581279" y="302641"/>
                </a:lnTo>
                <a:lnTo>
                  <a:pt x="581398" y="187519"/>
                </a:lnTo>
                <a:lnTo>
                  <a:pt x="581755" y="174974"/>
                </a:lnTo>
                <a:lnTo>
                  <a:pt x="605472" y="142573"/>
                </a:lnTo>
                <a:lnTo>
                  <a:pt x="624712" y="141350"/>
                </a:lnTo>
                <a:lnTo>
                  <a:pt x="624712" y="85090"/>
                </a:lnTo>
                <a:lnTo>
                  <a:pt x="578231" y="85090"/>
                </a:lnTo>
                <a:lnTo>
                  <a:pt x="581025" y="53212"/>
                </a:lnTo>
                <a:close/>
              </a:path>
              <a:path w="624840" h="307340">
                <a:moveTo>
                  <a:pt x="624712" y="48768"/>
                </a:moveTo>
                <a:lnTo>
                  <a:pt x="608020" y="51889"/>
                </a:lnTo>
                <a:lnTo>
                  <a:pt x="594709" y="58975"/>
                </a:lnTo>
                <a:lnTo>
                  <a:pt x="584779" y="70038"/>
                </a:lnTo>
                <a:lnTo>
                  <a:pt x="578231" y="85090"/>
                </a:lnTo>
                <a:lnTo>
                  <a:pt x="624712" y="85090"/>
                </a:lnTo>
                <a:lnTo>
                  <a:pt x="624712" y="48768"/>
                </a:lnTo>
                <a:close/>
              </a:path>
              <a:path w="624840" h="307340">
                <a:moveTo>
                  <a:pt x="83566" y="0"/>
                </a:moveTo>
                <a:lnTo>
                  <a:pt x="0" y="0"/>
                </a:lnTo>
                <a:lnTo>
                  <a:pt x="0" y="302641"/>
                </a:lnTo>
                <a:lnTo>
                  <a:pt x="83566" y="302641"/>
                </a:lnTo>
                <a:lnTo>
                  <a:pt x="83566" y="0"/>
                </a:lnTo>
                <a:close/>
              </a:path>
            </a:pathLst>
          </a:custGeom>
          <a:solidFill>
            <a:srgbClr val="392F2A"/>
          </a:solidFill>
        </p:spPr>
        <p:txBody>
          <a:bodyPr wrap="square" lIns="0" tIns="0" rIns="0" bIns="0" rtlCol="0"/>
          <a:lstStyle/>
          <a:p>
            <a:endParaRPr/>
          </a:p>
        </p:txBody>
      </p:sp>
      <p:sp>
        <p:nvSpPr>
          <p:cNvPr id="38" name="object 38"/>
          <p:cNvSpPr/>
          <p:nvPr/>
        </p:nvSpPr>
        <p:spPr>
          <a:xfrm>
            <a:off x="6849871" y="172973"/>
            <a:ext cx="624840" cy="307340"/>
          </a:xfrm>
          <a:custGeom>
            <a:avLst/>
            <a:gdLst/>
            <a:ahLst/>
            <a:cxnLst/>
            <a:rect l="l" t="t" r="r" b="b"/>
            <a:pathLst>
              <a:path w="624840" h="307340">
                <a:moveTo>
                  <a:pt x="395478" y="187579"/>
                </a:moveTo>
                <a:lnTo>
                  <a:pt x="388493" y="195325"/>
                </a:lnTo>
                <a:lnTo>
                  <a:pt x="384048" y="201675"/>
                </a:lnTo>
                <a:lnTo>
                  <a:pt x="382396" y="207010"/>
                </a:lnTo>
                <a:lnTo>
                  <a:pt x="380745" y="212217"/>
                </a:lnTo>
                <a:lnTo>
                  <a:pt x="379856" y="220218"/>
                </a:lnTo>
                <a:lnTo>
                  <a:pt x="379856" y="230885"/>
                </a:lnTo>
                <a:lnTo>
                  <a:pt x="379856" y="242950"/>
                </a:lnTo>
                <a:lnTo>
                  <a:pt x="380492" y="250317"/>
                </a:lnTo>
                <a:lnTo>
                  <a:pt x="381634" y="252984"/>
                </a:lnTo>
                <a:lnTo>
                  <a:pt x="382778" y="255650"/>
                </a:lnTo>
                <a:lnTo>
                  <a:pt x="384936" y="256921"/>
                </a:lnTo>
                <a:lnTo>
                  <a:pt x="388111" y="256921"/>
                </a:lnTo>
                <a:lnTo>
                  <a:pt x="391159" y="256921"/>
                </a:lnTo>
                <a:lnTo>
                  <a:pt x="393192" y="256031"/>
                </a:lnTo>
                <a:lnTo>
                  <a:pt x="394081" y="254126"/>
                </a:lnTo>
                <a:lnTo>
                  <a:pt x="394969" y="252222"/>
                </a:lnTo>
                <a:lnTo>
                  <a:pt x="395478" y="245363"/>
                </a:lnTo>
                <a:lnTo>
                  <a:pt x="395478" y="233806"/>
                </a:lnTo>
                <a:lnTo>
                  <a:pt x="395478" y="187579"/>
                </a:lnTo>
                <a:close/>
              </a:path>
              <a:path w="624840" h="307340">
                <a:moveTo>
                  <a:pt x="387095" y="98933"/>
                </a:moveTo>
                <a:lnTo>
                  <a:pt x="383920" y="98933"/>
                </a:lnTo>
                <a:lnTo>
                  <a:pt x="381888" y="100075"/>
                </a:lnTo>
                <a:lnTo>
                  <a:pt x="381127" y="102234"/>
                </a:lnTo>
                <a:lnTo>
                  <a:pt x="380237" y="104394"/>
                </a:lnTo>
                <a:lnTo>
                  <a:pt x="379856" y="112141"/>
                </a:lnTo>
                <a:lnTo>
                  <a:pt x="379856" y="125222"/>
                </a:lnTo>
                <a:lnTo>
                  <a:pt x="379856" y="151892"/>
                </a:lnTo>
                <a:lnTo>
                  <a:pt x="383158" y="150368"/>
                </a:lnTo>
                <a:lnTo>
                  <a:pt x="389381" y="147447"/>
                </a:lnTo>
                <a:lnTo>
                  <a:pt x="392810" y="145287"/>
                </a:lnTo>
                <a:lnTo>
                  <a:pt x="393445" y="144018"/>
                </a:lnTo>
                <a:lnTo>
                  <a:pt x="394843" y="141478"/>
                </a:lnTo>
                <a:lnTo>
                  <a:pt x="395478" y="135382"/>
                </a:lnTo>
                <a:lnTo>
                  <a:pt x="395478" y="125857"/>
                </a:lnTo>
                <a:lnTo>
                  <a:pt x="395478" y="113792"/>
                </a:lnTo>
                <a:lnTo>
                  <a:pt x="394716" y="106298"/>
                </a:lnTo>
                <a:lnTo>
                  <a:pt x="393319" y="103378"/>
                </a:lnTo>
                <a:lnTo>
                  <a:pt x="391921" y="100457"/>
                </a:lnTo>
                <a:lnTo>
                  <a:pt x="389762" y="98933"/>
                </a:lnTo>
                <a:lnTo>
                  <a:pt x="387095" y="98933"/>
                </a:lnTo>
                <a:close/>
              </a:path>
              <a:path w="624840" h="307340">
                <a:moveTo>
                  <a:pt x="104140" y="53212"/>
                </a:moveTo>
                <a:lnTo>
                  <a:pt x="185419" y="53212"/>
                </a:lnTo>
                <a:lnTo>
                  <a:pt x="185419" y="221742"/>
                </a:lnTo>
                <a:lnTo>
                  <a:pt x="185491" y="234219"/>
                </a:lnTo>
                <a:lnTo>
                  <a:pt x="189356" y="256921"/>
                </a:lnTo>
                <a:lnTo>
                  <a:pt x="192531" y="256921"/>
                </a:lnTo>
                <a:lnTo>
                  <a:pt x="196087" y="256921"/>
                </a:lnTo>
                <a:lnTo>
                  <a:pt x="200152" y="219963"/>
                </a:lnTo>
                <a:lnTo>
                  <a:pt x="200152" y="53212"/>
                </a:lnTo>
                <a:lnTo>
                  <a:pt x="281431" y="53212"/>
                </a:lnTo>
                <a:lnTo>
                  <a:pt x="281431" y="302641"/>
                </a:lnTo>
                <a:lnTo>
                  <a:pt x="198881" y="302641"/>
                </a:lnTo>
                <a:lnTo>
                  <a:pt x="200152" y="282701"/>
                </a:lnTo>
                <a:lnTo>
                  <a:pt x="199390" y="290195"/>
                </a:lnTo>
                <a:lnTo>
                  <a:pt x="159131" y="307213"/>
                </a:lnTo>
                <a:lnTo>
                  <a:pt x="150725" y="306810"/>
                </a:lnTo>
                <a:lnTo>
                  <a:pt x="112394" y="284099"/>
                </a:lnTo>
                <a:lnTo>
                  <a:pt x="108584" y="277113"/>
                </a:lnTo>
                <a:lnTo>
                  <a:pt x="104213" y="234741"/>
                </a:lnTo>
                <a:lnTo>
                  <a:pt x="104140" y="220218"/>
                </a:lnTo>
                <a:lnTo>
                  <a:pt x="104140" y="53212"/>
                </a:lnTo>
                <a:close/>
              </a:path>
              <a:path w="624840" h="307340">
                <a:moveTo>
                  <a:pt x="624712" y="48768"/>
                </a:moveTo>
                <a:lnTo>
                  <a:pt x="624712" y="141350"/>
                </a:lnTo>
                <a:lnTo>
                  <a:pt x="614187" y="141658"/>
                </a:lnTo>
                <a:lnTo>
                  <a:pt x="605472" y="142573"/>
                </a:lnTo>
                <a:lnTo>
                  <a:pt x="581755" y="174974"/>
                </a:lnTo>
                <a:lnTo>
                  <a:pt x="581279" y="203326"/>
                </a:lnTo>
                <a:lnTo>
                  <a:pt x="581279" y="302641"/>
                </a:lnTo>
                <a:lnTo>
                  <a:pt x="499871" y="302641"/>
                </a:lnTo>
                <a:lnTo>
                  <a:pt x="499871" y="53212"/>
                </a:lnTo>
                <a:lnTo>
                  <a:pt x="581025" y="53212"/>
                </a:lnTo>
                <a:lnTo>
                  <a:pt x="578231" y="85090"/>
                </a:lnTo>
                <a:lnTo>
                  <a:pt x="584779" y="70038"/>
                </a:lnTo>
                <a:lnTo>
                  <a:pt x="594709" y="58975"/>
                </a:lnTo>
                <a:lnTo>
                  <a:pt x="608020" y="51889"/>
                </a:lnTo>
                <a:lnTo>
                  <a:pt x="624712" y="48768"/>
                </a:lnTo>
                <a:close/>
              </a:path>
              <a:path w="624840" h="307340">
                <a:moveTo>
                  <a:pt x="389890" y="48768"/>
                </a:moveTo>
                <a:lnTo>
                  <a:pt x="437395" y="56644"/>
                </a:lnTo>
                <a:lnTo>
                  <a:pt x="469691" y="87312"/>
                </a:lnTo>
                <a:lnTo>
                  <a:pt x="475773" y="127317"/>
                </a:lnTo>
                <a:lnTo>
                  <a:pt x="476758" y="177419"/>
                </a:lnTo>
                <a:lnTo>
                  <a:pt x="476758" y="302641"/>
                </a:lnTo>
                <a:lnTo>
                  <a:pt x="397509" y="302641"/>
                </a:lnTo>
                <a:lnTo>
                  <a:pt x="397509" y="281178"/>
                </a:lnTo>
                <a:lnTo>
                  <a:pt x="397509" y="289179"/>
                </a:lnTo>
                <a:lnTo>
                  <a:pt x="358394" y="307213"/>
                </a:lnTo>
                <a:lnTo>
                  <a:pt x="348299" y="306474"/>
                </a:lnTo>
                <a:lnTo>
                  <a:pt x="312826" y="287899"/>
                </a:lnTo>
                <a:lnTo>
                  <a:pt x="303021" y="244983"/>
                </a:lnTo>
                <a:lnTo>
                  <a:pt x="303021" y="225171"/>
                </a:lnTo>
                <a:lnTo>
                  <a:pt x="312293" y="185800"/>
                </a:lnTo>
                <a:lnTo>
                  <a:pt x="356361" y="161671"/>
                </a:lnTo>
                <a:lnTo>
                  <a:pt x="367410" y="157353"/>
                </a:lnTo>
                <a:lnTo>
                  <a:pt x="371856" y="155447"/>
                </a:lnTo>
                <a:lnTo>
                  <a:pt x="374269" y="154432"/>
                </a:lnTo>
                <a:lnTo>
                  <a:pt x="303021" y="154432"/>
                </a:lnTo>
                <a:lnTo>
                  <a:pt x="303021" y="134493"/>
                </a:lnTo>
                <a:lnTo>
                  <a:pt x="309880" y="89408"/>
                </a:lnTo>
                <a:lnTo>
                  <a:pt x="337184" y="61086"/>
                </a:lnTo>
                <a:lnTo>
                  <a:pt x="374529" y="49532"/>
                </a:lnTo>
                <a:lnTo>
                  <a:pt x="389890" y="48768"/>
                </a:lnTo>
                <a:close/>
              </a:path>
              <a:path w="624840" h="307340">
                <a:moveTo>
                  <a:pt x="0" y="0"/>
                </a:moveTo>
                <a:lnTo>
                  <a:pt x="83566" y="0"/>
                </a:lnTo>
                <a:lnTo>
                  <a:pt x="83566" y="302641"/>
                </a:lnTo>
                <a:lnTo>
                  <a:pt x="0" y="302641"/>
                </a:lnTo>
                <a:lnTo>
                  <a:pt x="0" y="0"/>
                </a:lnTo>
                <a:close/>
              </a:path>
            </a:pathLst>
          </a:custGeom>
          <a:ln w="9144">
            <a:solidFill>
              <a:srgbClr val="FFFFFF"/>
            </a:solidFill>
          </a:ln>
        </p:spPr>
        <p:txBody>
          <a:bodyPr wrap="square" lIns="0" tIns="0" rIns="0" bIns="0" rtlCol="0"/>
          <a:lstStyle/>
          <a:p>
            <a:endParaRPr/>
          </a:p>
        </p:txBody>
      </p:sp>
      <p:pic>
        <p:nvPicPr>
          <p:cNvPr id="39" name="object 39"/>
          <p:cNvPicPr/>
          <p:nvPr/>
        </p:nvPicPr>
        <p:blipFill>
          <a:blip r:embed="rId23" cstate="print"/>
          <a:stretch>
            <a:fillRect/>
          </a:stretch>
        </p:blipFill>
        <p:spPr>
          <a:xfrm>
            <a:off x="7496555" y="109728"/>
            <a:ext cx="1475994" cy="454914"/>
          </a:xfrm>
          <a:prstGeom prst="rect">
            <a:avLst/>
          </a:prstGeom>
        </p:spPr>
      </p:pic>
      <p:pic>
        <p:nvPicPr>
          <p:cNvPr id="40" name="object 40"/>
          <p:cNvPicPr/>
          <p:nvPr/>
        </p:nvPicPr>
        <p:blipFill>
          <a:blip r:embed="rId24" cstate="print"/>
          <a:stretch>
            <a:fillRect/>
          </a:stretch>
        </p:blipFill>
        <p:spPr>
          <a:xfrm>
            <a:off x="7488935" y="103619"/>
            <a:ext cx="1462277" cy="439686"/>
          </a:xfrm>
          <a:prstGeom prst="rect">
            <a:avLst/>
          </a:prstGeom>
        </p:spPr>
      </p:pic>
      <p:pic>
        <p:nvPicPr>
          <p:cNvPr id="41" name="object 41"/>
          <p:cNvPicPr/>
          <p:nvPr/>
        </p:nvPicPr>
        <p:blipFill>
          <a:blip r:embed="rId25" cstate="print"/>
          <a:stretch>
            <a:fillRect/>
          </a:stretch>
        </p:blipFill>
        <p:spPr>
          <a:xfrm>
            <a:off x="7548498" y="162686"/>
            <a:ext cx="1344929" cy="323088"/>
          </a:xfrm>
          <a:prstGeom prst="rect">
            <a:avLst/>
          </a:prstGeom>
        </p:spPr>
      </p:pic>
      <p:pic>
        <p:nvPicPr>
          <p:cNvPr id="42" name="object 42"/>
          <p:cNvPicPr/>
          <p:nvPr/>
        </p:nvPicPr>
        <p:blipFill>
          <a:blip r:embed="rId26" cstate="print"/>
          <a:stretch>
            <a:fillRect/>
          </a:stretch>
        </p:blipFill>
        <p:spPr>
          <a:xfrm>
            <a:off x="3118103" y="540982"/>
            <a:ext cx="5362956" cy="585254"/>
          </a:xfrm>
          <a:prstGeom prst="rect">
            <a:avLst/>
          </a:prstGeom>
        </p:spPr>
      </p:pic>
      <p:pic>
        <p:nvPicPr>
          <p:cNvPr id="43" name="object 43"/>
          <p:cNvPicPr/>
          <p:nvPr/>
        </p:nvPicPr>
        <p:blipFill>
          <a:blip r:embed="rId27" cstate="print"/>
          <a:stretch>
            <a:fillRect/>
          </a:stretch>
        </p:blipFill>
        <p:spPr>
          <a:xfrm>
            <a:off x="4047744" y="457187"/>
            <a:ext cx="3503676" cy="861072"/>
          </a:xfrm>
          <a:prstGeom prst="rect">
            <a:avLst/>
          </a:prstGeom>
        </p:spPr>
      </p:pic>
      <p:sp>
        <p:nvSpPr>
          <p:cNvPr id="44" name="object 44"/>
          <p:cNvSpPr/>
          <p:nvPr/>
        </p:nvSpPr>
        <p:spPr>
          <a:xfrm>
            <a:off x="3177539" y="580644"/>
            <a:ext cx="5248910" cy="472440"/>
          </a:xfrm>
          <a:custGeom>
            <a:avLst/>
            <a:gdLst/>
            <a:ahLst/>
            <a:cxnLst/>
            <a:rect l="l" t="t" r="r" b="b"/>
            <a:pathLst>
              <a:path w="5248909" h="472440">
                <a:moveTo>
                  <a:pt x="2624328" y="0"/>
                </a:moveTo>
                <a:lnTo>
                  <a:pt x="2464466" y="431"/>
                </a:lnTo>
                <a:lnTo>
                  <a:pt x="2307137" y="1708"/>
                </a:lnTo>
                <a:lnTo>
                  <a:pt x="2152615" y="3806"/>
                </a:lnTo>
                <a:lnTo>
                  <a:pt x="2001174" y="6701"/>
                </a:lnTo>
                <a:lnTo>
                  <a:pt x="1853090" y="10368"/>
                </a:lnTo>
                <a:lnTo>
                  <a:pt x="1708636" y="14782"/>
                </a:lnTo>
                <a:lnTo>
                  <a:pt x="1568087" y="19918"/>
                </a:lnTo>
                <a:lnTo>
                  <a:pt x="1431717" y="25751"/>
                </a:lnTo>
                <a:lnTo>
                  <a:pt x="1299802" y="32258"/>
                </a:lnTo>
                <a:lnTo>
                  <a:pt x="1172616" y="39412"/>
                </a:lnTo>
                <a:lnTo>
                  <a:pt x="1050433" y="47190"/>
                </a:lnTo>
                <a:lnTo>
                  <a:pt x="933528" y="55566"/>
                </a:lnTo>
                <a:lnTo>
                  <a:pt x="822175" y="64516"/>
                </a:lnTo>
                <a:lnTo>
                  <a:pt x="768667" y="69199"/>
                </a:lnTo>
                <a:lnTo>
                  <a:pt x="716650" y="74015"/>
                </a:lnTo>
                <a:lnTo>
                  <a:pt x="666158" y="78963"/>
                </a:lnTo>
                <a:lnTo>
                  <a:pt x="617226" y="84039"/>
                </a:lnTo>
                <a:lnTo>
                  <a:pt x="569888" y="89240"/>
                </a:lnTo>
                <a:lnTo>
                  <a:pt x="524178" y="94562"/>
                </a:lnTo>
                <a:lnTo>
                  <a:pt x="480131" y="100004"/>
                </a:lnTo>
                <a:lnTo>
                  <a:pt x="437781" y="105561"/>
                </a:lnTo>
                <a:lnTo>
                  <a:pt x="397162" y="111230"/>
                </a:lnTo>
                <a:lnTo>
                  <a:pt x="358309" y="117009"/>
                </a:lnTo>
                <a:lnTo>
                  <a:pt x="286037" y="128883"/>
                </a:lnTo>
                <a:lnTo>
                  <a:pt x="221239" y="141157"/>
                </a:lnTo>
                <a:lnTo>
                  <a:pt x="164190" y="153808"/>
                </a:lnTo>
                <a:lnTo>
                  <a:pt x="115165" y="166809"/>
                </a:lnTo>
                <a:lnTo>
                  <a:pt x="74437" y="180137"/>
                </a:lnTo>
                <a:lnTo>
                  <a:pt x="29506" y="200687"/>
                </a:lnTo>
                <a:lnTo>
                  <a:pt x="1203" y="228999"/>
                </a:lnTo>
                <a:lnTo>
                  <a:pt x="0" y="236220"/>
                </a:lnTo>
                <a:lnTo>
                  <a:pt x="1203" y="243440"/>
                </a:lnTo>
                <a:lnTo>
                  <a:pt x="29506" y="271752"/>
                </a:lnTo>
                <a:lnTo>
                  <a:pt x="74437" y="292302"/>
                </a:lnTo>
                <a:lnTo>
                  <a:pt x="115165" y="305630"/>
                </a:lnTo>
                <a:lnTo>
                  <a:pt x="164190" y="318632"/>
                </a:lnTo>
                <a:lnTo>
                  <a:pt x="221239" y="331282"/>
                </a:lnTo>
                <a:lnTo>
                  <a:pt x="286037" y="343556"/>
                </a:lnTo>
                <a:lnTo>
                  <a:pt x="358309" y="355430"/>
                </a:lnTo>
                <a:lnTo>
                  <a:pt x="397162" y="361209"/>
                </a:lnTo>
                <a:lnTo>
                  <a:pt x="437781" y="366879"/>
                </a:lnTo>
                <a:lnTo>
                  <a:pt x="480131" y="372435"/>
                </a:lnTo>
                <a:lnTo>
                  <a:pt x="524178" y="377877"/>
                </a:lnTo>
                <a:lnTo>
                  <a:pt x="569888" y="383199"/>
                </a:lnTo>
                <a:lnTo>
                  <a:pt x="617226" y="388400"/>
                </a:lnTo>
                <a:lnTo>
                  <a:pt x="666158" y="393476"/>
                </a:lnTo>
                <a:lnTo>
                  <a:pt x="716650" y="398424"/>
                </a:lnTo>
                <a:lnTo>
                  <a:pt x="768667" y="403240"/>
                </a:lnTo>
                <a:lnTo>
                  <a:pt x="822175" y="407923"/>
                </a:lnTo>
                <a:lnTo>
                  <a:pt x="933528" y="416873"/>
                </a:lnTo>
                <a:lnTo>
                  <a:pt x="1050433" y="425249"/>
                </a:lnTo>
                <a:lnTo>
                  <a:pt x="1172616" y="433027"/>
                </a:lnTo>
                <a:lnTo>
                  <a:pt x="1299802" y="440182"/>
                </a:lnTo>
                <a:lnTo>
                  <a:pt x="1431717" y="446688"/>
                </a:lnTo>
                <a:lnTo>
                  <a:pt x="1568087" y="452521"/>
                </a:lnTo>
                <a:lnTo>
                  <a:pt x="1708636" y="457657"/>
                </a:lnTo>
                <a:lnTo>
                  <a:pt x="1853090" y="462071"/>
                </a:lnTo>
                <a:lnTo>
                  <a:pt x="2001174" y="465738"/>
                </a:lnTo>
                <a:lnTo>
                  <a:pt x="2152615" y="468633"/>
                </a:lnTo>
                <a:lnTo>
                  <a:pt x="2307137" y="470731"/>
                </a:lnTo>
                <a:lnTo>
                  <a:pt x="2464466" y="472008"/>
                </a:lnTo>
                <a:lnTo>
                  <a:pt x="2624328" y="472440"/>
                </a:lnTo>
                <a:lnTo>
                  <a:pt x="2784189" y="472008"/>
                </a:lnTo>
                <a:lnTo>
                  <a:pt x="2941518" y="470731"/>
                </a:lnTo>
                <a:lnTo>
                  <a:pt x="3096040" y="468633"/>
                </a:lnTo>
                <a:lnTo>
                  <a:pt x="3247480" y="465738"/>
                </a:lnTo>
                <a:lnTo>
                  <a:pt x="3395565" y="462071"/>
                </a:lnTo>
                <a:lnTo>
                  <a:pt x="3540019" y="457657"/>
                </a:lnTo>
                <a:lnTo>
                  <a:pt x="3680568" y="452521"/>
                </a:lnTo>
                <a:lnTo>
                  <a:pt x="3816937" y="446688"/>
                </a:lnTo>
                <a:lnTo>
                  <a:pt x="3948853" y="440182"/>
                </a:lnTo>
                <a:lnTo>
                  <a:pt x="4076039" y="433027"/>
                </a:lnTo>
                <a:lnTo>
                  <a:pt x="4198222" y="425249"/>
                </a:lnTo>
                <a:lnTo>
                  <a:pt x="4315127" y="416873"/>
                </a:lnTo>
                <a:lnTo>
                  <a:pt x="4426479" y="407923"/>
                </a:lnTo>
                <a:lnTo>
                  <a:pt x="4479988" y="403240"/>
                </a:lnTo>
                <a:lnTo>
                  <a:pt x="4532005" y="398424"/>
                </a:lnTo>
                <a:lnTo>
                  <a:pt x="4582497" y="393476"/>
                </a:lnTo>
                <a:lnTo>
                  <a:pt x="4631429" y="388400"/>
                </a:lnTo>
                <a:lnTo>
                  <a:pt x="4678767" y="383199"/>
                </a:lnTo>
                <a:lnTo>
                  <a:pt x="4724477" y="377877"/>
                </a:lnTo>
                <a:lnTo>
                  <a:pt x="4768524" y="372435"/>
                </a:lnTo>
                <a:lnTo>
                  <a:pt x="4810874" y="366879"/>
                </a:lnTo>
                <a:lnTo>
                  <a:pt x="4851493" y="361209"/>
                </a:lnTo>
                <a:lnTo>
                  <a:pt x="4890346" y="355430"/>
                </a:lnTo>
                <a:lnTo>
                  <a:pt x="4962618" y="343556"/>
                </a:lnTo>
                <a:lnTo>
                  <a:pt x="5027416" y="331282"/>
                </a:lnTo>
                <a:lnTo>
                  <a:pt x="5084465" y="318632"/>
                </a:lnTo>
                <a:lnTo>
                  <a:pt x="5133490" y="305630"/>
                </a:lnTo>
                <a:lnTo>
                  <a:pt x="5174217" y="292302"/>
                </a:lnTo>
                <a:lnTo>
                  <a:pt x="5219149" y="271752"/>
                </a:lnTo>
                <a:lnTo>
                  <a:pt x="5247452" y="243440"/>
                </a:lnTo>
                <a:lnTo>
                  <a:pt x="5248655" y="236220"/>
                </a:lnTo>
                <a:lnTo>
                  <a:pt x="5247452" y="228999"/>
                </a:lnTo>
                <a:lnTo>
                  <a:pt x="5219149" y="200687"/>
                </a:lnTo>
                <a:lnTo>
                  <a:pt x="5174217" y="180137"/>
                </a:lnTo>
                <a:lnTo>
                  <a:pt x="5133490" y="166809"/>
                </a:lnTo>
                <a:lnTo>
                  <a:pt x="5084465" y="153808"/>
                </a:lnTo>
                <a:lnTo>
                  <a:pt x="5027416" y="141157"/>
                </a:lnTo>
                <a:lnTo>
                  <a:pt x="4962618" y="128883"/>
                </a:lnTo>
                <a:lnTo>
                  <a:pt x="4890346" y="117009"/>
                </a:lnTo>
                <a:lnTo>
                  <a:pt x="4851493" y="111230"/>
                </a:lnTo>
                <a:lnTo>
                  <a:pt x="4810874" y="105561"/>
                </a:lnTo>
                <a:lnTo>
                  <a:pt x="4768524" y="100004"/>
                </a:lnTo>
                <a:lnTo>
                  <a:pt x="4724477" y="94562"/>
                </a:lnTo>
                <a:lnTo>
                  <a:pt x="4678767" y="89240"/>
                </a:lnTo>
                <a:lnTo>
                  <a:pt x="4631429" y="84039"/>
                </a:lnTo>
                <a:lnTo>
                  <a:pt x="4582497" y="78963"/>
                </a:lnTo>
                <a:lnTo>
                  <a:pt x="4532005" y="74015"/>
                </a:lnTo>
                <a:lnTo>
                  <a:pt x="4479988" y="69199"/>
                </a:lnTo>
                <a:lnTo>
                  <a:pt x="4426479" y="64516"/>
                </a:lnTo>
                <a:lnTo>
                  <a:pt x="4315127" y="55566"/>
                </a:lnTo>
                <a:lnTo>
                  <a:pt x="4198222" y="47190"/>
                </a:lnTo>
                <a:lnTo>
                  <a:pt x="4076039" y="39412"/>
                </a:lnTo>
                <a:lnTo>
                  <a:pt x="3948853" y="32258"/>
                </a:lnTo>
                <a:lnTo>
                  <a:pt x="3816937" y="25751"/>
                </a:lnTo>
                <a:lnTo>
                  <a:pt x="3680568" y="19918"/>
                </a:lnTo>
                <a:lnTo>
                  <a:pt x="3540019" y="14782"/>
                </a:lnTo>
                <a:lnTo>
                  <a:pt x="3395565" y="10368"/>
                </a:lnTo>
                <a:lnTo>
                  <a:pt x="3247480" y="6701"/>
                </a:lnTo>
                <a:lnTo>
                  <a:pt x="3096040" y="3806"/>
                </a:lnTo>
                <a:lnTo>
                  <a:pt x="2941518" y="1708"/>
                </a:lnTo>
                <a:lnTo>
                  <a:pt x="2784189" y="431"/>
                </a:lnTo>
                <a:lnTo>
                  <a:pt x="2624328" y="0"/>
                </a:lnTo>
                <a:close/>
              </a:path>
            </a:pathLst>
          </a:custGeom>
          <a:solidFill>
            <a:srgbClr val="C00000"/>
          </a:solidFill>
        </p:spPr>
        <p:txBody>
          <a:bodyPr wrap="square" lIns="0" tIns="0" rIns="0" bIns="0" rtlCol="0"/>
          <a:lstStyle/>
          <a:p>
            <a:endParaRPr/>
          </a:p>
        </p:txBody>
      </p:sp>
      <p:sp>
        <p:nvSpPr>
          <p:cNvPr id="45" name="object 45"/>
          <p:cNvSpPr txBox="1"/>
          <p:nvPr/>
        </p:nvSpPr>
        <p:spPr>
          <a:xfrm>
            <a:off x="4307840" y="568197"/>
            <a:ext cx="2988945" cy="452120"/>
          </a:xfrm>
          <a:prstGeom prst="rect">
            <a:avLst/>
          </a:prstGeom>
        </p:spPr>
        <p:txBody>
          <a:bodyPr vert="horz" wrap="square" lIns="0" tIns="12065" rIns="0" bIns="0" rtlCol="0">
            <a:spAutoFit/>
          </a:bodyPr>
          <a:lstStyle/>
          <a:p>
            <a:pPr marL="12700">
              <a:lnSpc>
                <a:spcPct val="100000"/>
              </a:lnSpc>
              <a:spcBef>
                <a:spcPts val="95"/>
              </a:spcBef>
            </a:pPr>
            <a:r>
              <a:rPr sz="2800" b="1" spc="-100" dirty="0">
                <a:solidFill>
                  <a:srgbClr val="FFFFFF"/>
                </a:solidFill>
                <a:latin typeface="Calibri"/>
                <a:cs typeface="Calibri"/>
              </a:rPr>
              <a:t>DAPAT</a:t>
            </a:r>
            <a:r>
              <a:rPr sz="2800" b="1" spc="-45" dirty="0">
                <a:solidFill>
                  <a:srgbClr val="FFFFFF"/>
                </a:solidFill>
                <a:latin typeface="Calibri"/>
                <a:cs typeface="Calibri"/>
              </a:rPr>
              <a:t> </a:t>
            </a:r>
            <a:r>
              <a:rPr sz="2800" b="1" spc="-10" dirty="0">
                <a:solidFill>
                  <a:srgbClr val="FFFFFF"/>
                </a:solidFill>
                <a:latin typeface="Calibri"/>
                <a:cs typeface="Calibri"/>
              </a:rPr>
              <a:t>dilaksanakan</a:t>
            </a:r>
            <a:endParaRPr sz="2800">
              <a:latin typeface="Calibri"/>
              <a:cs typeface="Calibri"/>
            </a:endParaRPr>
          </a:p>
        </p:txBody>
      </p:sp>
      <p:grpSp>
        <p:nvGrpSpPr>
          <p:cNvPr id="46" name="object 46"/>
          <p:cNvGrpSpPr/>
          <p:nvPr/>
        </p:nvGrpSpPr>
        <p:grpSpPr>
          <a:xfrm>
            <a:off x="1917191" y="1033399"/>
            <a:ext cx="4941570" cy="275590"/>
            <a:chOff x="1917191" y="1033399"/>
            <a:chExt cx="4941570" cy="275590"/>
          </a:xfrm>
        </p:grpSpPr>
        <p:sp>
          <p:nvSpPr>
            <p:cNvPr id="47" name="object 47"/>
            <p:cNvSpPr/>
            <p:nvPr/>
          </p:nvSpPr>
          <p:spPr>
            <a:xfrm>
              <a:off x="1917191" y="1033399"/>
              <a:ext cx="3910329" cy="275590"/>
            </a:xfrm>
            <a:custGeom>
              <a:avLst/>
              <a:gdLst/>
              <a:ahLst/>
              <a:cxnLst/>
              <a:rect l="l" t="t" r="r" b="b"/>
              <a:pathLst>
                <a:path w="3910329" h="275590">
                  <a:moveTo>
                    <a:pt x="147701" y="107950"/>
                  </a:moveTo>
                  <a:lnTo>
                    <a:pt x="0" y="230124"/>
                  </a:lnTo>
                  <a:lnTo>
                    <a:pt x="186308" y="275081"/>
                  </a:lnTo>
                  <a:lnTo>
                    <a:pt x="175014" y="226187"/>
                  </a:lnTo>
                  <a:lnTo>
                    <a:pt x="143637" y="226187"/>
                  </a:lnTo>
                  <a:lnTo>
                    <a:pt x="134746" y="169672"/>
                  </a:lnTo>
                  <a:lnTo>
                    <a:pt x="161008" y="165555"/>
                  </a:lnTo>
                  <a:lnTo>
                    <a:pt x="147701" y="107950"/>
                  </a:lnTo>
                  <a:close/>
                </a:path>
                <a:path w="3910329" h="275590">
                  <a:moveTo>
                    <a:pt x="161008" y="165555"/>
                  </a:moveTo>
                  <a:lnTo>
                    <a:pt x="134746" y="169672"/>
                  </a:lnTo>
                  <a:lnTo>
                    <a:pt x="143637" y="226187"/>
                  </a:lnTo>
                  <a:lnTo>
                    <a:pt x="173906" y="221390"/>
                  </a:lnTo>
                  <a:lnTo>
                    <a:pt x="161008" y="165555"/>
                  </a:lnTo>
                  <a:close/>
                </a:path>
                <a:path w="3910329" h="275590">
                  <a:moveTo>
                    <a:pt x="173906" y="221390"/>
                  </a:moveTo>
                  <a:lnTo>
                    <a:pt x="143637" y="226187"/>
                  </a:lnTo>
                  <a:lnTo>
                    <a:pt x="175014" y="226187"/>
                  </a:lnTo>
                  <a:lnTo>
                    <a:pt x="173906" y="221390"/>
                  </a:lnTo>
                  <a:close/>
                </a:path>
                <a:path w="3910329" h="275590">
                  <a:moveTo>
                    <a:pt x="3752341" y="25273"/>
                  </a:moveTo>
                  <a:lnTo>
                    <a:pt x="3714622" y="29972"/>
                  </a:lnTo>
                  <a:lnTo>
                    <a:pt x="3715003" y="29972"/>
                  </a:lnTo>
                  <a:lnTo>
                    <a:pt x="3673093" y="34543"/>
                  </a:lnTo>
                  <a:lnTo>
                    <a:pt x="3673348" y="34543"/>
                  </a:lnTo>
                  <a:lnTo>
                    <a:pt x="3627374" y="38988"/>
                  </a:lnTo>
                  <a:lnTo>
                    <a:pt x="3627628" y="38988"/>
                  </a:lnTo>
                  <a:lnTo>
                    <a:pt x="3577716" y="43306"/>
                  </a:lnTo>
                  <a:lnTo>
                    <a:pt x="3577843" y="43306"/>
                  </a:lnTo>
                  <a:lnTo>
                    <a:pt x="3524250" y="47625"/>
                  </a:lnTo>
                  <a:lnTo>
                    <a:pt x="3524503" y="47625"/>
                  </a:lnTo>
                  <a:lnTo>
                    <a:pt x="3467227" y="51816"/>
                  </a:lnTo>
                  <a:lnTo>
                    <a:pt x="3406775" y="55880"/>
                  </a:lnTo>
                  <a:lnTo>
                    <a:pt x="3407028" y="55880"/>
                  </a:lnTo>
                  <a:lnTo>
                    <a:pt x="3343148" y="59690"/>
                  </a:lnTo>
                  <a:lnTo>
                    <a:pt x="3276346" y="63500"/>
                  </a:lnTo>
                  <a:lnTo>
                    <a:pt x="3276600" y="63500"/>
                  </a:lnTo>
                  <a:lnTo>
                    <a:pt x="3206877" y="67183"/>
                  </a:lnTo>
                  <a:lnTo>
                    <a:pt x="3134614" y="70612"/>
                  </a:lnTo>
                  <a:lnTo>
                    <a:pt x="2982849" y="76962"/>
                  </a:lnTo>
                  <a:lnTo>
                    <a:pt x="2982976" y="76962"/>
                  </a:lnTo>
                  <a:lnTo>
                    <a:pt x="2822448" y="82550"/>
                  </a:lnTo>
                  <a:lnTo>
                    <a:pt x="2654934" y="87375"/>
                  </a:lnTo>
                  <a:lnTo>
                    <a:pt x="2655189" y="87375"/>
                  </a:lnTo>
                  <a:lnTo>
                    <a:pt x="2481834" y="91186"/>
                  </a:lnTo>
                  <a:lnTo>
                    <a:pt x="2482088" y="91186"/>
                  </a:lnTo>
                  <a:lnTo>
                    <a:pt x="2304415" y="93980"/>
                  </a:lnTo>
                  <a:lnTo>
                    <a:pt x="2124075" y="95758"/>
                  </a:lnTo>
                  <a:lnTo>
                    <a:pt x="1760474" y="96900"/>
                  </a:lnTo>
                  <a:lnTo>
                    <a:pt x="1401953" y="101600"/>
                  </a:lnTo>
                  <a:lnTo>
                    <a:pt x="979424" y="112903"/>
                  </a:lnTo>
                  <a:lnTo>
                    <a:pt x="605536" y="129286"/>
                  </a:lnTo>
                  <a:lnTo>
                    <a:pt x="356362" y="145160"/>
                  </a:lnTo>
                  <a:lnTo>
                    <a:pt x="252221" y="153924"/>
                  </a:lnTo>
                  <a:lnTo>
                    <a:pt x="205232" y="158623"/>
                  </a:lnTo>
                  <a:lnTo>
                    <a:pt x="161008" y="165555"/>
                  </a:lnTo>
                  <a:lnTo>
                    <a:pt x="173906" y="221390"/>
                  </a:lnTo>
                  <a:lnTo>
                    <a:pt x="211755" y="215392"/>
                  </a:lnTo>
                  <a:lnTo>
                    <a:pt x="213359" y="215137"/>
                  </a:lnTo>
                  <a:lnTo>
                    <a:pt x="214265" y="215137"/>
                  </a:lnTo>
                  <a:lnTo>
                    <a:pt x="257683" y="210820"/>
                  </a:lnTo>
                  <a:lnTo>
                    <a:pt x="257429" y="210820"/>
                  </a:lnTo>
                  <a:lnTo>
                    <a:pt x="307340" y="206501"/>
                  </a:lnTo>
                  <a:lnTo>
                    <a:pt x="307213" y="206501"/>
                  </a:lnTo>
                  <a:lnTo>
                    <a:pt x="360807" y="202184"/>
                  </a:lnTo>
                  <a:lnTo>
                    <a:pt x="360552" y="202184"/>
                  </a:lnTo>
                  <a:lnTo>
                    <a:pt x="417830" y="197993"/>
                  </a:lnTo>
                  <a:lnTo>
                    <a:pt x="417702" y="197993"/>
                  </a:lnTo>
                  <a:lnTo>
                    <a:pt x="478282" y="194056"/>
                  </a:lnTo>
                  <a:lnTo>
                    <a:pt x="541908" y="190118"/>
                  </a:lnTo>
                  <a:lnTo>
                    <a:pt x="608711" y="186309"/>
                  </a:lnTo>
                  <a:lnTo>
                    <a:pt x="608457" y="186309"/>
                  </a:lnTo>
                  <a:lnTo>
                    <a:pt x="678180" y="182753"/>
                  </a:lnTo>
                  <a:lnTo>
                    <a:pt x="678052" y="182753"/>
                  </a:lnTo>
                  <a:lnTo>
                    <a:pt x="825246" y="176022"/>
                  </a:lnTo>
                  <a:lnTo>
                    <a:pt x="824992" y="176022"/>
                  </a:lnTo>
                  <a:lnTo>
                    <a:pt x="981456" y="169925"/>
                  </a:lnTo>
                  <a:lnTo>
                    <a:pt x="1230121" y="162560"/>
                  </a:lnTo>
                  <a:lnTo>
                    <a:pt x="1229868" y="162560"/>
                  </a:lnTo>
                  <a:lnTo>
                    <a:pt x="1403222" y="158750"/>
                  </a:lnTo>
                  <a:lnTo>
                    <a:pt x="1402968" y="158750"/>
                  </a:lnTo>
                  <a:lnTo>
                    <a:pt x="1580641" y="155829"/>
                  </a:lnTo>
                  <a:lnTo>
                    <a:pt x="1760728" y="154050"/>
                  </a:lnTo>
                  <a:lnTo>
                    <a:pt x="2305177" y="151130"/>
                  </a:lnTo>
                  <a:lnTo>
                    <a:pt x="2824353" y="139700"/>
                  </a:lnTo>
                  <a:lnTo>
                    <a:pt x="3209671" y="124206"/>
                  </a:lnTo>
                  <a:lnTo>
                    <a:pt x="3410584" y="112903"/>
                  </a:lnTo>
                  <a:lnTo>
                    <a:pt x="3582542" y="100203"/>
                  </a:lnTo>
                  <a:lnTo>
                    <a:pt x="3632834" y="95885"/>
                  </a:lnTo>
                  <a:lnTo>
                    <a:pt x="3721353" y="86740"/>
                  </a:lnTo>
                  <a:lnTo>
                    <a:pt x="3759580" y="82042"/>
                  </a:lnTo>
                  <a:lnTo>
                    <a:pt x="3822827" y="72262"/>
                  </a:lnTo>
                  <a:lnTo>
                    <a:pt x="3868801" y="61722"/>
                  </a:lnTo>
                  <a:lnTo>
                    <a:pt x="3909821" y="33909"/>
                  </a:lnTo>
                  <a:lnTo>
                    <a:pt x="3895007" y="25400"/>
                  </a:lnTo>
                  <a:lnTo>
                    <a:pt x="3751707" y="25400"/>
                  </a:lnTo>
                  <a:lnTo>
                    <a:pt x="3752341" y="25273"/>
                  </a:lnTo>
                  <a:close/>
                </a:path>
                <a:path w="3910329" h="275590">
                  <a:moveTo>
                    <a:pt x="214265" y="215137"/>
                  </a:moveTo>
                  <a:lnTo>
                    <a:pt x="213359" y="215137"/>
                  </a:lnTo>
                  <a:lnTo>
                    <a:pt x="211834" y="215379"/>
                  </a:lnTo>
                  <a:lnTo>
                    <a:pt x="214265" y="215137"/>
                  </a:lnTo>
                  <a:close/>
                </a:path>
                <a:path w="3910329" h="275590">
                  <a:moveTo>
                    <a:pt x="3878644" y="16001"/>
                  </a:moveTo>
                  <a:lnTo>
                    <a:pt x="3812921" y="16001"/>
                  </a:lnTo>
                  <a:lnTo>
                    <a:pt x="3784346" y="20700"/>
                  </a:lnTo>
                  <a:lnTo>
                    <a:pt x="3784980" y="20700"/>
                  </a:lnTo>
                  <a:lnTo>
                    <a:pt x="3751707" y="25400"/>
                  </a:lnTo>
                  <a:lnTo>
                    <a:pt x="3895007" y="25400"/>
                  </a:lnTo>
                  <a:lnTo>
                    <a:pt x="3878644" y="16001"/>
                  </a:lnTo>
                  <a:close/>
                </a:path>
                <a:path w="3910329" h="275590">
                  <a:moveTo>
                    <a:pt x="3835481" y="11363"/>
                  </a:moveTo>
                  <a:lnTo>
                    <a:pt x="3811904" y="16129"/>
                  </a:lnTo>
                  <a:lnTo>
                    <a:pt x="3812921" y="16001"/>
                  </a:lnTo>
                  <a:lnTo>
                    <a:pt x="3878644" y="16001"/>
                  </a:lnTo>
                  <a:lnTo>
                    <a:pt x="3871126" y="11684"/>
                  </a:lnTo>
                  <a:lnTo>
                    <a:pt x="3834257" y="11684"/>
                  </a:lnTo>
                  <a:lnTo>
                    <a:pt x="3835481" y="11363"/>
                  </a:lnTo>
                  <a:close/>
                </a:path>
                <a:path w="3910329" h="275590">
                  <a:moveTo>
                    <a:pt x="3835780" y="11303"/>
                  </a:moveTo>
                  <a:lnTo>
                    <a:pt x="3835481" y="11363"/>
                  </a:lnTo>
                  <a:lnTo>
                    <a:pt x="3834257" y="11684"/>
                  </a:lnTo>
                  <a:lnTo>
                    <a:pt x="3835780" y="11303"/>
                  </a:lnTo>
                  <a:close/>
                </a:path>
                <a:path w="3910329" h="275590">
                  <a:moveTo>
                    <a:pt x="3870463" y="11303"/>
                  </a:moveTo>
                  <a:lnTo>
                    <a:pt x="3835780" y="11303"/>
                  </a:lnTo>
                  <a:lnTo>
                    <a:pt x="3834257" y="11684"/>
                  </a:lnTo>
                  <a:lnTo>
                    <a:pt x="3871126" y="11684"/>
                  </a:lnTo>
                  <a:lnTo>
                    <a:pt x="3870463" y="11303"/>
                  </a:lnTo>
                  <a:close/>
                </a:path>
                <a:path w="3910329" h="275590">
                  <a:moveTo>
                    <a:pt x="3852372" y="6942"/>
                  </a:moveTo>
                  <a:lnTo>
                    <a:pt x="3835481" y="11363"/>
                  </a:lnTo>
                  <a:lnTo>
                    <a:pt x="3835780" y="11303"/>
                  </a:lnTo>
                  <a:lnTo>
                    <a:pt x="3870463" y="11303"/>
                  </a:lnTo>
                  <a:lnTo>
                    <a:pt x="3868915" y="10413"/>
                  </a:lnTo>
                  <a:lnTo>
                    <a:pt x="3857498" y="10413"/>
                  </a:lnTo>
                  <a:lnTo>
                    <a:pt x="3859074" y="7620"/>
                  </a:lnTo>
                  <a:lnTo>
                    <a:pt x="3850513" y="7620"/>
                  </a:lnTo>
                  <a:lnTo>
                    <a:pt x="3852372" y="6942"/>
                  </a:lnTo>
                  <a:close/>
                </a:path>
                <a:path w="3910329" h="275590">
                  <a:moveTo>
                    <a:pt x="3860291" y="5460"/>
                  </a:moveTo>
                  <a:lnTo>
                    <a:pt x="3857498" y="10413"/>
                  </a:lnTo>
                  <a:lnTo>
                    <a:pt x="3861631" y="6230"/>
                  </a:lnTo>
                  <a:lnTo>
                    <a:pt x="3860291" y="5460"/>
                  </a:lnTo>
                  <a:close/>
                </a:path>
                <a:path w="3910329" h="275590">
                  <a:moveTo>
                    <a:pt x="3861631" y="6230"/>
                  </a:moveTo>
                  <a:lnTo>
                    <a:pt x="3857498" y="10413"/>
                  </a:lnTo>
                  <a:lnTo>
                    <a:pt x="3868915" y="10413"/>
                  </a:lnTo>
                  <a:lnTo>
                    <a:pt x="3861631" y="6230"/>
                  </a:lnTo>
                  <a:close/>
                </a:path>
                <a:path w="3910329" h="275590">
                  <a:moveTo>
                    <a:pt x="3853179" y="6730"/>
                  </a:moveTo>
                  <a:lnTo>
                    <a:pt x="3852372" y="6942"/>
                  </a:lnTo>
                  <a:lnTo>
                    <a:pt x="3850513" y="7620"/>
                  </a:lnTo>
                  <a:lnTo>
                    <a:pt x="3853179" y="6730"/>
                  </a:lnTo>
                  <a:close/>
                </a:path>
                <a:path w="3910329" h="275590">
                  <a:moveTo>
                    <a:pt x="3859575" y="6730"/>
                  </a:moveTo>
                  <a:lnTo>
                    <a:pt x="3853179" y="6730"/>
                  </a:lnTo>
                  <a:lnTo>
                    <a:pt x="3850513" y="7620"/>
                  </a:lnTo>
                  <a:lnTo>
                    <a:pt x="3859074" y="7620"/>
                  </a:lnTo>
                  <a:lnTo>
                    <a:pt x="3859575" y="6730"/>
                  </a:lnTo>
                  <a:close/>
                </a:path>
                <a:path w="3910329" h="275590">
                  <a:moveTo>
                    <a:pt x="3861513" y="3610"/>
                  </a:moveTo>
                  <a:lnTo>
                    <a:pt x="3852372" y="6942"/>
                  </a:lnTo>
                  <a:lnTo>
                    <a:pt x="3853179" y="6730"/>
                  </a:lnTo>
                  <a:lnTo>
                    <a:pt x="3859575" y="6730"/>
                  </a:lnTo>
                  <a:lnTo>
                    <a:pt x="3860291" y="5460"/>
                  </a:lnTo>
                  <a:lnTo>
                    <a:pt x="3862390" y="5460"/>
                  </a:lnTo>
                  <a:lnTo>
                    <a:pt x="3863017" y="4825"/>
                  </a:lnTo>
                  <a:lnTo>
                    <a:pt x="3859402" y="4825"/>
                  </a:lnTo>
                  <a:lnTo>
                    <a:pt x="3861513" y="3610"/>
                  </a:lnTo>
                  <a:close/>
                </a:path>
                <a:path w="3910329" h="275590">
                  <a:moveTo>
                    <a:pt x="3862390" y="5460"/>
                  </a:moveTo>
                  <a:lnTo>
                    <a:pt x="3860291" y="5460"/>
                  </a:lnTo>
                  <a:lnTo>
                    <a:pt x="3861631" y="6230"/>
                  </a:lnTo>
                  <a:lnTo>
                    <a:pt x="3862390" y="5460"/>
                  </a:lnTo>
                  <a:close/>
                </a:path>
                <a:path w="3910329" h="275590">
                  <a:moveTo>
                    <a:pt x="3864102" y="2667"/>
                  </a:moveTo>
                  <a:lnTo>
                    <a:pt x="3861513" y="3610"/>
                  </a:lnTo>
                  <a:lnTo>
                    <a:pt x="3859402" y="4825"/>
                  </a:lnTo>
                  <a:lnTo>
                    <a:pt x="3864102" y="2667"/>
                  </a:lnTo>
                  <a:close/>
                </a:path>
                <a:path w="3910329" h="275590">
                  <a:moveTo>
                    <a:pt x="3865150" y="2667"/>
                  </a:moveTo>
                  <a:lnTo>
                    <a:pt x="3864102" y="2667"/>
                  </a:lnTo>
                  <a:lnTo>
                    <a:pt x="3859402" y="4825"/>
                  </a:lnTo>
                  <a:lnTo>
                    <a:pt x="3863017" y="4825"/>
                  </a:lnTo>
                  <a:lnTo>
                    <a:pt x="3865150" y="2667"/>
                  </a:lnTo>
                  <a:close/>
                </a:path>
                <a:path w="3910329" h="275590">
                  <a:moveTo>
                    <a:pt x="3867784" y="0"/>
                  </a:moveTo>
                  <a:lnTo>
                    <a:pt x="3861513" y="3610"/>
                  </a:lnTo>
                  <a:lnTo>
                    <a:pt x="3864102" y="2667"/>
                  </a:lnTo>
                  <a:lnTo>
                    <a:pt x="3865150" y="2667"/>
                  </a:lnTo>
                  <a:lnTo>
                    <a:pt x="3867784" y="0"/>
                  </a:lnTo>
                  <a:close/>
                </a:path>
              </a:pathLst>
            </a:custGeom>
            <a:solidFill>
              <a:srgbClr val="2E5496"/>
            </a:solidFill>
          </p:spPr>
          <p:txBody>
            <a:bodyPr wrap="square" lIns="0" tIns="0" rIns="0" bIns="0" rtlCol="0"/>
            <a:lstStyle/>
            <a:p>
              <a:endParaRPr/>
            </a:p>
          </p:txBody>
        </p:sp>
        <p:sp>
          <p:nvSpPr>
            <p:cNvPr id="48" name="object 48"/>
            <p:cNvSpPr/>
            <p:nvPr/>
          </p:nvSpPr>
          <p:spPr>
            <a:xfrm>
              <a:off x="5774563" y="1034161"/>
              <a:ext cx="1083945" cy="171450"/>
            </a:xfrm>
            <a:custGeom>
              <a:avLst/>
              <a:gdLst/>
              <a:ahLst/>
              <a:cxnLst/>
              <a:rect l="l" t="t" r="r" b="b"/>
              <a:pathLst>
                <a:path w="1083945" h="171450">
                  <a:moveTo>
                    <a:pt x="909811" y="116612"/>
                  </a:moveTo>
                  <a:lnTo>
                    <a:pt x="898017" y="171195"/>
                  </a:lnTo>
                  <a:lnTo>
                    <a:pt x="1083690" y="123697"/>
                  </a:lnTo>
                  <a:lnTo>
                    <a:pt x="1081159" y="121665"/>
                  </a:lnTo>
                  <a:lnTo>
                    <a:pt x="939291" y="121665"/>
                  </a:lnTo>
                  <a:lnTo>
                    <a:pt x="909811" y="116612"/>
                  </a:lnTo>
                  <a:close/>
                </a:path>
                <a:path w="1083945" h="171450">
                  <a:moveTo>
                    <a:pt x="921896" y="60682"/>
                  </a:moveTo>
                  <a:lnTo>
                    <a:pt x="909811" y="116612"/>
                  </a:lnTo>
                  <a:lnTo>
                    <a:pt x="939291" y="121665"/>
                  </a:lnTo>
                  <a:lnTo>
                    <a:pt x="948943" y="65277"/>
                  </a:lnTo>
                  <a:lnTo>
                    <a:pt x="921896" y="60682"/>
                  </a:lnTo>
                  <a:close/>
                </a:path>
                <a:path w="1083945" h="171450">
                  <a:moveTo>
                    <a:pt x="934212" y="3682"/>
                  </a:moveTo>
                  <a:lnTo>
                    <a:pt x="921896" y="60682"/>
                  </a:lnTo>
                  <a:lnTo>
                    <a:pt x="948943" y="65277"/>
                  </a:lnTo>
                  <a:lnTo>
                    <a:pt x="939291" y="121665"/>
                  </a:lnTo>
                  <a:lnTo>
                    <a:pt x="1081159" y="121665"/>
                  </a:lnTo>
                  <a:lnTo>
                    <a:pt x="934212" y="3682"/>
                  </a:lnTo>
                  <a:close/>
                </a:path>
                <a:path w="1083945" h="171450">
                  <a:moveTo>
                    <a:pt x="895433" y="114147"/>
                  </a:moveTo>
                  <a:lnTo>
                    <a:pt x="909811" y="116612"/>
                  </a:lnTo>
                  <a:lnTo>
                    <a:pt x="910310" y="114300"/>
                  </a:lnTo>
                  <a:lnTo>
                    <a:pt x="897254" y="114300"/>
                  </a:lnTo>
                  <a:lnTo>
                    <a:pt x="895433" y="114147"/>
                  </a:lnTo>
                  <a:close/>
                </a:path>
                <a:path w="1083945" h="171450">
                  <a:moveTo>
                    <a:pt x="894841" y="114045"/>
                  </a:moveTo>
                  <a:lnTo>
                    <a:pt x="895433" y="114147"/>
                  </a:lnTo>
                  <a:lnTo>
                    <a:pt x="897254" y="114300"/>
                  </a:lnTo>
                  <a:lnTo>
                    <a:pt x="894841" y="114045"/>
                  </a:lnTo>
                  <a:close/>
                </a:path>
                <a:path w="1083945" h="171450">
                  <a:moveTo>
                    <a:pt x="910365" y="114045"/>
                  </a:moveTo>
                  <a:lnTo>
                    <a:pt x="894841" y="114045"/>
                  </a:lnTo>
                  <a:lnTo>
                    <a:pt x="897254" y="114300"/>
                  </a:lnTo>
                  <a:lnTo>
                    <a:pt x="910310" y="114300"/>
                  </a:lnTo>
                  <a:lnTo>
                    <a:pt x="910365" y="114045"/>
                  </a:lnTo>
                  <a:close/>
                </a:path>
                <a:path w="1083945" h="171450">
                  <a:moveTo>
                    <a:pt x="911682" y="107950"/>
                  </a:moveTo>
                  <a:lnTo>
                    <a:pt x="815213" y="107950"/>
                  </a:lnTo>
                  <a:lnTo>
                    <a:pt x="857630" y="110997"/>
                  </a:lnTo>
                  <a:lnTo>
                    <a:pt x="857377" y="110997"/>
                  </a:lnTo>
                  <a:lnTo>
                    <a:pt x="877823" y="112648"/>
                  </a:lnTo>
                  <a:lnTo>
                    <a:pt x="877569" y="112648"/>
                  </a:lnTo>
                  <a:lnTo>
                    <a:pt x="895433" y="114147"/>
                  </a:lnTo>
                  <a:lnTo>
                    <a:pt x="894841" y="114045"/>
                  </a:lnTo>
                  <a:lnTo>
                    <a:pt x="910365" y="114045"/>
                  </a:lnTo>
                  <a:lnTo>
                    <a:pt x="911682" y="107950"/>
                  </a:lnTo>
                  <a:close/>
                </a:path>
                <a:path w="1083945" h="171450">
                  <a:moveTo>
                    <a:pt x="912478" y="104266"/>
                  </a:moveTo>
                  <a:lnTo>
                    <a:pt x="748029" y="104266"/>
                  </a:lnTo>
                  <a:lnTo>
                    <a:pt x="793622" y="106679"/>
                  </a:lnTo>
                  <a:lnTo>
                    <a:pt x="793368" y="106679"/>
                  </a:lnTo>
                  <a:lnTo>
                    <a:pt x="815467" y="108076"/>
                  </a:lnTo>
                  <a:lnTo>
                    <a:pt x="815213" y="107950"/>
                  </a:lnTo>
                  <a:lnTo>
                    <a:pt x="911682" y="107950"/>
                  </a:lnTo>
                  <a:lnTo>
                    <a:pt x="912478" y="104266"/>
                  </a:lnTo>
                  <a:close/>
                </a:path>
                <a:path w="1083945" h="171450">
                  <a:moveTo>
                    <a:pt x="54039" y="10716"/>
                  </a:moveTo>
                  <a:lnTo>
                    <a:pt x="0" y="27304"/>
                  </a:lnTo>
                  <a:lnTo>
                    <a:pt x="2794" y="36321"/>
                  </a:lnTo>
                  <a:lnTo>
                    <a:pt x="11937" y="45846"/>
                  </a:lnTo>
                  <a:lnTo>
                    <a:pt x="55752" y="63626"/>
                  </a:lnTo>
                  <a:lnTo>
                    <a:pt x="120777" y="75311"/>
                  </a:lnTo>
                  <a:lnTo>
                    <a:pt x="208787" y="85216"/>
                  </a:lnTo>
                  <a:lnTo>
                    <a:pt x="292100" y="91693"/>
                  </a:lnTo>
                  <a:lnTo>
                    <a:pt x="360171" y="95376"/>
                  </a:lnTo>
                  <a:lnTo>
                    <a:pt x="407669" y="97281"/>
                  </a:lnTo>
                  <a:lnTo>
                    <a:pt x="456311" y="98678"/>
                  </a:lnTo>
                  <a:lnTo>
                    <a:pt x="505713" y="99567"/>
                  </a:lnTo>
                  <a:lnTo>
                    <a:pt x="604774" y="100202"/>
                  </a:lnTo>
                  <a:lnTo>
                    <a:pt x="604519" y="100202"/>
                  </a:lnTo>
                  <a:lnTo>
                    <a:pt x="653541" y="100964"/>
                  </a:lnTo>
                  <a:lnTo>
                    <a:pt x="653161" y="100964"/>
                  </a:lnTo>
                  <a:lnTo>
                    <a:pt x="701547" y="102488"/>
                  </a:lnTo>
                  <a:lnTo>
                    <a:pt x="701166" y="102488"/>
                  </a:lnTo>
                  <a:lnTo>
                    <a:pt x="748283" y="104393"/>
                  </a:lnTo>
                  <a:lnTo>
                    <a:pt x="748029" y="104266"/>
                  </a:lnTo>
                  <a:lnTo>
                    <a:pt x="912478" y="104266"/>
                  </a:lnTo>
                  <a:lnTo>
                    <a:pt x="921896" y="60682"/>
                  </a:lnTo>
                  <a:lnTo>
                    <a:pt x="861821" y="54101"/>
                  </a:lnTo>
                  <a:lnTo>
                    <a:pt x="819022" y="50926"/>
                  </a:lnTo>
                  <a:lnTo>
                    <a:pt x="750823" y="47243"/>
                  </a:lnTo>
                  <a:lnTo>
                    <a:pt x="703325" y="45338"/>
                  </a:lnTo>
                  <a:lnTo>
                    <a:pt x="654684" y="43941"/>
                  </a:lnTo>
                  <a:lnTo>
                    <a:pt x="605281" y="43052"/>
                  </a:lnTo>
                  <a:lnTo>
                    <a:pt x="506602" y="42417"/>
                  </a:lnTo>
                  <a:lnTo>
                    <a:pt x="457581" y="41528"/>
                  </a:lnTo>
                  <a:lnTo>
                    <a:pt x="409447" y="40131"/>
                  </a:lnTo>
                  <a:lnTo>
                    <a:pt x="409828" y="40131"/>
                  </a:lnTo>
                  <a:lnTo>
                    <a:pt x="365856" y="38353"/>
                  </a:lnTo>
                  <a:lnTo>
                    <a:pt x="362965" y="38353"/>
                  </a:lnTo>
                  <a:lnTo>
                    <a:pt x="317500" y="35940"/>
                  </a:lnTo>
                  <a:lnTo>
                    <a:pt x="317753" y="35940"/>
                  </a:lnTo>
                  <a:lnTo>
                    <a:pt x="297661" y="34670"/>
                  </a:lnTo>
                  <a:lnTo>
                    <a:pt x="295909" y="34670"/>
                  </a:lnTo>
                  <a:lnTo>
                    <a:pt x="253364" y="31622"/>
                  </a:lnTo>
                  <a:lnTo>
                    <a:pt x="253619" y="31622"/>
                  </a:lnTo>
                  <a:lnTo>
                    <a:pt x="233299" y="29971"/>
                  </a:lnTo>
                  <a:lnTo>
                    <a:pt x="233552" y="29971"/>
                  </a:lnTo>
                  <a:lnTo>
                    <a:pt x="213740" y="28320"/>
                  </a:lnTo>
                  <a:lnTo>
                    <a:pt x="213994" y="28320"/>
                  </a:lnTo>
                  <a:lnTo>
                    <a:pt x="195071" y="26542"/>
                  </a:lnTo>
                  <a:lnTo>
                    <a:pt x="195325" y="26542"/>
                  </a:lnTo>
                  <a:lnTo>
                    <a:pt x="177164" y="24637"/>
                  </a:lnTo>
                  <a:lnTo>
                    <a:pt x="177291" y="24637"/>
                  </a:lnTo>
                  <a:lnTo>
                    <a:pt x="160019" y="22732"/>
                  </a:lnTo>
                  <a:lnTo>
                    <a:pt x="160274" y="22732"/>
                  </a:lnTo>
                  <a:lnTo>
                    <a:pt x="144796" y="20827"/>
                  </a:lnTo>
                  <a:lnTo>
                    <a:pt x="144144" y="20827"/>
                  </a:lnTo>
                  <a:lnTo>
                    <a:pt x="129562" y="18795"/>
                  </a:lnTo>
                  <a:lnTo>
                    <a:pt x="129031" y="18795"/>
                  </a:lnTo>
                  <a:lnTo>
                    <a:pt x="115239" y="16637"/>
                  </a:lnTo>
                  <a:lnTo>
                    <a:pt x="114681" y="16637"/>
                  </a:lnTo>
                  <a:lnTo>
                    <a:pt x="101219" y="14477"/>
                  </a:lnTo>
                  <a:lnTo>
                    <a:pt x="101600" y="14477"/>
                  </a:lnTo>
                  <a:lnTo>
                    <a:pt x="92726" y="12953"/>
                  </a:lnTo>
                  <a:lnTo>
                    <a:pt x="55371" y="12953"/>
                  </a:lnTo>
                  <a:lnTo>
                    <a:pt x="54039" y="10716"/>
                  </a:lnTo>
                  <a:close/>
                </a:path>
                <a:path w="1083945" h="171450">
                  <a:moveTo>
                    <a:pt x="362712" y="38226"/>
                  </a:moveTo>
                  <a:lnTo>
                    <a:pt x="362965" y="38353"/>
                  </a:lnTo>
                  <a:lnTo>
                    <a:pt x="365856" y="38353"/>
                  </a:lnTo>
                  <a:lnTo>
                    <a:pt x="362712" y="38226"/>
                  </a:lnTo>
                  <a:close/>
                </a:path>
                <a:path w="1083945" h="171450">
                  <a:moveTo>
                    <a:pt x="295656" y="34543"/>
                  </a:moveTo>
                  <a:lnTo>
                    <a:pt x="295909" y="34670"/>
                  </a:lnTo>
                  <a:lnTo>
                    <a:pt x="297661" y="34670"/>
                  </a:lnTo>
                  <a:lnTo>
                    <a:pt x="295656" y="34543"/>
                  </a:lnTo>
                  <a:close/>
                </a:path>
                <a:path w="1083945" h="171450">
                  <a:moveTo>
                    <a:pt x="143763" y="20700"/>
                  </a:moveTo>
                  <a:lnTo>
                    <a:pt x="144144" y="20827"/>
                  </a:lnTo>
                  <a:lnTo>
                    <a:pt x="144796" y="20827"/>
                  </a:lnTo>
                  <a:lnTo>
                    <a:pt x="143763" y="20700"/>
                  </a:lnTo>
                  <a:close/>
                </a:path>
                <a:path w="1083945" h="171450">
                  <a:moveTo>
                    <a:pt x="128650" y="18668"/>
                  </a:moveTo>
                  <a:lnTo>
                    <a:pt x="129031" y="18795"/>
                  </a:lnTo>
                  <a:lnTo>
                    <a:pt x="129562" y="18795"/>
                  </a:lnTo>
                  <a:lnTo>
                    <a:pt x="128650" y="18668"/>
                  </a:lnTo>
                  <a:close/>
                </a:path>
                <a:path w="1083945" h="171450">
                  <a:moveTo>
                    <a:pt x="114427" y="16509"/>
                  </a:moveTo>
                  <a:lnTo>
                    <a:pt x="114681" y="16637"/>
                  </a:lnTo>
                  <a:lnTo>
                    <a:pt x="115239" y="16637"/>
                  </a:lnTo>
                  <a:lnTo>
                    <a:pt x="114427" y="16509"/>
                  </a:lnTo>
                  <a:close/>
                </a:path>
                <a:path w="1083945" h="171450">
                  <a:moveTo>
                    <a:pt x="54609" y="10540"/>
                  </a:moveTo>
                  <a:lnTo>
                    <a:pt x="54039" y="10716"/>
                  </a:lnTo>
                  <a:lnTo>
                    <a:pt x="55371" y="12953"/>
                  </a:lnTo>
                  <a:lnTo>
                    <a:pt x="54609" y="10540"/>
                  </a:lnTo>
                  <a:close/>
                </a:path>
                <a:path w="1083945" h="171450">
                  <a:moveTo>
                    <a:pt x="80242" y="10540"/>
                  </a:moveTo>
                  <a:lnTo>
                    <a:pt x="54609" y="10540"/>
                  </a:lnTo>
                  <a:lnTo>
                    <a:pt x="55371" y="12953"/>
                  </a:lnTo>
                  <a:lnTo>
                    <a:pt x="92726" y="12953"/>
                  </a:lnTo>
                  <a:lnTo>
                    <a:pt x="89767" y="12445"/>
                  </a:lnTo>
                  <a:lnTo>
                    <a:pt x="80242" y="10540"/>
                  </a:lnTo>
                  <a:close/>
                </a:path>
                <a:path w="1083945" h="171450">
                  <a:moveTo>
                    <a:pt x="89068" y="12325"/>
                  </a:moveTo>
                  <a:lnTo>
                    <a:pt x="89662" y="12445"/>
                  </a:lnTo>
                  <a:lnTo>
                    <a:pt x="89068" y="12325"/>
                  </a:lnTo>
                  <a:close/>
                </a:path>
                <a:path w="1083945" h="171450">
                  <a:moveTo>
                    <a:pt x="89033" y="12318"/>
                  </a:moveTo>
                  <a:close/>
                </a:path>
                <a:path w="1083945" h="171450">
                  <a:moveTo>
                    <a:pt x="49081" y="2390"/>
                  </a:moveTo>
                  <a:lnTo>
                    <a:pt x="54039" y="10716"/>
                  </a:lnTo>
                  <a:lnTo>
                    <a:pt x="54609" y="10540"/>
                  </a:lnTo>
                  <a:lnTo>
                    <a:pt x="80242" y="10540"/>
                  </a:lnTo>
                  <a:lnTo>
                    <a:pt x="78358" y="10159"/>
                  </a:lnTo>
                  <a:lnTo>
                    <a:pt x="69851" y="8254"/>
                  </a:lnTo>
                  <a:lnTo>
                    <a:pt x="69722" y="8254"/>
                  </a:lnTo>
                  <a:lnTo>
                    <a:pt x="68707" y="8000"/>
                  </a:lnTo>
                  <a:lnTo>
                    <a:pt x="62129" y="6222"/>
                  </a:lnTo>
                  <a:lnTo>
                    <a:pt x="61849" y="6222"/>
                  </a:lnTo>
                  <a:lnTo>
                    <a:pt x="55733" y="4317"/>
                  </a:lnTo>
                  <a:lnTo>
                    <a:pt x="55499" y="4317"/>
                  </a:lnTo>
                  <a:lnTo>
                    <a:pt x="54451" y="3937"/>
                  </a:lnTo>
                  <a:lnTo>
                    <a:pt x="50927" y="3937"/>
                  </a:lnTo>
                  <a:lnTo>
                    <a:pt x="49081" y="2390"/>
                  </a:lnTo>
                  <a:close/>
                </a:path>
                <a:path w="1083945" h="171450">
                  <a:moveTo>
                    <a:pt x="78421" y="10159"/>
                  </a:moveTo>
                  <a:lnTo>
                    <a:pt x="78994" y="10287"/>
                  </a:lnTo>
                  <a:lnTo>
                    <a:pt x="78421" y="10159"/>
                  </a:lnTo>
                  <a:close/>
                </a:path>
                <a:path w="1083945" h="171450">
                  <a:moveTo>
                    <a:pt x="69094" y="8086"/>
                  </a:moveTo>
                  <a:lnTo>
                    <a:pt x="69722" y="8254"/>
                  </a:lnTo>
                  <a:lnTo>
                    <a:pt x="69851" y="8254"/>
                  </a:lnTo>
                  <a:lnTo>
                    <a:pt x="69094" y="8086"/>
                  </a:lnTo>
                  <a:close/>
                </a:path>
                <a:path w="1083945" h="171450">
                  <a:moveTo>
                    <a:pt x="68772" y="8000"/>
                  </a:moveTo>
                  <a:lnTo>
                    <a:pt x="69094" y="8086"/>
                  </a:lnTo>
                  <a:lnTo>
                    <a:pt x="68772" y="8000"/>
                  </a:lnTo>
                  <a:close/>
                </a:path>
                <a:path w="1083945" h="171450">
                  <a:moveTo>
                    <a:pt x="60706" y="5841"/>
                  </a:moveTo>
                  <a:lnTo>
                    <a:pt x="61849" y="6222"/>
                  </a:lnTo>
                  <a:lnTo>
                    <a:pt x="62129" y="6222"/>
                  </a:lnTo>
                  <a:lnTo>
                    <a:pt x="60706" y="5841"/>
                  </a:lnTo>
                  <a:close/>
                </a:path>
                <a:path w="1083945" h="171450">
                  <a:moveTo>
                    <a:pt x="54304" y="3873"/>
                  </a:moveTo>
                  <a:lnTo>
                    <a:pt x="55499" y="4317"/>
                  </a:lnTo>
                  <a:lnTo>
                    <a:pt x="55733" y="4317"/>
                  </a:lnTo>
                  <a:lnTo>
                    <a:pt x="54304" y="3873"/>
                  </a:lnTo>
                  <a:close/>
                </a:path>
                <a:path w="1083945" h="171450">
                  <a:moveTo>
                    <a:pt x="48766" y="1861"/>
                  </a:moveTo>
                  <a:lnTo>
                    <a:pt x="49081" y="2390"/>
                  </a:lnTo>
                  <a:lnTo>
                    <a:pt x="50927" y="3937"/>
                  </a:lnTo>
                  <a:lnTo>
                    <a:pt x="48975" y="1985"/>
                  </a:lnTo>
                  <a:lnTo>
                    <a:pt x="48766" y="1861"/>
                  </a:lnTo>
                  <a:close/>
                </a:path>
                <a:path w="1083945" h="171450">
                  <a:moveTo>
                    <a:pt x="48975" y="1985"/>
                  </a:moveTo>
                  <a:lnTo>
                    <a:pt x="50927" y="3937"/>
                  </a:lnTo>
                  <a:lnTo>
                    <a:pt x="54451" y="3937"/>
                  </a:lnTo>
                  <a:lnTo>
                    <a:pt x="54101" y="3809"/>
                  </a:lnTo>
                  <a:lnTo>
                    <a:pt x="52089" y="3047"/>
                  </a:lnTo>
                  <a:lnTo>
                    <a:pt x="51562" y="3047"/>
                  </a:lnTo>
                  <a:lnTo>
                    <a:pt x="50432" y="2539"/>
                  </a:lnTo>
                  <a:lnTo>
                    <a:pt x="49911" y="2539"/>
                  </a:lnTo>
                  <a:lnTo>
                    <a:pt x="48975" y="1985"/>
                  </a:lnTo>
                  <a:close/>
                </a:path>
                <a:path w="1083945" h="171450">
                  <a:moveTo>
                    <a:pt x="54135" y="3809"/>
                  </a:moveTo>
                  <a:lnTo>
                    <a:pt x="54304" y="3873"/>
                  </a:lnTo>
                  <a:lnTo>
                    <a:pt x="54135" y="3809"/>
                  </a:lnTo>
                  <a:close/>
                </a:path>
                <a:path w="1083945" h="171450">
                  <a:moveTo>
                    <a:pt x="49021" y="1904"/>
                  </a:moveTo>
                  <a:lnTo>
                    <a:pt x="51562" y="3047"/>
                  </a:lnTo>
                  <a:lnTo>
                    <a:pt x="50019" y="2276"/>
                  </a:lnTo>
                  <a:lnTo>
                    <a:pt x="49021" y="1904"/>
                  </a:lnTo>
                  <a:close/>
                </a:path>
                <a:path w="1083945" h="171450">
                  <a:moveTo>
                    <a:pt x="50019" y="2276"/>
                  </a:moveTo>
                  <a:lnTo>
                    <a:pt x="51562" y="3047"/>
                  </a:lnTo>
                  <a:lnTo>
                    <a:pt x="52089" y="3047"/>
                  </a:lnTo>
                  <a:lnTo>
                    <a:pt x="50019" y="2276"/>
                  </a:lnTo>
                  <a:close/>
                </a:path>
                <a:path w="1083945" h="171450">
                  <a:moveTo>
                    <a:pt x="48683" y="1693"/>
                  </a:moveTo>
                  <a:lnTo>
                    <a:pt x="48975" y="1985"/>
                  </a:lnTo>
                  <a:lnTo>
                    <a:pt x="49911" y="2539"/>
                  </a:lnTo>
                  <a:lnTo>
                    <a:pt x="48683" y="1693"/>
                  </a:lnTo>
                  <a:close/>
                </a:path>
                <a:path w="1083945" h="171450">
                  <a:moveTo>
                    <a:pt x="48767" y="1650"/>
                  </a:moveTo>
                  <a:lnTo>
                    <a:pt x="49911" y="2539"/>
                  </a:lnTo>
                  <a:lnTo>
                    <a:pt x="50432" y="2539"/>
                  </a:lnTo>
                  <a:lnTo>
                    <a:pt x="49021" y="1904"/>
                  </a:lnTo>
                  <a:lnTo>
                    <a:pt x="49276" y="1904"/>
                  </a:lnTo>
                  <a:lnTo>
                    <a:pt x="48767" y="1650"/>
                  </a:lnTo>
                  <a:close/>
                </a:path>
                <a:path w="1083945" h="171450">
                  <a:moveTo>
                    <a:pt x="47684" y="1220"/>
                  </a:moveTo>
                  <a:lnTo>
                    <a:pt x="49081" y="2390"/>
                  </a:lnTo>
                  <a:lnTo>
                    <a:pt x="48766" y="1861"/>
                  </a:lnTo>
                  <a:lnTo>
                    <a:pt x="47684" y="1220"/>
                  </a:lnTo>
                  <a:close/>
                </a:path>
                <a:path w="1083945" h="171450">
                  <a:moveTo>
                    <a:pt x="49276" y="1904"/>
                  </a:moveTo>
                  <a:lnTo>
                    <a:pt x="49021" y="1904"/>
                  </a:lnTo>
                  <a:lnTo>
                    <a:pt x="50019" y="2276"/>
                  </a:lnTo>
                  <a:lnTo>
                    <a:pt x="49276" y="1904"/>
                  </a:lnTo>
                  <a:close/>
                </a:path>
                <a:path w="1083945" h="171450">
                  <a:moveTo>
                    <a:pt x="48654" y="1673"/>
                  </a:moveTo>
                  <a:lnTo>
                    <a:pt x="48766" y="1861"/>
                  </a:lnTo>
                  <a:lnTo>
                    <a:pt x="48975" y="1985"/>
                  </a:lnTo>
                  <a:lnTo>
                    <a:pt x="48654" y="1673"/>
                  </a:lnTo>
                  <a:close/>
                </a:path>
                <a:path w="1083945" h="171450">
                  <a:moveTo>
                    <a:pt x="47355" y="944"/>
                  </a:moveTo>
                  <a:lnTo>
                    <a:pt x="47684" y="1220"/>
                  </a:lnTo>
                  <a:lnTo>
                    <a:pt x="48766" y="1861"/>
                  </a:lnTo>
                  <a:lnTo>
                    <a:pt x="48654" y="1673"/>
                  </a:lnTo>
                  <a:lnTo>
                    <a:pt x="48236" y="1385"/>
                  </a:lnTo>
                  <a:lnTo>
                    <a:pt x="47355" y="944"/>
                  </a:lnTo>
                  <a:close/>
                </a:path>
                <a:path w="1083945" h="171450">
                  <a:moveTo>
                    <a:pt x="48236" y="1385"/>
                  </a:moveTo>
                  <a:lnTo>
                    <a:pt x="48654" y="1673"/>
                  </a:lnTo>
                  <a:lnTo>
                    <a:pt x="48236" y="1385"/>
                  </a:lnTo>
                  <a:close/>
                </a:path>
                <a:path w="1083945" h="171450">
                  <a:moveTo>
                    <a:pt x="46227" y="0"/>
                  </a:moveTo>
                  <a:lnTo>
                    <a:pt x="47355" y="944"/>
                  </a:lnTo>
                  <a:lnTo>
                    <a:pt x="48236" y="1385"/>
                  </a:lnTo>
                  <a:lnTo>
                    <a:pt x="46227" y="0"/>
                  </a:lnTo>
                  <a:close/>
                </a:path>
                <a:path w="1083945" h="171450">
                  <a:moveTo>
                    <a:pt x="46481" y="507"/>
                  </a:moveTo>
                  <a:lnTo>
                    <a:pt x="47684" y="1220"/>
                  </a:lnTo>
                  <a:lnTo>
                    <a:pt x="47355" y="944"/>
                  </a:lnTo>
                  <a:lnTo>
                    <a:pt x="46481" y="507"/>
                  </a:lnTo>
                  <a:close/>
                </a:path>
              </a:pathLst>
            </a:custGeom>
            <a:solidFill>
              <a:srgbClr val="00AF50"/>
            </a:solidFill>
          </p:spPr>
          <p:txBody>
            <a:bodyPr wrap="square" lIns="0" tIns="0" rIns="0" bIns="0" rtlCol="0"/>
            <a:lstStyle/>
            <a:p>
              <a:endParaRPr/>
            </a:p>
          </p:txBody>
        </p:sp>
      </p:grpSp>
      <p:grpSp>
        <p:nvGrpSpPr>
          <p:cNvPr id="49" name="object 49"/>
          <p:cNvGrpSpPr/>
          <p:nvPr/>
        </p:nvGrpSpPr>
        <p:grpSpPr>
          <a:xfrm>
            <a:off x="601953" y="1683983"/>
            <a:ext cx="2626360" cy="1903730"/>
            <a:chOff x="601953" y="1683983"/>
            <a:chExt cx="2626360" cy="1903730"/>
          </a:xfrm>
        </p:grpSpPr>
        <p:pic>
          <p:nvPicPr>
            <p:cNvPr id="50" name="object 50"/>
            <p:cNvPicPr/>
            <p:nvPr/>
          </p:nvPicPr>
          <p:blipFill>
            <a:blip r:embed="rId28" cstate="print"/>
            <a:stretch>
              <a:fillRect/>
            </a:stretch>
          </p:blipFill>
          <p:spPr>
            <a:xfrm>
              <a:off x="601953" y="1683983"/>
              <a:ext cx="2625904" cy="1903512"/>
            </a:xfrm>
            <a:prstGeom prst="rect">
              <a:avLst/>
            </a:prstGeom>
          </p:spPr>
        </p:pic>
        <p:pic>
          <p:nvPicPr>
            <p:cNvPr id="51" name="object 51"/>
            <p:cNvPicPr/>
            <p:nvPr/>
          </p:nvPicPr>
          <p:blipFill>
            <a:blip r:embed="rId29" cstate="print"/>
            <a:stretch>
              <a:fillRect/>
            </a:stretch>
          </p:blipFill>
          <p:spPr>
            <a:xfrm>
              <a:off x="652272" y="1716023"/>
              <a:ext cx="2529840" cy="1798320"/>
            </a:xfrm>
            <a:prstGeom prst="rect">
              <a:avLst/>
            </a:prstGeom>
          </p:spPr>
        </p:pic>
      </p:grpSp>
      <p:sp>
        <p:nvSpPr>
          <p:cNvPr id="52" name="object 52"/>
          <p:cNvSpPr txBox="1"/>
          <p:nvPr/>
        </p:nvSpPr>
        <p:spPr>
          <a:xfrm>
            <a:off x="805687" y="2205304"/>
            <a:ext cx="2221865" cy="1123950"/>
          </a:xfrm>
          <a:prstGeom prst="rect">
            <a:avLst/>
          </a:prstGeom>
        </p:spPr>
        <p:txBody>
          <a:bodyPr vert="horz" wrap="square" lIns="0" tIns="12700" rIns="0" bIns="0" rtlCol="0">
            <a:spAutoFit/>
          </a:bodyPr>
          <a:lstStyle/>
          <a:p>
            <a:pPr marL="12700" marR="5080" indent="-635" algn="ctr">
              <a:lnSpc>
                <a:spcPct val="100000"/>
              </a:lnSpc>
              <a:spcBef>
                <a:spcPts val="100"/>
              </a:spcBef>
            </a:pPr>
            <a:r>
              <a:rPr sz="1800" b="1" spc="-5" dirty="0">
                <a:solidFill>
                  <a:srgbClr val="FFFFFF"/>
                </a:solidFill>
                <a:latin typeface="Calibri"/>
                <a:cs typeface="Calibri"/>
              </a:rPr>
              <a:t>≥144 sks Mengikuti </a:t>
            </a:r>
            <a:r>
              <a:rPr sz="1800" b="1" dirty="0">
                <a:solidFill>
                  <a:srgbClr val="FFFFFF"/>
                </a:solidFill>
                <a:latin typeface="Calibri"/>
                <a:cs typeface="Calibri"/>
              </a:rPr>
              <a:t> Seluruh </a:t>
            </a:r>
            <a:r>
              <a:rPr sz="1800" b="1" spc="-10" dirty="0">
                <a:solidFill>
                  <a:srgbClr val="FFFFFF"/>
                </a:solidFill>
                <a:latin typeface="Calibri"/>
                <a:cs typeface="Calibri"/>
              </a:rPr>
              <a:t>Proses </a:t>
            </a:r>
            <a:r>
              <a:rPr sz="1800" b="1" spc="-5" dirty="0">
                <a:solidFill>
                  <a:srgbClr val="FFFFFF"/>
                </a:solidFill>
                <a:latin typeface="Calibri"/>
                <a:cs typeface="Calibri"/>
              </a:rPr>
              <a:t> </a:t>
            </a:r>
            <a:r>
              <a:rPr sz="1800" b="1" spc="-10" dirty="0">
                <a:solidFill>
                  <a:srgbClr val="FFFFFF"/>
                </a:solidFill>
                <a:latin typeface="Calibri"/>
                <a:cs typeface="Calibri"/>
              </a:rPr>
              <a:t>Pembelajaran</a:t>
            </a:r>
            <a:r>
              <a:rPr sz="1800" b="1" spc="-50" dirty="0">
                <a:solidFill>
                  <a:srgbClr val="FFFFFF"/>
                </a:solidFill>
                <a:latin typeface="Calibri"/>
                <a:cs typeface="Calibri"/>
              </a:rPr>
              <a:t> </a:t>
            </a:r>
            <a:r>
              <a:rPr sz="1800" b="1" dirty="0">
                <a:solidFill>
                  <a:srgbClr val="FFFFFF"/>
                </a:solidFill>
                <a:latin typeface="Calibri"/>
                <a:cs typeface="Calibri"/>
              </a:rPr>
              <a:t>di</a:t>
            </a:r>
            <a:r>
              <a:rPr sz="1800" b="1" spc="-40" dirty="0">
                <a:solidFill>
                  <a:srgbClr val="FFFFFF"/>
                </a:solidFill>
                <a:latin typeface="Calibri"/>
                <a:cs typeface="Calibri"/>
              </a:rPr>
              <a:t> </a:t>
            </a:r>
            <a:r>
              <a:rPr sz="1800" b="1" spc="-10" dirty="0">
                <a:solidFill>
                  <a:srgbClr val="FFFFFF"/>
                </a:solidFill>
                <a:latin typeface="Calibri"/>
                <a:cs typeface="Calibri"/>
              </a:rPr>
              <a:t>PRODI </a:t>
            </a:r>
            <a:r>
              <a:rPr sz="1800" b="1" spc="-390" dirty="0">
                <a:solidFill>
                  <a:srgbClr val="FFFFFF"/>
                </a:solidFill>
                <a:latin typeface="Calibri"/>
                <a:cs typeface="Calibri"/>
              </a:rPr>
              <a:t> </a:t>
            </a:r>
            <a:r>
              <a:rPr sz="1800" b="1" dirty="0">
                <a:solidFill>
                  <a:srgbClr val="FFFFFF"/>
                </a:solidFill>
                <a:latin typeface="Calibri"/>
                <a:cs typeface="Calibri"/>
              </a:rPr>
              <a:t>&amp;</a:t>
            </a:r>
            <a:r>
              <a:rPr sz="1800" b="1" spc="-5" dirty="0">
                <a:solidFill>
                  <a:srgbClr val="FFFFFF"/>
                </a:solidFill>
                <a:latin typeface="Calibri"/>
                <a:cs typeface="Calibri"/>
              </a:rPr>
              <a:t> </a:t>
            </a:r>
            <a:r>
              <a:rPr sz="1800" b="1" dirty="0">
                <a:solidFill>
                  <a:srgbClr val="FFFFFF"/>
                </a:solidFill>
                <a:latin typeface="Calibri"/>
                <a:cs typeface="Calibri"/>
              </a:rPr>
              <a:t>PT</a:t>
            </a:r>
            <a:r>
              <a:rPr sz="1800" b="1" spc="-10" dirty="0">
                <a:solidFill>
                  <a:srgbClr val="FFFFFF"/>
                </a:solidFill>
                <a:latin typeface="Calibri"/>
                <a:cs typeface="Calibri"/>
              </a:rPr>
              <a:t> </a:t>
            </a:r>
            <a:r>
              <a:rPr sz="1800" b="1" spc="-20" dirty="0">
                <a:solidFill>
                  <a:srgbClr val="FFFFFF"/>
                </a:solidFill>
                <a:latin typeface="Calibri"/>
                <a:cs typeface="Calibri"/>
              </a:rPr>
              <a:t>nya</a:t>
            </a:r>
            <a:r>
              <a:rPr sz="1800" b="1" spc="-15" dirty="0">
                <a:solidFill>
                  <a:srgbClr val="FFFFFF"/>
                </a:solidFill>
                <a:latin typeface="Calibri"/>
                <a:cs typeface="Calibri"/>
              </a:rPr>
              <a:t> </a:t>
            </a:r>
            <a:r>
              <a:rPr sz="1800" b="1" spc="-5" dirty="0">
                <a:solidFill>
                  <a:srgbClr val="FFFFFF"/>
                </a:solidFill>
                <a:latin typeface="Calibri"/>
                <a:cs typeface="Calibri"/>
              </a:rPr>
              <a:t>sendiri</a:t>
            </a:r>
            <a:endParaRPr sz="1800">
              <a:latin typeface="Calibri"/>
              <a:cs typeface="Calibri"/>
            </a:endParaRPr>
          </a:p>
        </p:txBody>
      </p:sp>
      <p:sp>
        <p:nvSpPr>
          <p:cNvPr id="53" name="object 53"/>
          <p:cNvSpPr txBox="1"/>
          <p:nvPr/>
        </p:nvSpPr>
        <p:spPr>
          <a:xfrm>
            <a:off x="1675257" y="1266901"/>
            <a:ext cx="633095" cy="574675"/>
          </a:xfrm>
          <a:prstGeom prst="rect">
            <a:avLst/>
          </a:prstGeom>
        </p:spPr>
        <p:txBody>
          <a:bodyPr vert="horz" wrap="square" lIns="0" tIns="12700" rIns="0" bIns="0" rtlCol="0">
            <a:spAutoFit/>
          </a:bodyPr>
          <a:lstStyle/>
          <a:p>
            <a:pPr marL="12700">
              <a:lnSpc>
                <a:spcPct val="100000"/>
              </a:lnSpc>
              <a:spcBef>
                <a:spcPts val="100"/>
              </a:spcBef>
            </a:pPr>
            <a:r>
              <a:rPr sz="3600" b="1" dirty="0">
                <a:latin typeface="Calibri"/>
                <a:cs typeface="Calibri"/>
              </a:rPr>
              <a:t>❶</a:t>
            </a:r>
            <a:endParaRPr sz="3600">
              <a:latin typeface="Calibri"/>
              <a:cs typeface="Calibri"/>
            </a:endParaRPr>
          </a:p>
        </p:txBody>
      </p:sp>
      <p:grpSp>
        <p:nvGrpSpPr>
          <p:cNvPr id="54" name="object 54"/>
          <p:cNvGrpSpPr/>
          <p:nvPr/>
        </p:nvGrpSpPr>
        <p:grpSpPr>
          <a:xfrm>
            <a:off x="457200" y="3319271"/>
            <a:ext cx="3100070" cy="2083435"/>
            <a:chOff x="457200" y="3319271"/>
            <a:chExt cx="3100070" cy="2083435"/>
          </a:xfrm>
        </p:grpSpPr>
        <p:pic>
          <p:nvPicPr>
            <p:cNvPr id="55" name="object 55"/>
            <p:cNvPicPr/>
            <p:nvPr/>
          </p:nvPicPr>
          <p:blipFill>
            <a:blip r:embed="rId30" cstate="print"/>
            <a:stretch>
              <a:fillRect/>
            </a:stretch>
          </p:blipFill>
          <p:spPr>
            <a:xfrm>
              <a:off x="457200" y="3319271"/>
              <a:ext cx="3099816" cy="2083180"/>
            </a:xfrm>
            <a:prstGeom prst="rect">
              <a:avLst/>
            </a:prstGeom>
          </p:spPr>
        </p:pic>
        <p:pic>
          <p:nvPicPr>
            <p:cNvPr id="56" name="object 56"/>
            <p:cNvPicPr/>
            <p:nvPr/>
          </p:nvPicPr>
          <p:blipFill>
            <a:blip r:embed="rId31" cstate="print"/>
            <a:stretch>
              <a:fillRect/>
            </a:stretch>
          </p:blipFill>
          <p:spPr>
            <a:xfrm>
              <a:off x="652271" y="3514343"/>
              <a:ext cx="2529840" cy="1513331"/>
            </a:xfrm>
            <a:prstGeom prst="rect">
              <a:avLst/>
            </a:prstGeom>
          </p:spPr>
        </p:pic>
      </p:grpSp>
      <p:sp>
        <p:nvSpPr>
          <p:cNvPr id="57" name="object 57"/>
          <p:cNvSpPr txBox="1"/>
          <p:nvPr/>
        </p:nvSpPr>
        <p:spPr>
          <a:xfrm>
            <a:off x="6538341" y="1161669"/>
            <a:ext cx="633095" cy="574040"/>
          </a:xfrm>
          <a:prstGeom prst="rect">
            <a:avLst/>
          </a:prstGeom>
        </p:spPr>
        <p:txBody>
          <a:bodyPr vert="horz" wrap="square" lIns="0" tIns="12700" rIns="0" bIns="0" rtlCol="0">
            <a:spAutoFit/>
          </a:bodyPr>
          <a:lstStyle/>
          <a:p>
            <a:pPr marL="12700">
              <a:lnSpc>
                <a:spcPct val="100000"/>
              </a:lnSpc>
              <a:spcBef>
                <a:spcPts val="100"/>
              </a:spcBef>
            </a:pPr>
            <a:r>
              <a:rPr sz="3600" b="1" dirty="0">
                <a:latin typeface="Calibri"/>
                <a:cs typeface="Calibri"/>
              </a:rPr>
              <a:t>❷</a:t>
            </a:r>
            <a:endParaRPr sz="3600">
              <a:latin typeface="Calibri"/>
              <a:cs typeface="Calibri"/>
            </a:endParaRPr>
          </a:p>
        </p:txBody>
      </p:sp>
      <p:grpSp>
        <p:nvGrpSpPr>
          <p:cNvPr id="58" name="object 58"/>
          <p:cNvGrpSpPr/>
          <p:nvPr/>
        </p:nvGrpSpPr>
        <p:grpSpPr>
          <a:xfrm>
            <a:off x="3803897" y="2010097"/>
            <a:ext cx="2028825" cy="1408430"/>
            <a:chOff x="3803897" y="2010097"/>
            <a:chExt cx="2028825" cy="1408430"/>
          </a:xfrm>
        </p:grpSpPr>
        <p:pic>
          <p:nvPicPr>
            <p:cNvPr id="59" name="object 59"/>
            <p:cNvPicPr/>
            <p:nvPr/>
          </p:nvPicPr>
          <p:blipFill>
            <a:blip r:embed="rId32" cstate="print"/>
            <a:stretch>
              <a:fillRect/>
            </a:stretch>
          </p:blipFill>
          <p:spPr>
            <a:xfrm>
              <a:off x="3803897" y="2010097"/>
              <a:ext cx="2028457" cy="1408234"/>
            </a:xfrm>
            <a:prstGeom prst="rect">
              <a:avLst/>
            </a:prstGeom>
          </p:spPr>
        </p:pic>
        <p:sp>
          <p:nvSpPr>
            <p:cNvPr id="60" name="object 60"/>
            <p:cNvSpPr/>
            <p:nvPr/>
          </p:nvSpPr>
          <p:spPr>
            <a:xfrm>
              <a:off x="3854195" y="2042159"/>
              <a:ext cx="1932939" cy="1303020"/>
            </a:xfrm>
            <a:custGeom>
              <a:avLst/>
              <a:gdLst/>
              <a:ahLst/>
              <a:cxnLst/>
              <a:rect l="l" t="t" r="r" b="b"/>
              <a:pathLst>
                <a:path w="1932939" h="1303020">
                  <a:moveTo>
                    <a:pt x="966216" y="0"/>
                  </a:moveTo>
                  <a:lnTo>
                    <a:pt x="909440" y="1106"/>
                  </a:lnTo>
                  <a:lnTo>
                    <a:pt x="853529" y="4383"/>
                  </a:lnTo>
                  <a:lnTo>
                    <a:pt x="798573" y="9771"/>
                  </a:lnTo>
                  <a:lnTo>
                    <a:pt x="744662" y="17208"/>
                  </a:lnTo>
                  <a:lnTo>
                    <a:pt x="691888" y="26633"/>
                  </a:lnTo>
                  <a:lnTo>
                    <a:pt x="640340" y="37985"/>
                  </a:lnTo>
                  <a:lnTo>
                    <a:pt x="590109" y="51202"/>
                  </a:lnTo>
                  <a:lnTo>
                    <a:pt x="541286" y="66225"/>
                  </a:lnTo>
                  <a:lnTo>
                    <a:pt x="493962" y="82991"/>
                  </a:lnTo>
                  <a:lnTo>
                    <a:pt x="448226" y="101439"/>
                  </a:lnTo>
                  <a:lnTo>
                    <a:pt x="404171" y="121508"/>
                  </a:lnTo>
                  <a:lnTo>
                    <a:pt x="361885" y="143138"/>
                  </a:lnTo>
                  <a:lnTo>
                    <a:pt x="321460" y="166267"/>
                  </a:lnTo>
                  <a:lnTo>
                    <a:pt x="282987" y="190833"/>
                  </a:lnTo>
                  <a:lnTo>
                    <a:pt x="246556" y="216776"/>
                  </a:lnTo>
                  <a:lnTo>
                    <a:pt x="212258" y="244035"/>
                  </a:lnTo>
                  <a:lnTo>
                    <a:pt x="180182" y="272549"/>
                  </a:lnTo>
                  <a:lnTo>
                    <a:pt x="150421" y="302255"/>
                  </a:lnTo>
                  <a:lnTo>
                    <a:pt x="123064" y="333094"/>
                  </a:lnTo>
                  <a:lnTo>
                    <a:pt x="98202" y="365004"/>
                  </a:lnTo>
                  <a:lnTo>
                    <a:pt x="75926" y="397925"/>
                  </a:lnTo>
                  <a:lnTo>
                    <a:pt x="56326" y="431793"/>
                  </a:lnTo>
                  <a:lnTo>
                    <a:pt x="39492" y="466550"/>
                  </a:lnTo>
                  <a:lnTo>
                    <a:pt x="25517" y="502133"/>
                  </a:lnTo>
                  <a:lnTo>
                    <a:pt x="6500" y="575535"/>
                  </a:lnTo>
                  <a:lnTo>
                    <a:pt x="0" y="651510"/>
                  </a:lnTo>
                  <a:lnTo>
                    <a:pt x="0" y="1303020"/>
                  </a:lnTo>
                  <a:lnTo>
                    <a:pt x="1932431" y="1303020"/>
                  </a:lnTo>
                  <a:lnTo>
                    <a:pt x="1932431" y="651510"/>
                  </a:lnTo>
                  <a:lnTo>
                    <a:pt x="1930791" y="613231"/>
                  </a:lnTo>
                  <a:lnTo>
                    <a:pt x="1917942" y="538482"/>
                  </a:lnTo>
                  <a:lnTo>
                    <a:pt x="1892939" y="466550"/>
                  </a:lnTo>
                  <a:lnTo>
                    <a:pt x="1876105" y="431793"/>
                  </a:lnTo>
                  <a:lnTo>
                    <a:pt x="1856505" y="397925"/>
                  </a:lnTo>
                  <a:lnTo>
                    <a:pt x="1834229" y="365004"/>
                  </a:lnTo>
                  <a:lnTo>
                    <a:pt x="1809367" y="333094"/>
                  </a:lnTo>
                  <a:lnTo>
                    <a:pt x="1782010" y="302255"/>
                  </a:lnTo>
                  <a:lnTo>
                    <a:pt x="1752249" y="272549"/>
                  </a:lnTo>
                  <a:lnTo>
                    <a:pt x="1720173" y="244035"/>
                  </a:lnTo>
                  <a:lnTo>
                    <a:pt x="1685875" y="216776"/>
                  </a:lnTo>
                  <a:lnTo>
                    <a:pt x="1649444" y="190833"/>
                  </a:lnTo>
                  <a:lnTo>
                    <a:pt x="1610971" y="166267"/>
                  </a:lnTo>
                  <a:lnTo>
                    <a:pt x="1570546" y="143138"/>
                  </a:lnTo>
                  <a:lnTo>
                    <a:pt x="1528261" y="121508"/>
                  </a:lnTo>
                  <a:lnTo>
                    <a:pt x="1484205" y="101439"/>
                  </a:lnTo>
                  <a:lnTo>
                    <a:pt x="1438469" y="82991"/>
                  </a:lnTo>
                  <a:lnTo>
                    <a:pt x="1391145" y="66225"/>
                  </a:lnTo>
                  <a:lnTo>
                    <a:pt x="1342322" y="51202"/>
                  </a:lnTo>
                  <a:lnTo>
                    <a:pt x="1292091" y="37985"/>
                  </a:lnTo>
                  <a:lnTo>
                    <a:pt x="1240543" y="26633"/>
                  </a:lnTo>
                  <a:lnTo>
                    <a:pt x="1187769" y="17208"/>
                  </a:lnTo>
                  <a:lnTo>
                    <a:pt x="1133858" y="9771"/>
                  </a:lnTo>
                  <a:lnTo>
                    <a:pt x="1078902" y="4383"/>
                  </a:lnTo>
                  <a:lnTo>
                    <a:pt x="1022991" y="1106"/>
                  </a:lnTo>
                  <a:lnTo>
                    <a:pt x="966216" y="0"/>
                  </a:lnTo>
                  <a:close/>
                </a:path>
              </a:pathLst>
            </a:custGeom>
            <a:solidFill>
              <a:srgbClr val="006FC0"/>
            </a:solidFill>
          </p:spPr>
          <p:txBody>
            <a:bodyPr wrap="square" lIns="0" tIns="0" rIns="0" bIns="0" rtlCol="0"/>
            <a:lstStyle/>
            <a:p>
              <a:endParaRPr/>
            </a:p>
          </p:txBody>
        </p:sp>
      </p:grpSp>
      <p:sp>
        <p:nvSpPr>
          <p:cNvPr id="61" name="object 61"/>
          <p:cNvSpPr txBox="1"/>
          <p:nvPr/>
        </p:nvSpPr>
        <p:spPr>
          <a:xfrm>
            <a:off x="3881120" y="2123694"/>
            <a:ext cx="1852930" cy="1185545"/>
          </a:xfrm>
          <a:prstGeom prst="rect">
            <a:avLst/>
          </a:prstGeom>
        </p:spPr>
        <p:txBody>
          <a:bodyPr vert="horz" wrap="square" lIns="0" tIns="12700" rIns="0" bIns="0" rtlCol="0">
            <a:spAutoFit/>
          </a:bodyPr>
          <a:lstStyle/>
          <a:p>
            <a:pPr marL="415925">
              <a:lnSpc>
                <a:spcPct val="100000"/>
              </a:lnSpc>
              <a:spcBef>
                <a:spcPts val="100"/>
              </a:spcBef>
            </a:pPr>
            <a:r>
              <a:rPr sz="2000" b="1" dirty="0">
                <a:solidFill>
                  <a:srgbClr val="FFFFFF"/>
                </a:solidFill>
                <a:latin typeface="Calibri"/>
                <a:cs typeface="Calibri"/>
              </a:rPr>
              <a:t>4-11</a:t>
            </a:r>
            <a:r>
              <a:rPr sz="2000" b="1" spc="-60" dirty="0">
                <a:solidFill>
                  <a:srgbClr val="FFFFFF"/>
                </a:solidFill>
                <a:latin typeface="Calibri"/>
                <a:cs typeface="Calibri"/>
              </a:rPr>
              <a:t> </a:t>
            </a:r>
            <a:r>
              <a:rPr sz="2000" b="1" spc="-5" dirty="0">
                <a:solidFill>
                  <a:srgbClr val="FFFFFF"/>
                </a:solidFill>
                <a:latin typeface="Calibri"/>
                <a:cs typeface="Calibri"/>
              </a:rPr>
              <a:t>smt</a:t>
            </a:r>
            <a:endParaRPr sz="2000">
              <a:latin typeface="Calibri"/>
              <a:cs typeface="Calibri"/>
            </a:endParaRPr>
          </a:p>
          <a:p>
            <a:pPr marL="326390">
              <a:lnSpc>
                <a:spcPct val="100000"/>
              </a:lnSpc>
            </a:pPr>
            <a:r>
              <a:rPr sz="2000" b="1" dirty="0">
                <a:solidFill>
                  <a:srgbClr val="FFFFFF"/>
                </a:solidFill>
                <a:latin typeface="Calibri"/>
                <a:cs typeface="Calibri"/>
              </a:rPr>
              <a:t>(</a:t>
            </a:r>
            <a:r>
              <a:rPr sz="2000" b="1" spc="-15" dirty="0">
                <a:solidFill>
                  <a:srgbClr val="FFFFFF"/>
                </a:solidFill>
                <a:latin typeface="Calibri"/>
                <a:cs typeface="Calibri"/>
              </a:rPr>
              <a:t> </a:t>
            </a:r>
            <a:r>
              <a:rPr sz="2000" b="1" dirty="0">
                <a:solidFill>
                  <a:srgbClr val="FFFFFF"/>
                </a:solidFill>
                <a:latin typeface="Calibri"/>
                <a:cs typeface="Calibri"/>
              </a:rPr>
              <a:t>≥</a:t>
            </a:r>
            <a:r>
              <a:rPr sz="2000" b="1" spc="-25" dirty="0">
                <a:solidFill>
                  <a:srgbClr val="FFFFFF"/>
                </a:solidFill>
                <a:latin typeface="Calibri"/>
                <a:cs typeface="Calibri"/>
              </a:rPr>
              <a:t> </a:t>
            </a:r>
            <a:r>
              <a:rPr sz="2000" b="1" dirty="0">
                <a:solidFill>
                  <a:srgbClr val="FFFFFF"/>
                </a:solidFill>
                <a:latin typeface="Calibri"/>
                <a:cs typeface="Calibri"/>
              </a:rPr>
              <a:t>84</a:t>
            </a:r>
            <a:r>
              <a:rPr sz="2000" b="1" spc="-15" dirty="0">
                <a:solidFill>
                  <a:srgbClr val="FFFFFF"/>
                </a:solidFill>
                <a:latin typeface="Calibri"/>
                <a:cs typeface="Calibri"/>
              </a:rPr>
              <a:t> </a:t>
            </a:r>
            <a:r>
              <a:rPr sz="2000" b="1" spc="-5" dirty="0">
                <a:solidFill>
                  <a:srgbClr val="FFFFFF"/>
                </a:solidFill>
                <a:latin typeface="Calibri"/>
                <a:cs typeface="Calibri"/>
              </a:rPr>
              <a:t>sks</a:t>
            </a:r>
            <a:r>
              <a:rPr sz="2000" b="1" spc="-35" dirty="0">
                <a:solidFill>
                  <a:srgbClr val="FFFFFF"/>
                </a:solidFill>
                <a:latin typeface="Calibri"/>
                <a:cs typeface="Calibri"/>
              </a:rPr>
              <a:t> </a:t>
            </a:r>
            <a:r>
              <a:rPr sz="2000" b="1" dirty="0">
                <a:solidFill>
                  <a:srgbClr val="FFFFFF"/>
                </a:solidFill>
                <a:latin typeface="Calibri"/>
                <a:cs typeface="Calibri"/>
              </a:rPr>
              <a:t>)</a:t>
            </a:r>
            <a:endParaRPr sz="2000">
              <a:latin typeface="Calibri"/>
              <a:cs typeface="Calibri"/>
            </a:endParaRPr>
          </a:p>
          <a:p>
            <a:pPr marL="614680" marR="5080" indent="-602615">
              <a:lnSpc>
                <a:spcPct val="100000"/>
              </a:lnSpc>
              <a:spcBef>
                <a:spcPts val="10"/>
              </a:spcBef>
            </a:pPr>
            <a:r>
              <a:rPr sz="1800" b="1" dirty="0">
                <a:solidFill>
                  <a:srgbClr val="FFFFFF"/>
                </a:solidFill>
                <a:latin typeface="Calibri"/>
                <a:cs typeface="Calibri"/>
              </a:rPr>
              <a:t>Di</a:t>
            </a:r>
            <a:r>
              <a:rPr sz="1800" b="1" spc="-30" dirty="0">
                <a:solidFill>
                  <a:srgbClr val="FFFFFF"/>
                </a:solidFill>
                <a:latin typeface="Calibri"/>
                <a:cs typeface="Calibri"/>
              </a:rPr>
              <a:t> </a:t>
            </a:r>
            <a:r>
              <a:rPr sz="1800" b="1" dirty="0">
                <a:solidFill>
                  <a:srgbClr val="FFFFFF"/>
                </a:solidFill>
                <a:latin typeface="Calibri"/>
                <a:cs typeface="Calibri"/>
              </a:rPr>
              <a:t>dlm</a:t>
            </a:r>
            <a:r>
              <a:rPr sz="1800" b="1" spc="385" dirty="0">
                <a:solidFill>
                  <a:srgbClr val="FFFFFF"/>
                </a:solidFill>
                <a:latin typeface="Calibri"/>
                <a:cs typeface="Calibri"/>
              </a:rPr>
              <a:t> </a:t>
            </a:r>
            <a:r>
              <a:rPr sz="1800" b="1" spc="-10" dirty="0">
                <a:solidFill>
                  <a:srgbClr val="FFFFFF"/>
                </a:solidFill>
                <a:latin typeface="Calibri"/>
                <a:cs typeface="Calibri"/>
              </a:rPr>
              <a:t>PRODI</a:t>
            </a:r>
            <a:r>
              <a:rPr sz="1800" b="1" spc="-25" dirty="0">
                <a:solidFill>
                  <a:srgbClr val="FFFFFF"/>
                </a:solidFill>
                <a:latin typeface="Calibri"/>
                <a:cs typeface="Calibri"/>
              </a:rPr>
              <a:t> </a:t>
            </a:r>
            <a:r>
              <a:rPr sz="1800" b="1" dirty="0">
                <a:solidFill>
                  <a:srgbClr val="FFFFFF"/>
                </a:solidFill>
                <a:latin typeface="Calibri"/>
                <a:cs typeface="Calibri"/>
              </a:rPr>
              <a:t>&amp;</a:t>
            </a:r>
            <a:r>
              <a:rPr sz="1800" b="1" spc="-20" dirty="0">
                <a:solidFill>
                  <a:srgbClr val="FFFFFF"/>
                </a:solidFill>
                <a:latin typeface="Calibri"/>
                <a:cs typeface="Calibri"/>
              </a:rPr>
              <a:t> </a:t>
            </a:r>
            <a:r>
              <a:rPr sz="1800" b="1" spc="-5" dirty="0">
                <a:solidFill>
                  <a:srgbClr val="FFFFFF"/>
                </a:solidFill>
                <a:latin typeface="Calibri"/>
                <a:cs typeface="Calibri"/>
              </a:rPr>
              <a:t>PT </a:t>
            </a:r>
            <a:r>
              <a:rPr sz="1800" b="1" spc="-390" dirty="0">
                <a:solidFill>
                  <a:srgbClr val="FFFFFF"/>
                </a:solidFill>
                <a:latin typeface="Calibri"/>
                <a:cs typeface="Calibri"/>
              </a:rPr>
              <a:t> </a:t>
            </a:r>
            <a:r>
              <a:rPr sz="1800" b="1" dirty="0">
                <a:solidFill>
                  <a:srgbClr val="FFFFFF"/>
                </a:solidFill>
                <a:latin typeface="Calibri"/>
                <a:cs typeface="Calibri"/>
              </a:rPr>
              <a:t>Sama</a:t>
            </a:r>
            <a:endParaRPr sz="1800">
              <a:latin typeface="Calibri"/>
              <a:cs typeface="Calibri"/>
            </a:endParaRPr>
          </a:p>
        </p:txBody>
      </p:sp>
      <p:grpSp>
        <p:nvGrpSpPr>
          <p:cNvPr id="62" name="object 62"/>
          <p:cNvGrpSpPr/>
          <p:nvPr/>
        </p:nvGrpSpPr>
        <p:grpSpPr>
          <a:xfrm>
            <a:off x="5972512" y="2011621"/>
            <a:ext cx="1892935" cy="1408430"/>
            <a:chOff x="5972512" y="2011621"/>
            <a:chExt cx="1892935" cy="1408430"/>
          </a:xfrm>
        </p:grpSpPr>
        <p:pic>
          <p:nvPicPr>
            <p:cNvPr id="63" name="object 63"/>
            <p:cNvPicPr/>
            <p:nvPr/>
          </p:nvPicPr>
          <p:blipFill>
            <a:blip r:embed="rId33" cstate="print"/>
            <a:stretch>
              <a:fillRect/>
            </a:stretch>
          </p:blipFill>
          <p:spPr>
            <a:xfrm>
              <a:off x="5972512" y="2011621"/>
              <a:ext cx="1892895" cy="1408234"/>
            </a:xfrm>
            <a:prstGeom prst="rect">
              <a:avLst/>
            </a:prstGeom>
          </p:spPr>
        </p:pic>
        <p:sp>
          <p:nvSpPr>
            <p:cNvPr id="64" name="object 64"/>
            <p:cNvSpPr/>
            <p:nvPr/>
          </p:nvSpPr>
          <p:spPr>
            <a:xfrm>
              <a:off x="6022847" y="2043684"/>
              <a:ext cx="1797050" cy="1303020"/>
            </a:xfrm>
            <a:custGeom>
              <a:avLst/>
              <a:gdLst/>
              <a:ahLst/>
              <a:cxnLst/>
              <a:rect l="l" t="t" r="r" b="b"/>
              <a:pathLst>
                <a:path w="1797050" h="1303020">
                  <a:moveTo>
                    <a:pt x="898397" y="0"/>
                  </a:moveTo>
                  <a:lnTo>
                    <a:pt x="843668" y="1189"/>
                  </a:lnTo>
                  <a:lnTo>
                    <a:pt x="789805" y="4711"/>
                  </a:lnTo>
                  <a:lnTo>
                    <a:pt x="736905" y="10497"/>
                  </a:lnTo>
                  <a:lnTo>
                    <a:pt x="685059" y="18480"/>
                  </a:lnTo>
                  <a:lnTo>
                    <a:pt x="634363" y="28591"/>
                  </a:lnTo>
                  <a:lnTo>
                    <a:pt x="584910" y="40763"/>
                  </a:lnTo>
                  <a:lnTo>
                    <a:pt x="536795" y="54926"/>
                  </a:lnTo>
                  <a:lnTo>
                    <a:pt x="490110" y="71013"/>
                  </a:lnTo>
                  <a:lnTo>
                    <a:pt x="444951" y="88956"/>
                  </a:lnTo>
                  <a:lnTo>
                    <a:pt x="401411" y="108686"/>
                  </a:lnTo>
                  <a:lnTo>
                    <a:pt x="359584" y="130135"/>
                  </a:lnTo>
                  <a:lnTo>
                    <a:pt x="319564" y="153236"/>
                  </a:lnTo>
                  <a:lnTo>
                    <a:pt x="281445" y="177919"/>
                  </a:lnTo>
                  <a:lnTo>
                    <a:pt x="245321" y="204117"/>
                  </a:lnTo>
                  <a:lnTo>
                    <a:pt x="211286" y="231761"/>
                  </a:lnTo>
                  <a:lnTo>
                    <a:pt x="179433" y="260784"/>
                  </a:lnTo>
                  <a:lnTo>
                    <a:pt x="149858" y="291117"/>
                  </a:lnTo>
                  <a:lnTo>
                    <a:pt x="122653" y="322692"/>
                  </a:lnTo>
                  <a:lnTo>
                    <a:pt x="97913" y="355441"/>
                  </a:lnTo>
                  <a:lnTo>
                    <a:pt x="75732" y="389296"/>
                  </a:lnTo>
                  <a:lnTo>
                    <a:pt x="56204" y="424188"/>
                  </a:lnTo>
                  <a:lnTo>
                    <a:pt x="39422" y="460049"/>
                  </a:lnTo>
                  <a:lnTo>
                    <a:pt x="25480" y="496812"/>
                  </a:lnTo>
                  <a:lnTo>
                    <a:pt x="14473" y="534407"/>
                  </a:lnTo>
                  <a:lnTo>
                    <a:pt x="6495" y="572767"/>
                  </a:lnTo>
                  <a:lnTo>
                    <a:pt x="1639" y="611824"/>
                  </a:lnTo>
                  <a:lnTo>
                    <a:pt x="0" y="651509"/>
                  </a:lnTo>
                  <a:lnTo>
                    <a:pt x="0" y="1303020"/>
                  </a:lnTo>
                  <a:lnTo>
                    <a:pt x="1796795" y="1303020"/>
                  </a:lnTo>
                  <a:lnTo>
                    <a:pt x="1796795" y="651509"/>
                  </a:lnTo>
                  <a:lnTo>
                    <a:pt x="1795156" y="611824"/>
                  </a:lnTo>
                  <a:lnTo>
                    <a:pt x="1790300" y="572767"/>
                  </a:lnTo>
                  <a:lnTo>
                    <a:pt x="1782321" y="534407"/>
                  </a:lnTo>
                  <a:lnTo>
                    <a:pt x="1771315" y="496812"/>
                  </a:lnTo>
                  <a:lnTo>
                    <a:pt x="1757373" y="460049"/>
                  </a:lnTo>
                  <a:lnTo>
                    <a:pt x="1740591" y="424188"/>
                  </a:lnTo>
                  <a:lnTo>
                    <a:pt x="1721063" y="389296"/>
                  </a:lnTo>
                  <a:lnTo>
                    <a:pt x="1698881" y="355441"/>
                  </a:lnTo>
                  <a:lnTo>
                    <a:pt x="1674142" y="322692"/>
                  </a:lnTo>
                  <a:lnTo>
                    <a:pt x="1646937" y="291117"/>
                  </a:lnTo>
                  <a:lnTo>
                    <a:pt x="1617361" y="260784"/>
                  </a:lnTo>
                  <a:lnTo>
                    <a:pt x="1585509" y="231761"/>
                  </a:lnTo>
                  <a:lnTo>
                    <a:pt x="1551474" y="204117"/>
                  </a:lnTo>
                  <a:lnTo>
                    <a:pt x="1515350" y="177919"/>
                  </a:lnTo>
                  <a:lnTo>
                    <a:pt x="1477231" y="153236"/>
                  </a:lnTo>
                  <a:lnTo>
                    <a:pt x="1437211" y="130135"/>
                  </a:lnTo>
                  <a:lnTo>
                    <a:pt x="1395384" y="108686"/>
                  </a:lnTo>
                  <a:lnTo>
                    <a:pt x="1351844" y="88956"/>
                  </a:lnTo>
                  <a:lnTo>
                    <a:pt x="1306685" y="71013"/>
                  </a:lnTo>
                  <a:lnTo>
                    <a:pt x="1260000" y="54926"/>
                  </a:lnTo>
                  <a:lnTo>
                    <a:pt x="1211885" y="40763"/>
                  </a:lnTo>
                  <a:lnTo>
                    <a:pt x="1162432" y="28591"/>
                  </a:lnTo>
                  <a:lnTo>
                    <a:pt x="1111736" y="18480"/>
                  </a:lnTo>
                  <a:lnTo>
                    <a:pt x="1059890" y="10497"/>
                  </a:lnTo>
                  <a:lnTo>
                    <a:pt x="1006989" y="4711"/>
                  </a:lnTo>
                  <a:lnTo>
                    <a:pt x="953127" y="1189"/>
                  </a:lnTo>
                  <a:lnTo>
                    <a:pt x="898397" y="0"/>
                  </a:lnTo>
                  <a:close/>
                </a:path>
              </a:pathLst>
            </a:custGeom>
            <a:solidFill>
              <a:srgbClr val="00AF50"/>
            </a:solidFill>
          </p:spPr>
          <p:txBody>
            <a:bodyPr wrap="square" lIns="0" tIns="0" rIns="0" bIns="0" rtlCol="0"/>
            <a:lstStyle/>
            <a:p>
              <a:endParaRPr/>
            </a:p>
          </p:txBody>
        </p:sp>
      </p:grpSp>
      <p:sp>
        <p:nvSpPr>
          <p:cNvPr id="65" name="object 65"/>
          <p:cNvSpPr txBox="1"/>
          <p:nvPr/>
        </p:nvSpPr>
        <p:spPr>
          <a:xfrm>
            <a:off x="6152133" y="2060194"/>
            <a:ext cx="1537970" cy="1185545"/>
          </a:xfrm>
          <a:prstGeom prst="rect">
            <a:avLst/>
          </a:prstGeom>
        </p:spPr>
        <p:txBody>
          <a:bodyPr vert="horz" wrap="square" lIns="0" tIns="12700" rIns="0" bIns="0" rtlCol="0">
            <a:spAutoFit/>
          </a:bodyPr>
          <a:lstStyle/>
          <a:p>
            <a:pPr marL="635" algn="ctr">
              <a:lnSpc>
                <a:spcPct val="100000"/>
              </a:lnSpc>
              <a:spcBef>
                <a:spcPts val="100"/>
              </a:spcBef>
            </a:pPr>
            <a:r>
              <a:rPr sz="2000" b="1" dirty="0">
                <a:solidFill>
                  <a:srgbClr val="FFFFFF"/>
                </a:solidFill>
                <a:latin typeface="Calibri"/>
                <a:cs typeface="Calibri"/>
              </a:rPr>
              <a:t>1</a:t>
            </a:r>
            <a:r>
              <a:rPr sz="2000" b="1" spc="-45" dirty="0">
                <a:solidFill>
                  <a:srgbClr val="FFFFFF"/>
                </a:solidFill>
                <a:latin typeface="Calibri"/>
                <a:cs typeface="Calibri"/>
              </a:rPr>
              <a:t> </a:t>
            </a:r>
            <a:r>
              <a:rPr sz="2000" b="1" spc="-5" dirty="0">
                <a:solidFill>
                  <a:srgbClr val="FFFFFF"/>
                </a:solidFill>
                <a:latin typeface="Calibri"/>
                <a:cs typeface="Calibri"/>
              </a:rPr>
              <a:t>smt</a:t>
            </a:r>
            <a:endParaRPr sz="2000">
              <a:latin typeface="Calibri"/>
              <a:cs typeface="Calibri"/>
            </a:endParaRPr>
          </a:p>
          <a:p>
            <a:pPr marL="635" algn="ctr">
              <a:lnSpc>
                <a:spcPct val="100000"/>
              </a:lnSpc>
            </a:pPr>
            <a:r>
              <a:rPr sz="2000" b="1" dirty="0">
                <a:solidFill>
                  <a:srgbClr val="FFFFFF"/>
                </a:solidFill>
                <a:latin typeface="Calibri"/>
                <a:cs typeface="Calibri"/>
              </a:rPr>
              <a:t>(</a:t>
            </a:r>
            <a:r>
              <a:rPr sz="2000" b="1" spc="-20" dirty="0">
                <a:solidFill>
                  <a:srgbClr val="FFFFFF"/>
                </a:solidFill>
                <a:latin typeface="Calibri"/>
                <a:cs typeface="Calibri"/>
              </a:rPr>
              <a:t> </a:t>
            </a:r>
            <a:r>
              <a:rPr sz="2000" b="1" dirty="0">
                <a:solidFill>
                  <a:srgbClr val="FFFFFF"/>
                </a:solidFill>
                <a:latin typeface="Calibri"/>
                <a:cs typeface="Calibri"/>
              </a:rPr>
              <a:t>20</a:t>
            </a:r>
            <a:r>
              <a:rPr sz="2000" b="1" spc="-35" dirty="0">
                <a:solidFill>
                  <a:srgbClr val="FFFFFF"/>
                </a:solidFill>
                <a:latin typeface="Calibri"/>
                <a:cs typeface="Calibri"/>
              </a:rPr>
              <a:t> </a:t>
            </a:r>
            <a:r>
              <a:rPr sz="2000" b="1" spc="-5" dirty="0">
                <a:solidFill>
                  <a:srgbClr val="FFFFFF"/>
                </a:solidFill>
                <a:latin typeface="Calibri"/>
                <a:cs typeface="Calibri"/>
              </a:rPr>
              <a:t>sks</a:t>
            </a:r>
            <a:r>
              <a:rPr sz="2000" b="1" spc="-40" dirty="0">
                <a:solidFill>
                  <a:srgbClr val="FFFFFF"/>
                </a:solidFill>
                <a:latin typeface="Calibri"/>
                <a:cs typeface="Calibri"/>
              </a:rPr>
              <a:t> </a:t>
            </a:r>
            <a:r>
              <a:rPr sz="2000" b="1" dirty="0">
                <a:solidFill>
                  <a:srgbClr val="FFFFFF"/>
                </a:solidFill>
                <a:latin typeface="Calibri"/>
                <a:cs typeface="Calibri"/>
              </a:rPr>
              <a:t>)</a:t>
            </a:r>
            <a:endParaRPr sz="2000">
              <a:latin typeface="Calibri"/>
              <a:cs typeface="Calibri"/>
            </a:endParaRPr>
          </a:p>
          <a:p>
            <a:pPr algn="ctr">
              <a:lnSpc>
                <a:spcPct val="100000"/>
              </a:lnSpc>
              <a:spcBef>
                <a:spcPts val="10"/>
              </a:spcBef>
            </a:pPr>
            <a:r>
              <a:rPr sz="1800" b="1" dirty="0">
                <a:solidFill>
                  <a:srgbClr val="FFFFFF"/>
                </a:solidFill>
                <a:latin typeface="Calibri"/>
                <a:cs typeface="Calibri"/>
              </a:rPr>
              <a:t>1.</a:t>
            </a:r>
            <a:r>
              <a:rPr sz="1800" b="1" spc="-25" dirty="0">
                <a:solidFill>
                  <a:srgbClr val="FFFFFF"/>
                </a:solidFill>
                <a:latin typeface="Calibri"/>
                <a:cs typeface="Calibri"/>
              </a:rPr>
              <a:t> </a:t>
            </a:r>
            <a:r>
              <a:rPr sz="1800" b="1" spc="-5" dirty="0">
                <a:solidFill>
                  <a:srgbClr val="FFFFFF"/>
                </a:solidFill>
                <a:latin typeface="Calibri"/>
                <a:cs typeface="Calibri"/>
              </a:rPr>
              <a:t>Di</a:t>
            </a:r>
            <a:r>
              <a:rPr sz="1800" b="1" spc="-20" dirty="0">
                <a:solidFill>
                  <a:srgbClr val="FFFFFF"/>
                </a:solidFill>
                <a:latin typeface="Calibri"/>
                <a:cs typeface="Calibri"/>
              </a:rPr>
              <a:t> </a:t>
            </a:r>
            <a:r>
              <a:rPr sz="1800" b="1" dirty="0">
                <a:solidFill>
                  <a:srgbClr val="FFFFFF"/>
                </a:solidFill>
                <a:latin typeface="Calibri"/>
                <a:cs typeface="Calibri"/>
              </a:rPr>
              <a:t>luar</a:t>
            </a:r>
            <a:r>
              <a:rPr sz="1800" b="1" spc="-35" dirty="0">
                <a:solidFill>
                  <a:srgbClr val="FFFFFF"/>
                </a:solidFill>
                <a:latin typeface="Calibri"/>
                <a:cs typeface="Calibri"/>
              </a:rPr>
              <a:t> </a:t>
            </a:r>
            <a:r>
              <a:rPr sz="1800" b="1" spc="-10" dirty="0">
                <a:solidFill>
                  <a:srgbClr val="FFFFFF"/>
                </a:solidFill>
                <a:latin typeface="Calibri"/>
                <a:cs typeface="Calibri"/>
              </a:rPr>
              <a:t>PRODI</a:t>
            </a:r>
            <a:endParaRPr sz="1800">
              <a:latin typeface="Calibri"/>
              <a:cs typeface="Calibri"/>
            </a:endParaRPr>
          </a:p>
          <a:p>
            <a:pPr marL="1270" algn="ctr">
              <a:lnSpc>
                <a:spcPct val="100000"/>
              </a:lnSpc>
              <a:spcBef>
                <a:spcPts val="5"/>
              </a:spcBef>
            </a:pPr>
            <a:r>
              <a:rPr sz="1800" b="1" dirty="0">
                <a:solidFill>
                  <a:srgbClr val="FFFFFF"/>
                </a:solidFill>
                <a:latin typeface="Calibri"/>
                <a:cs typeface="Calibri"/>
              </a:rPr>
              <a:t>&amp;</a:t>
            </a:r>
            <a:r>
              <a:rPr sz="1800" b="1" spc="-30" dirty="0">
                <a:solidFill>
                  <a:srgbClr val="FFFFFF"/>
                </a:solidFill>
                <a:latin typeface="Calibri"/>
                <a:cs typeface="Calibri"/>
              </a:rPr>
              <a:t> </a:t>
            </a:r>
            <a:r>
              <a:rPr sz="1800" b="1" dirty="0">
                <a:solidFill>
                  <a:srgbClr val="FFFFFF"/>
                </a:solidFill>
                <a:latin typeface="Calibri"/>
                <a:cs typeface="Calibri"/>
              </a:rPr>
              <a:t>PT</a:t>
            </a:r>
            <a:r>
              <a:rPr sz="1800" b="1" spc="-30" dirty="0">
                <a:solidFill>
                  <a:srgbClr val="FFFFFF"/>
                </a:solidFill>
                <a:latin typeface="Calibri"/>
                <a:cs typeface="Calibri"/>
              </a:rPr>
              <a:t> </a:t>
            </a:r>
            <a:r>
              <a:rPr sz="1800" b="1" dirty="0">
                <a:solidFill>
                  <a:srgbClr val="FFFFFF"/>
                </a:solidFill>
                <a:latin typeface="Calibri"/>
                <a:cs typeface="Calibri"/>
              </a:rPr>
              <a:t>Sama</a:t>
            </a:r>
            <a:endParaRPr sz="1800">
              <a:latin typeface="Calibri"/>
              <a:cs typeface="Calibri"/>
            </a:endParaRPr>
          </a:p>
        </p:txBody>
      </p:sp>
      <p:grpSp>
        <p:nvGrpSpPr>
          <p:cNvPr id="66" name="object 66"/>
          <p:cNvGrpSpPr/>
          <p:nvPr/>
        </p:nvGrpSpPr>
        <p:grpSpPr>
          <a:xfrm>
            <a:off x="7853171" y="1926336"/>
            <a:ext cx="2590800" cy="2476500"/>
            <a:chOff x="7853171" y="1926336"/>
            <a:chExt cx="2590800" cy="2476500"/>
          </a:xfrm>
        </p:grpSpPr>
        <p:pic>
          <p:nvPicPr>
            <p:cNvPr id="67" name="object 67"/>
            <p:cNvPicPr/>
            <p:nvPr/>
          </p:nvPicPr>
          <p:blipFill>
            <a:blip r:embed="rId34" cstate="print"/>
            <a:stretch>
              <a:fillRect/>
            </a:stretch>
          </p:blipFill>
          <p:spPr>
            <a:xfrm>
              <a:off x="7853171" y="1926336"/>
              <a:ext cx="2590800" cy="2476499"/>
            </a:xfrm>
            <a:prstGeom prst="rect">
              <a:avLst/>
            </a:prstGeom>
          </p:spPr>
        </p:pic>
        <p:sp>
          <p:nvSpPr>
            <p:cNvPr id="68" name="object 68"/>
            <p:cNvSpPr/>
            <p:nvPr/>
          </p:nvSpPr>
          <p:spPr>
            <a:xfrm>
              <a:off x="7912607" y="1967484"/>
              <a:ext cx="2476500" cy="2362200"/>
            </a:xfrm>
            <a:custGeom>
              <a:avLst/>
              <a:gdLst/>
              <a:ahLst/>
              <a:cxnLst/>
              <a:rect l="l" t="t" r="r" b="b"/>
              <a:pathLst>
                <a:path w="2476500" h="2362200">
                  <a:moveTo>
                    <a:pt x="1238250" y="0"/>
                  </a:moveTo>
                  <a:lnTo>
                    <a:pt x="1188446" y="937"/>
                  </a:lnTo>
                  <a:lnTo>
                    <a:pt x="1139141" y="3728"/>
                  </a:lnTo>
                  <a:lnTo>
                    <a:pt x="1090373" y="8335"/>
                  </a:lnTo>
                  <a:lnTo>
                    <a:pt x="1042179" y="14723"/>
                  </a:lnTo>
                  <a:lnTo>
                    <a:pt x="994594" y="22859"/>
                  </a:lnTo>
                  <a:lnTo>
                    <a:pt x="947657" y="32705"/>
                  </a:lnTo>
                  <a:lnTo>
                    <a:pt x="901404" y="44227"/>
                  </a:lnTo>
                  <a:lnTo>
                    <a:pt x="855872" y="57390"/>
                  </a:lnTo>
                  <a:lnTo>
                    <a:pt x="811099" y="72157"/>
                  </a:lnTo>
                  <a:lnTo>
                    <a:pt x="767121" y="88495"/>
                  </a:lnTo>
                  <a:lnTo>
                    <a:pt x="723975" y="106367"/>
                  </a:lnTo>
                  <a:lnTo>
                    <a:pt x="681698" y="125739"/>
                  </a:lnTo>
                  <a:lnTo>
                    <a:pt x="640327" y="146575"/>
                  </a:lnTo>
                  <a:lnTo>
                    <a:pt x="599900" y="168839"/>
                  </a:lnTo>
                  <a:lnTo>
                    <a:pt x="560452" y="192497"/>
                  </a:lnTo>
                  <a:lnTo>
                    <a:pt x="522022" y="217513"/>
                  </a:lnTo>
                  <a:lnTo>
                    <a:pt x="484646" y="243853"/>
                  </a:lnTo>
                  <a:lnTo>
                    <a:pt x="448361" y="271479"/>
                  </a:lnTo>
                  <a:lnTo>
                    <a:pt x="413204" y="300358"/>
                  </a:lnTo>
                  <a:lnTo>
                    <a:pt x="379212" y="330454"/>
                  </a:lnTo>
                  <a:lnTo>
                    <a:pt x="346422" y="361732"/>
                  </a:lnTo>
                  <a:lnTo>
                    <a:pt x="314871" y="394156"/>
                  </a:lnTo>
                  <a:lnTo>
                    <a:pt x="284595" y="427691"/>
                  </a:lnTo>
                  <a:lnTo>
                    <a:pt x="255633" y="462302"/>
                  </a:lnTo>
                  <a:lnTo>
                    <a:pt x="228021" y="497954"/>
                  </a:lnTo>
                  <a:lnTo>
                    <a:pt x="201796" y="534611"/>
                  </a:lnTo>
                  <a:lnTo>
                    <a:pt x="176995" y="572238"/>
                  </a:lnTo>
                  <a:lnTo>
                    <a:pt x="153655" y="610800"/>
                  </a:lnTo>
                  <a:lnTo>
                    <a:pt x="131812" y="650261"/>
                  </a:lnTo>
                  <a:lnTo>
                    <a:pt x="111505" y="690586"/>
                  </a:lnTo>
                  <a:lnTo>
                    <a:pt x="92769" y="731740"/>
                  </a:lnTo>
                  <a:lnTo>
                    <a:pt x="75642" y="773687"/>
                  </a:lnTo>
                  <a:lnTo>
                    <a:pt x="60161" y="816393"/>
                  </a:lnTo>
                  <a:lnTo>
                    <a:pt x="46363" y="859821"/>
                  </a:lnTo>
                  <a:lnTo>
                    <a:pt x="34284" y="903938"/>
                  </a:lnTo>
                  <a:lnTo>
                    <a:pt x="23962" y="948706"/>
                  </a:lnTo>
                  <a:lnTo>
                    <a:pt x="15434" y="994092"/>
                  </a:lnTo>
                  <a:lnTo>
                    <a:pt x="8737" y="1040059"/>
                  </a:lnTo>
                  <a:lnTo>
                    <a:pt x="3908" y="1086573"/>
                  </a:lnTo>
                  <a:lnTo>
                    <a:pt x="983" y="1133598"/>
                  </a:lnTo>
                  <a:lnTo>
                    <a:pt x="0" y="1181100"/>
                  </a:lnTo>
                  <a:lnTo>
                    <a:pt x="0" y="2362199"/>
                  </a:lnTo>
                  <a:lnTo>
                    <a:pt x="2476500" y="2362199"/>
                  </a:lnTo>
                  <a:lnTo>
                    <a:pt x="2476500" y="1181100"/>
                  </a:lnTo>
                  <a:lnTo>
                    <a:pt x="2475516" y="1133598"/>
                  </a:lnTo>
                  <a:lnTo>
                    <a:pt x="2472591" y="1086573"/>
                  </a:lnTo>
                  <a:lnTo>
                    <a:pt x="2467762" y="1040059"/>
                  </a:lnTo>
                  <a:lnTo>
                    <a:pt x="2461065" y="994092"/>
                  </a:lnTo>
                  <a:lnTo>
                    <a:pt x="2452537" y="948706"/>
                  </a:lnTo>
                  <a:lnTo>
                    <a:pt x="2442215" y="903938"/>
                  </a:lnTo>
                  <a:lnTo>
                    <a:pt x="2430136" y="859821"/>
                  </a:lnTo>
                  <a:lnTo>
                    <a:pt x="2416338" y="816393"/>
                  </a:lnTo>
                  <a:lnTo>
                    <a:pt x="2400857" y="773687"/>
                  </a:lnTo>
                  <a:lnTo>
                    <a:pt x="2383730" y="731740"/>
                  </a:lnTo>
                  <a:lnTo>
                    <a:pt x="2364994" y="690586"/>
                  </a:lnTo>
                  <a:lnTo>
                    <a:pt x="2344687" y="650261"/>
                  </a:lnTo>
                  <a:lnTo>
                    <a:pt x="2322844" y="610800"/>
                  </a:lnTo>
                  <a:lnTo>
                    <a:pt x="2299504" y="572238"/>
                  </a:lnTo>
                  <a:lnTo>
                    <a:pt x="2274703" y="534611"/>
                  </a:lnTo>
                  <a:lnTo>
                    <a:pt x="2248478" y="497954"/>
                  </a:lnTo>
                  <a:lnTo>
                    <a:pt x="2220866" y="462302"/>
                  </a:lnTo>
                  <a:lnTo>
                    <a:pt x="2191903" y="427691"/>
                  </a:lnTo>
                  <a:lnTo>
                    <a:pt x="2161628" y="394156"/>
                  </a:lnTo>
                  <a:lnTo>
                    <a:pt x="2130077" y="361732"/>
                  </a:lnTo>
                  <a:lnTo>
                    <a:pt x="2097287" y="330454"/>
                  </a:lnTo>
                  <a:lnTo>
                    <a:pt x="2063295" y="300358"/>
                  </a:lnTo>
                  <a:lnTo>
                    <a:pt x="2028138" y="271479"/>
                  </a:lnTo>
                  <a:lnTo>
                    <a:pt x="1991853" y="243853"/>
                  </a:lnTo>
                  <a:lnTo>
                    <a:pt x="1954477" y="217513"/>
                  </a:lnTo>
                  <a:lnTo>
                    <a:pt x="1916047" y="192497"/>
                  </a:lnTo>
                  <a:lnTo>
                    <a:pt x="1876599" y="168839"/>
                  </a:lnTo>
                  <a:lnTo>
                    <a:pt x="1836172" y="146575"/>
                  </a:lnTo>
                  <a:lnTo>
                    <a:pt x="1794801" y="125739"/>
                  </a:lnTo>
                  <a:lnTo>
                    <a:pt x="1752524" y="106367"/>
                  </a:lnTo>
                  <a:lnTo>
                    <a:pt x="1709378" y="88495"/>
                  </a:lnTo>
                  <a:lnTo>
                    <a:pt x="1665400" y="72157"/>
                  </a:lnTo>
                  <a:lnTo>
                    <a:pt x="1620627" y="57390"/>
                  </a:lnTo>
                  <a:lnTo>
                    <a:pt x="1575095" y="44227"/>
                  </a:lnTo>
                  <a:lnTo>
                    <a:pt x="1528842" y="32705"/>
                  </a:lnTo>
                  <a:lnTo>
                    <a:pt x="1481905" y="22859"/>
                  </a:lnTo>
                  <a:lnTo>
                    <a:pt x="1434320" y="14723"/>
                  </a:lnTo>
                  <a:lnTo>
                    <a:pt x="1386126" y="8335"/>
                  </a:lnTo>
                  <a:lnTo>
                    <a:pt x="1337358" y="3728"/>
                  </a:lnTo>
                  <a:lnTo>
                    <a:pt x="1288053" y="937"/>
                  </a:lnTo>
                  <a:lnTo>
                    <a:pt x="1238250" y="0"/>
                  </a:lnTo>
                  <a:close/>
                </a:path>
              </a:pathLst>
            </a:custGeom>
            <a:solidFill>
              <a:srgbClr val="538235"/>
            </a:solidFill>
          </p:spPr>
          <p:txBody>
            <a:bodyPr wrap="square" lIns="0" tIns="0" rIns="0" bIns="0" rtlCol="0"/>
            <a:lstStyle/>
            <a:p>
              <a:endParaRPr/>
            </a:p>
          </p:txBody>
        </p:sp>
      </p:grpSp>
      <p:sp>
        <p:nvSpPr>
          <p:cNvPr id="69" name="object 69"/>
          <p:cNvSpPr txBox="1"/>
          <p:nvPr/>
        </p:nvSpPr>
        <p:spPr>
          <a:xfrm>
            <a:off x="8591803" y="2160524"/>
            <a:ext cx="1120140" cy="635635"/>
          </a:xfrm>
          <a:prstGeom prst="rect">
            <a:avLst/>
          </a:prstGeom>
        </p:spPr>
        <p:txBody>
          <a:bodyPr vert="horz" wrap="square" lIns="0" tIns="12700" rIns="0" bIns="0" rtlCol="0">
            <a:spAutoFit/>
          </a:bodyPr>
          <a:lstStyle/>
          <a:p>
            <a:pPr algn="ctr">
              <a:lnSpc>
                <a:spcPct val="100000"/>
              </a:lnSpc>
              <a:spcBef>
                <a:spcPts val="100"/>
              </a:spcBef>
            </a:pPr>
            <a:r>
              <a:rPr sz="2000" b="1" dirty="0">
                <a:solidFill>
                  <a:srgbClr val="FFFFFF"/>
                </a:solidFill>
                <a:latin typeface="Calibri"/>
                <a:cs typeface="Calibri"/>
              </a:rPr>
              <a:t>≤</a:t>
            </a:r>
            <a:r>
              <a:rPr sz="2000" b="1" spc="-30" dirty="0">
                <a:solidFill>
                  <a:srgbClr val="FFFFFF"/>
                </a:solidFill>
                <a:latin typeface="Calibri"/>
                <a:cs typeface="Calibri"/>
              </a:rPr>
              <a:t> </a:t>
            </a:r>
            <a:r>
              <a:rPr sz="2000" b="1" dirty="0">
                <a:solidFill>
                  <a:srgbClr val="FFFFFF"/>
                </a:solidFill>
                <a:latin typeface="Calibri"/>
                <a:cs typeface="Calibri"/>
              </a:rPr>
              <a:t>2</a:t>
            </a:r>
            <a:r>
              <a:rPr sz="2000" b="1" spc="-30" dirty="0">
                <a:solidFill>
                  <a:srgbClr val="FFFFFF"/>
                </a:solidFill>
                <a:latin typeface="Calibri"/>
                <a:cs typeface="Calibri"/>
              </a:rPr>
              <a:t> </a:t>
            </a:r>
            <a:r>
              <a:rPr sz="2000" b="1" spc="-5" dirty="0">
                <a:solidFill>
                  <a:srgbClr val="FFFFFF"/>
                </a:solidFill>
                <a:latin typeface="Calibri"/>
                <a:cs typeface="Calibri"/>
              </a:rPr>
              <a:t>smt</a:t>
            </a:r>
            <a:endParaRPr sz="2000">
              <a:latin typeface="Calibri"/>
              <a:cs typeface="Calibri"/>
            </a:endParaRPr>
          </a:p>
          <a:p>
            <a:pPr algn="ctr">
              <a:lnSpc>
                <a:spcPct val="100000"/>
              </a:lnSpc>
            </a:pPr>
            <a:r>
              <a:rPr sz="2000" b="1" dirty="0">
                <a:solidFill>
                  <a:srgbClr val="FFFFFF"/>
                </a:solidFill>
                <a:latin typeface="Calibri"/>
                <a:cs typeface="Calibri"/>
              </a:rPr>
              <a:t>(</a:t>
            </a:r>
            <a:r>
              <a:rPr sz="2000" b="1" spc="-20" dirty="0">
                <a:solidFill>
                  <a:srgbClr val="FFFFFF"/>
                </a:solidFill>
                <a:latin typeface="Calibri"/>
                <a:cs typeface="Calibri"/>
              </a:rPr>
              <a:t> </a:t>
            </a:r>
            <a:r>
              <a:rPr sz="2000" b="1" dirty="0">
                <a:solidFill>
                  <a:srgbClr val="FFFFFF"/>
                </a:solidFill>
                <a:latin typeface="Calibri"/>
                <a:cs typeface="Calibri"/>
              </a:rPr>
              <a:t>≤</a:t>
            </a:r>
            <a:r>
              <a:rPr sz="2000" b="1" spc="-30" dirty="0">
                <a:solidFill>
                  <a:srgbClr val="FFFFFF"/>
                </a:solidFill>
                <a:latin typeface="Calibri"/>
                <a:cs typeface="Calibri"/>
              </a:rPr>
              <a:t> </a:t>
            </a:r>
            <a:r>
              <a:rPr sz="2000" b="1" dirty="0">
                <a:solidFill>
                  <a:srgbClr val="FFFFFF"/>
                </a:solidFill>
                <a:latin typeface="Calibri"/>
                <a:cs typeface="Calibri"/>
              </a:rPr>
              <a:t>40</a:t>
            </a:r>
            <a:r>
              <a:rPr sz="2000" b="1" spc="-15" dirty="0">
                <a:solidFill>
                  <a:srgbClr val="FFFFFF"/>
                </a:solidFill>
                <a:latin typeface="Calibri"/>
                <a:cs typeface="Calibri"/>
              </a:rPr>
              <a:t> </a:t>
            </a:r>
            <a:r>
              <a:rPr sz="2000" b="1" spc="-5" dirty="0">
                <a:solidFill>
                  <a:srgbClr val="FFFFFF"/>
                </a:solidFill>
                <a:latin typeface="Calibri"/>
                <a:cs typeface="Calibri"/>
              </a:rPr>
              <a:t>sks</a:t>
            </a:r>
            <a:r>
              <a:rPr sz="2000" b="1" spc="-40" dirty="0">
                <a:solidFill>
                  <a:srgbClr val="FFFFFF"/>
                </a:solidFill>
                <a:latin typeface="Calibri"/>
                <a:cs typeface="Calibri"/>
              </a:rPr>
              <a:t> </a:t>
            </a:r>
            <a:r>
              <a:rPr sz="2000" b="1" dirty="0">
                <a:solidFill>
                  <a:srgbClr val="FFFFFF"/>
                </a:solidFill>
                <a:latin typeface="Calibri"/>
                <a:cs typeface="Calibri"/>
              </a:rPr>
              <a:t>)</a:t>
            </a:r>
            <a:endParaRPr sz="2000">
              <a:latin typeface="Calibri"/>
              <a:cs typeface="Calibri"/>
            </a:endParaRPr>
          </a:p>
        </p:txBody>
      </p:sp>
      <p:sp>
        <p:nvSpPr>
          <p:cNvPr id="70" name="object 70"/>
          <p:cNvSpPr txBox="1"/>
          <p:nvPr/>
        </p:nvSpPr>
        <p:spPr>
          <a:xfrm>
            <a:off x="7992871" y="2770124"/>
            <a:ext cx="2254885" cy="1550670"/>
          </a:xfrm>
          <a:prstGeom prst="rect">
            <a:avLst/>
          </a:prstGeom>
        </p:spPr>
        <p:txBody>
          <a:bodyPr vert="horz" wrap="square" lIns="0" tIns="12700" rIns="0" bIns="0" rtlCol="0">
            <a:spAutoFit/>
          </a:bodyPr>
          <a:lstStyle/>
          <a:p>
            <a:pPr marL="245745" marR="148590" indent="-233679">
              <a:lnSpc>
                <a:spcPct val="100000"/>
              </a:lnSpc>
              <a:spcBef>
                <a:spcPts val="100"/>
              </a:spcBef>
              <a:buAutoNum type="arabicPeriod" startAt="2"/>
              <a:tabLst>
                <a:tab pos="246379" algn="l"/>
              </a:tabLst>
            </a:pPr>
            <a:r>
              <a:rPr sz="2000" b="1" spc="-10" dirty="0">
                <a:solidFill>
                  <a:srgbClr val="FFFFFF"/>
                </a:solidFill>
                <a:latin typeface="Calibri"/>
                <a:cs typeface="Calibri"/>
              </a:rPr>
              <a:t>Prodi</a:t>
            </a:r>
            <a:r>
              <a:rPr sz="2000" b="1" spc="-40" dirty="0">
                <a:solidFill>
                  <a:srgbClr val="FFFFFF"/>
                </a:solidFill>
                <a:latin typeface="Calibri"/>
                <a:cs typeface="Calibri"/>
              </a:rPr>
              <a:t> </a:t>
            </a:r>
            <a:r>
              <a:rPr sz="2000" b="1" spc="-15" dirty="0">
                <a:solidFill>
                  <a:srgbClr val="FFFFFF"/>
                </a:solidFill>
                <a:latin typeface="Calibri"/>
                <a:cs typeface="Calibri"/>
              </a:rPr>
              <a:t>yg</a:t>
            </a:r>
            <a:r>
              <a:rPr sz="2000" b="1" spc="-25" dirty="0">
                <a:solidFill>
                  <a:srgbClr val="FFFFFF"/>
                </a:solidFill>
                <a:latin typeface="Calibri"/>
                <a:cs typeface="Calibri"/>
              </a:rPr>
              <a:t> </a:t>
            </a:r>
            <a:r>
              <a:rPr sz="2000" b="1" dirty="0">
                <a:solidFill>
                  <a:srgbClr val="FFFFFF"/>
                </a:solidFill>
                <a:latin typeface="Calibri"/>
                <a:cs typeface="Calibri"/>
              </a:rPr>
              <a:t>sama,</a:t>
            </a:r>
            <a:r>
              <a:rPr sz="2000" b="1" spc="-30" dirty="0">
                <a:solidFill>
                  <a:srgbClr val="FFFFFF"/>
                </a:solidFill>
                <a:latin typeface="Calibri"/>
                <a:cs typeface="Calibri"/>
              </a:rPr>
              <a:t> </a:t>
            </a:r>
            <a:r>
              <a:rPr sz="2000" b="1" spc="-5" dirty="0">
                <a:solidFill>
                  <a:srgbClr val="FFFFFF"/>
                </a:solidFill>
                <a:latin typeface="Calibri"/>
                <a:cs typeface="Calibri"/>
              </a:rPr>
              <a:t>PT </a:t>
            </a:r>
            <a:r>
              <a:rPr sz="2000" b="1" spc="-434" dirty="0">
                <a:solidFill>
                  <a:srgbClr val="FFFFFF"/>
                </a:solidFill>
                <a:latin typeface="Calibri"/>
                <a:cs typeface="Calibri"/>
              </a:rPr>
              <a:t> </a:t>
            </a:r>
            <a:r>
              <a:rPr sz="2000" b="1" dirty="0">
                <a:solidFill>
                  <a:srgbClr val="FFFFFF"/>
                </a:solidFill>
                <a:latin typeface="Calibri"/>
                <a:cs typeface="Calibri"/>
              </a:rPr>
              <a:t>berbeda;</a:t>
            </a:r>
            <a:endParaRPr sz="2000">
              <a:latin typeface="Calibri"/>
              <a:cs typeface="Calibri"/>
            </a:endParaRPr>
          </a:p>
          <a:p>
            <a:pPr marL="245745" marR="19685" indent="-233679">
              <a:lnSpc>
                <a:spcPct val="100000"/>
              </a:lnSpc>
              <a:spcBef>
                <a:spcPts val="5"/>
              </a:spcBef>
              <a:buAutoNum type="arabicPeriod" startAt="2"/>
              <a:tabLst>
                <a:tab pos="246379" algn="l"/>
              </a:tabLst>
            </a:pPr>
            <a:r>
              <a:rPr sz="2000" b="1" spc="-10" dirty="0">
                <a:solidFill>
                  <a:srgbClr val="FFFFFF"/>
                </a:solidFill>
                <a:latin typeface="Calibri"/>
                <a:cs typeface="Calibri"/>
              </a:rPr>
              <a:t>Prodi </a:t>
            </a:r>
            <a:r>
              <a:rPr sz="2000" b="1" dirty="0">
                <a:solidFill>
                  <a:srgbClr val="FFFFFF"/>
                </a:solidFill>
                <a:latin typeface="Calibri"/>
                <a:cs typeface="Calibri"/>
              </a:rPr>
              <a:t>berbeda, </a:t>
            </a:r>
            <a:r>
              <a:rPr sz="2000" b="1" spc="-5" dirty="0">
                <a:solidFill>
                  <a:srgbClr val="FFFFFF"/>
                </a:solidFill>
                <a:latin typeface="Calibri"/>
                <a:cs typeface="Calibri"/>
              </a:rPr>
              <a:t>PT </a:t>
            </a:r>
            <a:r>
              <a:rPr sz="2000" b="1" dirty="0">
                <a:solidFill>
                  <a:srgbClr val="FFFFFF"/>
                </a:solidFill>
                <a:latin typeface="Calibri"/>
                <a:cs typeface="Calibri"/>
              </a:rPr>
              <a:t> berbeda;</a:t>
            </a:r>
            <a:r>
              <a:rPr sz="2000" b="1" spc="-65" dirty="0">
                <a:solidFill>
                  <a:srgbClr val="FFFFFF"/>
                </a:solidFill>
                <a:latin typeface="Calibri"/>
                <a:cs typeface="Calibri"/>
              </a:rPr>
              <a:t> </a:t>
            </a:r>
            <a:r>
              <a:rPr sz="2000" b="1" spc="-15" dirty="0">
                <a:solidFill>
                  <a:srgbClr val="FFFFFF"/>
                </a:solidFill>
                <a:latin typeface="Calibri"/>
                <a:cs typeface="Calibri"/>
              </a:rPr>
              <a:t>dan/atau</a:t>
            </a:r>
            <a:endParaRPr sz="2000">
              <a:latin typeface="Calibri"/>
              <a:cs typeface="Calibri"/>
            </a:endParaRPr>
          </a:p>
          <a:p>
            <a:pPr marL="245745" indent="-233679">
              <a:lnSpc>
                <a:spcPct val="100000"/>
              </a:lnSpc>
              <a:buAutoNum type="arabicPeriod" startAt="2"/>
              <a:tabLst>
                <a:tab pos="246379" algn="l"/>
              </a:tabLst>
            </a:pPr>
            <a:r>
              <a:rPr sz="2000" b="1" spc="-5" dirty="0">
                <a:solidFill>
                  <a:srgbClr val="FFFFFF"/>
                </a:solidFill>
                <a:latin typeface="Calibri"/>
                <a:cs typeface="Calibri"/>
              </a:rPr>
              <a:t>BKP-MBKM</a:t>
            </a:r>
            <a:r>
              <a:rPr sz="2000" b="1" spc="-20" dirty="0">
                <a:solidFill>
                  <a:srgbClr val="FFFFFF"/>
                </a:solidFill>
                <a:latin typeface="Calibri"/>
                <a:cs typeface="Calibri"/>
              </a:rPr>
              <a:t> </a:t>
            </a:r>
            <a:r>
              <a:rPr sz="2000" b="1" dirty="0">
                <a:solidFill>
                  <a:srgbClr val="FFFFFF"/>
                </a:solidFill>
                <a:latin typeface="Calibri"/>
                <a:cs typeface="Calibri"/>
              </a:rPr>
              <a:t>di</a:t>
            </a:r>
            <a:r>
              <a:rPr sz="2000" b="1" spc="-40" dirty="0">
                <a:solidFill>
                  <a:srgbClr val="FFFFFF"/>
                </a:solidFill>
                <a:latin typeface="Calibri"/>
                <a:cs typeface="Calibri"/>
              </a:rPr>
              <a:t> </a:t>
            </a:r>
            <a:r>
              <a:rPr sz="2000" b="1" dirty="0">
                <a:solidFill>
                  <a:srgbClr val="FFFFFF"/>
                </a:solidFill>
                <a:latin typeface="Calibri"/>
                <a:cs typeface="Calibri"/>
              </a:rPr>
              <a:t>Luar</a:t>
            </a:r>
            <a:endParaRPr sz="2000">
              <a:latin typeface="Calibri"/>
              <a:cs typeface="Calibri"/>
            </a:endParaRPr>
          </a:p>
        </p:txBody>
      </p:sp>
      <p:grpSp>
        <p:nvGrpSpPr>
          <p:cNvPr id="71" name="object 71"/>
          <p:cNvGrpSpPr/>
          <p:nvPr/>
        </p:nvGrpSpPr>
        <p:grpSpPr>
          <a:xfrm>
            <a:off x="4820411" y="1451229"/>
            <a:ext cx="6858634" cy="3213735"/>
            <a:chOff x="4820411" y="1451229"/>
            <a:chExt cx="6858634" cy="3213735"/>
          </a:xfrm>
        </p:grpSpPr>
        <p:sp>
          <p:nvSpPr>
            <p:cNvPr id="72" name="object 72"/>
            <p:cNvSpPr/>
            <p:nvPr/>
          </p:nvSpPr>
          <p:spPr>
            <a:xfrm>
              <a:off x="4820412" y="1451241"/>
              <a:ext cx="4330700" cy="590550"/>
            </a:xfrm>
            <a:custGeom>
              <a:avLst/>
              <a:gdLst/>
              <a:ahLst/>
              <a:cxnLst/>
              <a:rect l="l" t="t" r="r" b="b"/>
              <a:pathLst>
                <a:path w="4330700" h="590550">
                  <a:moveTo>
                    <a:pt x="1639062" y="57150"/>
                  </a:moveTo>
                  <a:lnTo>
                    <a:pt x="1638414" y="0"/>
                  </a:lnTo>
                  <a:lnTo>
                    <a:pt x="1561452" y="876"/>
                  </a:lnTo>
                  <a:lnTo>
                    <a:pt x="1484109" y="3289"/>
                  </a:lnTo>
                  <a:lnTo>
                    <a:pt x="1407287" y="7226"/>
                  </a:lnTo>
                  <a:lnTo>
                    <a:pt x="1330706" y="12700"/>
                  </a:lnTo>
                  <a:lnTo>
                    <a:pt x="1179817" y="27927"/>
                  </a:lnTo>
                  <a:lnTo>
                    <a:pt x="1032497" y="48641"/>
                  </a:lnTo>
                  <a:lnTo>
                    <a:pt x="890130" y="74282"/>
                  </a:lnTo>
                  <a:lnTo>
                    <a:pt x="820928" y="88773"/>
                  </a:lnTo>
                  <a:lnTo>
                    <a:pt x="753478" y="104394"/>
                  </a:lnTo>
                  <a:lnTo>
                    <a:pt x="687832" y="121145"/>
                  </a:lnTo>
                  <a:lnTo>
                    <a:pt x="624078" y="138798"/>
                  </a:lnTo>
                  <a:lnTo>
                    <a:pt x="562356" y="157480"/>
                  </a:lnTo>
                  <a:lnTo>
                    <a:pt x="502920" y="177038"/>
                  </a:lnTo>
                  <a:lnTo>
                    <a:pt x="445770" y="197485"/>
                  </a:lnTo>
                  <a:lnTo>
                    <a:pt x="391147" y="218694"/>
                  </a:lnTo>
                  <a:lnTo>
                    <a:pt x="339204" y="240652"/>
                  </a:lnTo>
                  <a:lnTo>
                    <a:pt x="290055" y="263398"/>
                  </a:lnTo>
                  <a:lnTo>
                    <a:pt x="243713" y="286766"/>
                  </a:lnTo>
                  <a:lnTo>
                    <a:pt x="200647" y="310769"/>
                  </a:lnTo>
                  <a:lnTo>
                    <a:pt x="160528" y="335521"/>
                  </a:lnTo>
                  <a:lnTo>
                    <a:pt x="123939" y="360921"/>
                  </a:lnTo>
                  <a:lnTo>
                    <a:pt x="90678" y="386969"/>
                  </a:lnTo>
                  <a:lnTo>
                    <a:pt x="58420" y="415925"/>
                  </a:lnTo>
                  <a:lnTo>
                    <a:pt x="53365" y="424967"/>
                  </a:lnTo>
                  <a:lnTo>
                    <a:pt x="1511" y="398513"/>
                  </a:lnTo>
                  <a:lnTo>
                    <a:pt x="0" y="590169"/>
                  </a:lnTo>
                  <a:lnTo>
                    <a:pt x="153479" y="476885"/>
                  </a:lnTo>
                  <a:lnTo>
                    <a:pt x="154178" y="476364"/>
                  </a:lnTo>
                  <a:lnTo>
                    <a:pt x="104749" y="451167"/>
                  </a:lnTo>
                  <a:lnTo>
                    <a:pt x="108204" y="448056"/>
                  </a:lnTo>
                  <a:lnTo>
                    <a:pt x="126733" y="431292"/>
                  </a:lnTo>
                  <a:lnTo>
                    <a:pt x="127457" y="430631"/>
                  </a:lnTo>
                  <a:lnTo>
                    <a:pt x="128244" y="430009"/>
                  </a:lnTo>
                  <a:lnTo>
                    <a:pt x="157340" y="407416"/>
                  </a:lnTo>
                  <a:lnTo>
                    <a:pt x="158483" y="406514"/>
                  </a:lnTo>
                  <a:lnTo>
                    <a:pt x="157086" y="407416"/>
                  </a:lnTo>
                  <a:lnTo>
                    <a:pt x="191262" y="383794"/>
                  </a:lnTo>
                  <a:lnTo>
                    <a:pt x="192697" y="382905"/>
                  </a:lnTo>
                  <a:lnTo>
                    <a:pt x="229095" y="360413"/>
                  </a:lnTo>
                  <a:lnTo>
                    <a:pt x="230111" y="359791"/>
                  </a:lnTo>
                  <a:lnTo>
                    <a:pt x="271005" y="337045"/>
                  </a:lnTo>
                  <a:lnTo>
                    <a:pt x="270116" y="337566"/>
                  </a:lnTo>
                  <a:lnTo>
                    <a:pt x="271119" y="337045"/>
                  </a:lnTo>
                  <a:lnTo>
                    <a:pt x="314464" y="315087"/>
                  </a:lnTo>
                  <a:lnTo>
                    <a:pt x="314604" y="315010"/>
                  </a:lnTo>
                  <a:lnTo>
                    <a:pt x="315544" y="314579"/>
                  </a:lnTo>
                  <a:lnTo>
                    <a:pt x="362013" y="293116"/>
                  </a:lnTo>
                  <a:lnTo>
                    <a:pt x="362546" y="292874"/>
                  </a:lnTo>
                  <a:lnTo>
                    <a:pt x="412521" y="271780"/>
                  </a:lnTo>
                  <a:lnTo>
                    <a:pt x="413131" y="271513"/>
                  </a:lnTo>
                  <a:lnTo>
                    <a:pt x="412369" y="271780"/>
                  </a:lnTo>
                  <a:lnTo>
                    <a:pt x="465429" y="251079"/>
                  </a:lnTo>
                  <a:lnTo>
                    <a:pt x="466077" y="250825"/>
                  </a:lnTo>
                  <a:lnTo>
                    <a:pt x="465328" y="251079"/>
                  </a:lnTo>
                  <a:lnTo>
                    <a:pt x="521703" y="231013"/>
                  </a:lnTo>
                  <a:lnTo>
                    <a:pt x="521081" y="231267"/>
                  </a:lnTo>
                  <a:lnTo>
                    <a:pt x="521843" y="231013"/>
                  </a:lnTo>
                  <a:lnTo>
                    <a:pt x="579488" y="212077"/>
                  </a:lnTo>
                  <a:lnTo>
                    <a:pt x="579882" y="211963"/>
                  </a:lnTo>
                  <a:lnTo>
                    <a:pt x="579234" y="212077"/>
                  </a:lnTo>
                  <a:lnTo>
                    <a:pt x="639775" y="193789"/>
                  </a:lnTo>
                  <a:lnTo>
                    <a:pt x="640207" y="193675"/>
                  </a:lnTo>
                  <a:lnTo>
                    <a:pt x="639559" y="193789"/>
                  </a:lnTo>
                  <a:lnTo>
                    <a:pt x="702805" y="176276"/>
                  </a:lnTo>
                  <a:lnTo>
                    <a:pt x="702170" y="176530"/>
                  </a:lnTo>
                  <a:lnTo>
                    <a:pt x="703173" y="176276"/>
                  </a:lnTo>
                  <a:lnTo>
                    <a:pt x="766699" y="160007"/>
                  </a:lnTo>
                  <a:lnTo>
                    <a:pt x="832942" y="144640"/>
                  </a:lnTo>
                  <a:lnTo>
                    <a:pt x="833501" y="144526"/>
                  </a:lnTo>
                  <a:lnTo>
                    <a:pt x="832853" y="144640"/>
                  </a:lnTo>
                  <a:lnTo>
                    <a:pt x="900836" y="130429"/>
                  </a:lnTo>
                  <a:lnTo>
                    <a:pt x="901369" y="130302"/>
                  </a:lnTo>
                  <a:lnTo>
                    <a:pt x="1041450" y="105156"/>
                  </a:lnTo>
                  <a:lnTo>
                    <a:pt x="1042162" y="105029"/>
                  </a:lnTo>
                  <a:lnTo>
                    <a:pt x="1041019" y="105156"/>
                  </a:lnTo>
                  <a:lnTo>
                    <a:pt x="1186421" y="84696"/>
                  </a:lnTo>
                  <a:lnTo>
                    <a:pt x="1187030" y="84620"/>
                  </a:lnTo>
                  <a:lnTo>
                    <a:pt x="1336027" y="69583"/>
                  </a:lnTo>
                  <a:lnTo>
                    <a:pt x="1335151" y="69583"/>
                  </a:lnTo>
                  <a:lnTo>
                    <a:pt x="1411084" y="64262"/>
                  </a:lnTo>
                  <a:lnTo>
                    <a:pt x="1410462" y="64262"/>
                  </a:lnTo>
                  <a:lnTo>
                    <a:pt x="1486776" y="60325"/>
                  </a:lnTo>
                  <a:lnTo>
                    <a:pt x="1486141" y="60325"/>
                  </a:lnTo>
                  <a:lnTo>
                    <a:pt x="1562862" y="58026"/>
                  </a:lnTo>
                  <a:lnTo>
                    <a:pt x="1639062" y="57150"/>
                  </a:lnTo>
                  <a:close/>
                </a:path>
                <a:path w="4330700" h="590550">
                  <a:moveTo>
                    <a:pt x="4330560" y="516255"/>
                  </a:moveTo>
                  <a:lnTo>
                    <a:pt x="4315498" y="420624"/>
                  </a:lnTo>
                  <a:lnTo>
                    <a:pt x="4300728" y="326898"/>
                  </a:lnTo>
                  <a:lnTo>
                    <a:pt x="4250169" y="362953"/>
                  </a:lnTo>
                  <a:lnTo>
                    <a:pt x="4248975" y="361823"/>
                  </a:lnTo>
                  <a:lnTo>
                    <a:pt x="4227436" y="341249"/>
                  </a:lnTo>
                  <a:lnTo>
                    <a:pt x="4221848" y="335902"/>
                  </a:lnTo>
                  <a:lnTo>
                    <a:pt x="4197388" y="321437"/>
                  </a:lnTo>
                  <a:lnTo>
                    <a:pt x="4160888" y="301358"/>
                  </a:lnTo>
                  <a:lnTo>
                    <a:pt x="4093591" y="268986"/>
                  </a:lnTo>
                  <a:lnTo>
                    <a:pt x="4078440" y="262636"/>
                  </a:lnTo>
                  <a:lnTo>
                    <a:pt x="4043921" y="248145"/>
                  </a:lnTo>
                  <a:lnTo>
                    <a:pt x="4032580" y="243827"/>
                  </a:lnTo>
                  <a:lnTo>
                    <a:pt x="3990835" y="227952"/>
                  </a:lnTo>
                  <a:lnTo>
                    <a:pt x="3985374" y="226060"/>
                  </a:lnTo>
                  <a:lnTo>
                    <a:pt x="3935057" y="208521"/>
                  </a:lnTo>
                  <a:lnTo>
                    <a:pt x="3882885" y="191884"/>
                  </a:lnTo>
                  <a:lnTo>
                    <a:pt x="3829100" y="176009"/>
                  </a:lnTo>
                  <a:lnTo>
                    <a:pt x="3774249" y="160896"/>
                  </a:lnTo>
                  <a:lnTo>
                    <a:pt x="3677412" y="136398"/>
                  </a:lnTo>
                  <a:lnTo>
                    <a:pt x="3608641" y="120764"/>
                  </a:lnTo>
                  <a:lnTo>
                    <a:pt x="3533013" y="104889"/>
                  </a:lnTo>
                  <a:lnTo>
                    <a:pt x="3501136" y="98806"/>
                  </a:lnTo>
                  <a:lnTo>
                    <a:pt x="3457308" y="90424"/>
                  </a:lnTo>
                  <a:lnTo>
                    <a:pt x="3379584" y="76962"/>
                  </a:lnTo>
                  <a:lnTo>
                    <a:pt x="3299841" y="64262"/>
                  </a:lnTo>
                  <a:lnTo>
                    <a:pt x="3218548" y="52705"/>
                  </a:lnTo>
                  <a:lnTo>
                    <a:pt x="3135503" y="42151"/>
                  </a:lnTo>
                  <a:lnTo>
                    <a:pt x="2965818" y="24257"/>
                  </a:lnTo>
                  <a:lnTo>
                    <a:pt x="2791841" y="11049"/>
                  </a:lnTo>
                  <a:lnTo>
                    <a:pt x="2615044" y="2794"/>
                  </a:lnTo>
                  <a:lnTo>
                    <a:pt x="2437244" y="0"/>
                  </a:lnTo>
                  <a:lnTo>
                    <a:pt x="2436368" y="57150"/>
                  </a:lnTo>
                  <a:lnTo>
                    <a:pt x="2613647" y="59944"/>
                  </a:lnTo>
                  <a:lnTo>
                    <a:pt x="2612758" y="59944"/>
                  </a:lnTo>
                  <a:lnTo>
                    <a:pt x="2788780" y="68059"/>
                  </a:lnTo>
                  <a:lnTo>
                    <a:pt x="2787904" y="68059"/>
                  </a:lnTo>
                  <a:lnTo>
                    <a:pt x="2960992" y="81140"/>
                  </a:lnTo>
                  <a:lnTo>
                    <a:pt x="2960230" y="81140"/>
                  </a:lnTo>
                  <a:lnTo>
                    <a:pt x="3129153" y="98920"/>
                  </a:lnTo>
                  <a:lnTo>
                    <a:pt x="3128518" y="98806"/>
                  </a:lnTo>
                  <a:lnTo>
                    <a:pt x="3211068" y="109334"/>
                  </a:lnTo>
                  <a:lnTo>
                    <a:pt x="3210687" y="109334"/>
                  </a:lnTo>
                  <a:lnTo>
                    <a:pt x="3291573" y="120904"/>
                  </a:lnTo>
                  <a:lnTo>
                    <a:pt x="3291192" y="120764"/>
                  </a:lnTo>
                  <a:lnTo>
                    <a:pt x="3370453" y="133350"/>
                  </a:lnTo>
                  <a:lnTo>
                    <a:pt x="3369932" y="133350"/>
                  </a:lnTo>
                  <a:lnTo>
                    <a:pt x="3447288" y="146685"/>
                  </a:lnTo>
                  <a:lnTo>
                    <a:pt x="3446767" y="146685"/>
                  </a:lnTo>
                  <a:lnTo>
                    <a:pt x="3522091" y="161036"/>
                  </a:lnTo>
                  <a:lnTo>
                    <a:pt x="3521570" y="160896"/>
                  </a:lnTo>
                  <a:lnTo>
                    <a:pt x="3594468" y="176149"/>
                  </a:lnTo>
                  <a:lnTo>
                    <a:pt x="3664458" y="192024"/>
                  </a:lnTo>
                  <a:lnTo>
                    <a:pt x="3731450" y="208546"/>
                  </a:lnTo>
                  <a:lnTo>
                    <a:pt x="3796538" y="226060"/>
                  </a:lnTo>
                  <a:lnTo>
                    <a:pt x="3795903" y="225920"/>
                  </a:lnTo>
                  <a:lnTo>
                    <a:pt x="3858247" y="244094"/>
                  </a:lnTo>
                  <a:lnTo>
                    <a:pt x="3857485" y="243827"/>
                  </a:lnTo>
                  <a:lnTo>
                    <a:pt x="3916553" y="262636"/>
                  </a:lnTo>
                  <a:lnTo>
                    <a:pt x="3915918" y="262496"/>
                  </a:lnTo>
                  <a:lnTo>
                    <a:pt x="3970947" y="281571"/>
                  </a:lnTo>
                  <a:lnTo>
                    <a:pt x="3971569" y="281813"/>
                  </a:lnTo>
                  <a:lnTo>
                    <a:pt x="4023220" y="301358"/>
                  </a:lnTo>
                  <a:lnTo>
                    <a:pt x="4022331" y="301117"/>
                  </a:lnTo>
                  <a:lnTo>
                    <a:pt x="4070972" y="321437"/>
                  </a:lnTo>
                  <a:lnTo>
                    <a:pt x="4069956" y="321056"/>
                  </a:lnTo>
                  <a:lnTo>
                    <a:pt x="4114800" y="341871"/>
                  </a:lnTo>
                  <a:lnTo>
                    <a:pt x="4113771" y="341249"/>
                  </a:lnTo>
                  <a:lnTo>
                    <a:pt x="4153763" y="362102"/>
                  </a:lnTo>
                  <a:lnTo>
                    <a:pt x="4154563" y="362585"/>
                  </a:lnTo>
                  <a:lnTo>
                    <a:pt x="4187152" y="381749"/>
                  </a:lnTo>
                  <a:lnTo>
                    <a:pt x="4202823" y="396722"/>
                  </a:lnTo>
                  <a:lnTo>
                    <a:pt x="4161142" y="426466"/>
                  </a:lnTo>
                  <a:lnTo>
                    <a:pt x="4330560" y="516255"/>
                  </a:lnTo>
                  <a:close/>
                </a:path>
              </a:pathLst>
            </a:custGeom>
            <a:solidFill>
              <a:srgbClr val="00AF50"/>
            </a:solidFill>
          </p:spPr>
          <p:txBody>
            <a:bodyPr wrap="square" lIns="0" tIns="0" rIns="0" bIns="0" rtlCol="0"/>
            <a:lstStyle/>
            <a:p>
              <a:endParaRPr/>
            </a:p>
          </p:txBody>
        </p:sp>
        <p:pic>
          <p:nvPicPr>
            <p:cNvPr id="73" name="object 73"/>
            <p:cNvPicPr/>
            <p:nvPr/>
          </p:nvPicPr>
          <p:blipFill>
            <a:blip r:embed="rId35" cstate="print"/>
            <a:stretch>
              <a:fillRect/>
            </a:stretch>
          </p:blipFill>
          <p:spPr>
            <a:xfrm>
              <a:off x="6785228" y="1802003"/>
              <a:ext cx="162687" cy="240791"/>
            </a:xfrm>
            <a:prstGeom prst="rect">
              <a:avLst/>
            </a:prstGeom>
          </p:spPr>
        </p:pic>
        <p:sp>
          <p:nvSpPr>
            <p:cNvPr id="74" name="object 74"/>
            <p:cNvSpPr/>
            <p:nvPr/>
          </p:nvSpPr>
          <p:spPr>
            <a:xfrm>
              <a:off x="6028944" y="4312919"/>
              <a:ext cx="4409440" cy="314325"/>
            </a:xfrm>
            <a:custGeom>
              <a:avLst/>
              <a:gdLst/>
              <a:ahLst/>
              <a:cxnLst/>
              <a:rect l="l" t="t" r="r" b="b"/>
              <a:pathLst>
                <a:path w="4409440" h="314325">
                  <a:moveTo>
                    <a:pt x="4408932" y="0"/>
                  </a:moveTo>
                  <a:lnTo>
                    <a:pt x="4402669" y="41746"/>
                  </a:lnTo>
                  <a:lnTo>
                    <a:pt x="4384994" y="79248"/>
                  </a:lnTo>
                  <a:lnTo>
                    <a:pt x="4357576" y="111014"/>
                  </a:lnTo>
                  <a:lnTo>
                    <a:pt x="4322082" y="135551"/>
                  </a:lnTo>
                  <a:lnTo>
                    <a:pt x="4280182" y="151368"/>
                  </a:lnTo>
                  <a:lnTo>
                    <a:pt x="4233545" y="156972"/>
                  </a:lnTo>
                  <a:lnTo>
                    <a:pt x="2486659" y="156972"/>
                  </a:lnTo>
                  <a:lnTo>
                    <a:pt x="2440075" y="162576"/>
                  </a:lnTo>
                  <a:lnTo>
                    <a:pt x="2398211" y="178392"/>
                  </a:lnTo>
                  <a:lnTo>
                    <a:pt x="2362739" y="202930"/>
                  </a:lnTo>
                  <a:lnTo>
                    <a:pt x="2335332" y="234696"/>
                  </a:lnTo>
                  <a:lnTo>
                    <a:pt x="2317661" y="272198"/>
                  </a:lnTo>
                  <a:lnTo>
                    <a:pt x="2311399" y="313944"/>
                  </a:lnTo>
                  <a:lnTo>
                    <a:pt x="2305128" y="272198"/>
                  </a:lnTo>
                  <a:lnTo>
                    <a:pt x="2287434" y="234696"/>
                  </a:lnTo>
                  <a:lnTo>
                    <a:pt x="2259996" y="202930"/>
                  </a:lnTo>
                  <a:lnTo>
                    <a:pt x="2224493" y="178392"/>
                  </a:lnTo>
                  <a:lnTo>
                    <a:pt x="2182606" y="162576"/>
                  </a:lnTo>
                  <a:lnTo>
                    <a:pt x="2136012" y="156972"/>
                  </a:lnTo>
                  <a:lnTo>
                    <a:pt x="175386" y="156972"/>
                  </a:lnTo>
                  <a:lnTo>
                    <a:pt x="128749" y="151368"/>
                  </a:lnTo>
                  <a:lnTo>
                    <a:pt x="86849" y="135551"/>
                  </a:lnTo>
                  <a:lnTo>
                    <a:pt x="51355" y="111014"/>
                  </a:lnTo>
                  <a:lnTo>
                    <a:pt x="23937" y="79248"/>
                  </a:lnTo>
                  <a:lnTo>
                    <a:pt x="6262" y="41746"/>
                  </a:lnTo>
                  <a:lnTo>
                    <a:pt x="0" y="0"/>
                  </a:lnTo>
                </a:path>
              </a:pathLst>
            </a:custGeom>
            <a:ln w="76200">
              <a:solidFill>
                <a:srgbClr val="4471C4"/>
              </a:solidFill>
            </a:ln>
          </p:spPr>
          <p:txBody>
            <a:bodyPr wrap="square" lIns="0" tIns="0" rIns="0" bIns="0" rtlCol="0"/>
            <a:lstStyle/>
            <a:p>
              <a:endParaRPr/>
            </a:p>
          </p:txBody>
        </p:sp>
        <p:sp>
          <p:nvSpPr>
            <p:cNvPr id="75" name="object 75"/>
            <p:cNvSpPr/>
            <p:nvPr/>
          </p:nvSpPr>
          <p:spPr>
            <a:xfrm>
              <a:off x="5738368" y="2016759"/>
              <a:ext cx="323850" cy="273050"/>
            </a:xfrm>
            <a:custGeom>
              <a:avLst/>
              <a:gdLst/>
              <a:ahLst/>
              <a:cxnLst/>
              <a:rect l="l" t="t" r="r" b="b"/>
              <a:pathLst>
                <a:path w="323850" h="273050">
                  <a:moveTo>
                    <a:pt x="323583" y="92710"/>
                  </a:moveTo>
                  <a:lnTo>
                    <a:pt x="205473" y="92710"/>
                  </a:lnTo>
                  <a:lnTo>
                    <a:pt x="205473" y="0"/>
                  </a:lnTo>
                  <a:lnTo>
                    <a:pt x="118097" y="0"/>
                  </a:lnTo>
                  <a:lnTo>
                    <a:pt x="118097" y="92710"/>
                  </a:lnTo>
                  <a:lnTo>
                    <a:pt x="0" y="92710"/>
                  </a:lnTo>
                  <a:lnTo>
                    <a:pt x="0" y="180340"/>
                  </a:lnTo>
                  <a:lnTo>
                    <a:pt x="118097" y="180340"/>
                  </a:lnTo>
                  <a:lnTo>
                    <a:pt x="118097" y="273050"/>
                  </a:lnTo>
                  <a:lnTo>
                    <a:pt x="205473" y="273050"/>
                  </a:lnTo>
                  <a:lnTo>
                    <a:pt x="205473" y="180340"/>
                  </a:lnTo>
                  <a:lnTo>
                    <a:pt x="323583" y="180340"/>
                  </a:lnTo>
                  <a:lnTo>
                    <a:pt x="323583" y="92710"/>
                  </a:lnTo>
                  <a:close/>
                </a:path>
              </a:pathLst>
            </a:custGeom>
            <a:solidFill>
              <a:srgbClr val="4471C4"/>
            </a:solidFill>
          </p:spPr>
          <p:txBody>
            <a:bodyPr wrap="square" lIns="0" tIns="0" rIns="0" bIns="0" rtlCol="0"/>
            <a:lstStyle/>
            <a:p>
              <a:endParaRPr/>
            </a:p>
          </p:txBody>
        </p:sp>
        <p:sp>
          <p:nvSpPr>
            <p:cNvPr id="76" name="object 76"/>
            <p:cNvSpPr/>
            <p:nvPr/>
          </p:nvSpPr>
          <p:spPr>
            <a:xfrm>
              <a:off x="5738367" y="2016759"/>
              <a:ext cx="323850" cy="273685"/>
            </a:xfrm>
            <a:custGeom>
              <a:avLst/>
              <a:gdLst/>
              <a:ahLst/>
              <a:cxnLst/>
              <a:rect l="l" t="t" r="r" b="b"/>
              <a:pathLst>
                <a:path w="323850" h="273685">
                  <a:moveTo>
                    <a:pt x="0" y="92964"/>
                  </a:moveTo>
                  <a:lnTo>
                    <a:pt x="118109" y="92964"/>
                  </a:lnTo>
                  <a:lnTo>
                    <a:pt x="118109" y="0"/>
                  </a:lnTo>
                  <a:lnTo>
                    <a:pt x="205485" y="0"/>
                  </a:lnTo>
                  <a:lnTo>
                    <a:pt x="205485" y="92964"/>
                  </a:lnTo>
                  <a:lnTo>
                    <a:pt x="323595" y="92964"/>
                  </a:lnTo>
                  <a:lnTo>
                    <a:pt x="323595" y="180340"/>
                  </a:lnTo>
                  <a:lnTo>
                    <a:pt x="205485" y="180340"/>
                  </a:lnTo>
                  <a:lnTo>
                    <a:pt x="205485" y="273304"/>
                  </a:lnTo>
                  <a:lnTo>
                    <a:pt x="118109" y="273304"/>
                  </a:lnTo>
                  <a:lnTo>
                    <a:pt x="118109" y="180340"/>
                  </a:lnTo>
                  <a:lnTo>
                    <a:pt x="0" y="180340"/>
                  </a:lnTo>
                  <a:lnTo>
                    <a:pt x="0" y="92964"/>
                  </a:lnTo>
                  <a:close/>
                </a:path>
              </a:pathLst>
            </a:custGeom>
            <a:ln w="12700">
              <a:solidFill>
                <a:srgbClr val="2E528F"/>
              </a:solidFill>
            </a:ln>
          </p:spPr>
          <p:txBody>
            <a:bodyPr wrap="square" lIns="0" tIns="0" rIns="0" bIns="0" rtlCol="0"/>
            <a:lstStyle/>
            <a:p>
              <a:endParaRPr/>
            </a:p>
          </p:txBody>
        </p:sp>
        <p:sp>
          <p:nvSpPr>
            <p:cNvPr id="77" name="object 77"/>
            <p:cNvSpPr/>
            <p:nvPr/>
          </p:nvSpPr>
          <p:spPr>
            <a:xfrm>
              <a:off x="7690612" y="2016759"/>
              <a:ext cx="323850" cy="273050"/>
            </a:xfrm>
            <a:custGeom>
              <a:avLst/>
              <a:gdLst/>
              <a:ahLst/>
              <a:cxnLst/>
              <a:rect l="l" t="t" r="r" b="b"/>
              <a:pathLst>
                <a:path w="323850" h="273050">
                  <a:moveTo>
                    <a:pt x="323583" y="92710"/>
                  </a:moveTo>
                  <a:lnTo>
                    <a:pt x="205473" y="92710"/>
                  </a:lnTo>
                  <a:lnTo>
                    <a:pt x="205473" y="0"/>
                  </a:lnTo>
                  <a:lnTo>
                    <a:pt x="118097" y="0"/>
                  </a:lnTo>
                  <a:lnTo>
                    <a:pt x="118097" y="92710"/>
                  </a:lnTo>
                  <a:lnTo>
                    <a:pt x="0" y="92710"/>
                  </a:lnTo>
                  <a:lnTo>
                    <a:pt x="0" y="180340"/>
                  </a:lnTo>
                  <a:lnTo>
                    <a:pt x="118097" y="180340"/>
                  </a:lnTo>
                  <a:lnTo>
                    <a:pt x="118097" y="273050"/>
                  </a:lnTo>
                  <a:lnTo>
                    <a:pt x="205473" y="273050"/>
                  </a:lnTo>
                  <a:lnTo>
                    <a:pt x="205473" y="180340"/>
                  </a:lnTo>
                  <a:lnTo>
                    <a:pt x="323583" y="180340"/>
                  </a:lnTo>
                  <a:lnTo>
                    <a:pt x="323583" y="92710"/>
                  </a:lnTo>
                  <a:close/>
                </a:path>
              </a:pathLst>
            </a:custGeom>
            <a:solidFill>
              <a:srgbClr val="4471C4"/>
            </a:solidFill>
          </p:spPr>
          <p:txBody>
            <a:bodyPr wrap="square" lIns="0" tIns="0" rIns="0" bIns="0" rtlCol="0"/>
            <a:lstStyle/>
            <a:p>
              <a:endParaRPr/>
            </a:p>
          </p:txBody>
        </p:sp>
        <p:sp>
          <p:nvSpPr>
            <p:cNvPr id="78" name="object 78"/>
            <p:cNvSpPr/>
            <p:nvPr/>
          </p:nvSpPr>
          <p:spPr>
            <a:xfrm>
              <a:off x="7690611" y="2016759"/>
              <a:ext cx="323850" cy="273685"/>
            </a:xfrm>
            <a:custGeom>
              <a:avLst/>
              <a:gdLst/>
              <a:ahLst/>
              <a:cxnLst/>
              <a:rect l="l" t="t" r="r" b="b"/>
              <a:pathLst>
                <a:path w="323850" h="273685">
                  <a:moveTo>
                    <a:pt x="0" y="92964"/>
                  </a:moveTo>
                  <a:lnTo>
                    <a:pt x="118109" y="92964"/>
                  </a:lnTo>
                  <a:lnTo>
                    <a:pt x="118109" y="0"/>
                  </a:lnTo>
                  <a:lnTo>
                    <a:pt x="205485" y="0"/>
                  </a:lnTo>
                  <a:lnTo>
                    <a:pt x="205485" y="92964"/>
                  </a:lnTo>
                  <a:lnTo>
                    <a:pt x="323595" y="92964"/>
                  </a:lnTo>
                  <a:lnTo>
                    <a:pt x="323595" y="180340"/>
                  </a:lnTo>
                  <a:lnTo>
                    <a:pt x="205485" y="180340"/>
                  </a:lnTo>
                  <a:lnTo>
                    <a:pt x="205485" y="273304"/>
                  </a:lnTo>
                  <a:lnTo>
                    <a:pt x="118109" y="273304"/>
                  </a:lnTo>
                  <a:lnTo>
                    <a:pt x="118109" y="180340"/>
                  </a:lnTo>
                  <a:lnTo>
                    <a:pt x="0" y="180340"/>
                  </a:lnTo>
                  <a:lnTo>
                    <a:pt x="0" y="92964"/>
                  </a:lnTo>
                  <a:close/>
                </a:path>
              </a:pathLst>
            </a:custGeom>
            <a:ln w="12699">
              <a:solidFill>
                <a:srgbClr val="2E528F"/>
              </a:solidFill>
            </a:ln>
          </p:spPr>
          <p:txBody>
            <a:bodyPr wrap="square" lIns="0" tIns="0" rIns="0" bIns="0" rtlCol="0"/>
            <a:lstStyle/>
            <a:p>
              <a:endParaRPr/>
            </a:p>
          </p:txBody>
        </p:sp>
        <p:sp>
          <p:nvSpPr>
            <p:cNvPr id="79" name="object 79"/>
            <p:cNvSpPr/>
            <p:nvPr/>
          </p:nvSpPr>
          <p:spPr>
            <a:xfrm>
              <a:off x="10109200" y="2068829"/>
              <a:ext cx="290195" cy="193675"/>
            </a:xfrm>
            <a:custGeom>
              <a:avLst/>
              <a:gdLst/>
              <a:ahLst/>
              <a:cxnLst/>
              <a:rect l="l" t="t" r="r" b="b"/>
              <a:pathLst>
                <a:path w="290195" h="193675">
                  <a:moveTo>
                    <a:pt x="290055" y="116090"/>
                  </a:moveTo>
                  <a:lnTo>
                    <a:pt x="0" y="116090"/>
                  </a:lnTo>
                  <a:lnTo>
                    <a:pt x="0" y="193560"/>
                  </a:lnTo>
                  <a:lnTo>
                    <a:pt x="290055" y="193560"/>
                  </a:lnTo>
                  <a:lnTo>
                    <a:pt x="290055" y="116090"/>
                  </a:lnTo>
                  <a:close/>
                </a:path>
                <a:path w="290195" h="193675">
                  <a:moveTo>
                    <a:pt x="290055" y="0"/>
                  </a:moveTo>
                  <a:lnTo>
                    <a:pt x="0" y="0"/>
                  </a:lnTo>
                  <a:lnTo>
                    <a:pt x="0" y="77470"/>
                  </a:lnTo>
                  <a:lnTo>
                    <a:pt x="290055" y="77470"/>
                  </a:lnTo>
                  <a:lnTo>
                    <a:pt x="290055" y="0"/>
                  </a:lnTo>
                  <a:close/>
                </a:path>
              </a:pathLst>
            </a:custGeom>
            <a:solidFill>
              <a:srgbClr val="4471C4"/>
            </a:solidFill>
          </p:spPr>
          <p:txBody>
            <a:bodyPr wrap="square" lIns="0" tIns="0" rIns="0" bIns="0" rtlCol="0"/>
            <a:lstStyle/>
            <a:p>
              <a:endParaRPr/>
            </a:p>
          </p:txBody>
        </p:sp>
        <p:sp>
          <p:nvSpPr>
            <p:cNvPr id="80" name="object 80"/>
            <p:cNvSpPr/>
            <p:nvPr/>
          </p:nvSpPr>
          <p:spPr>
            <a:xfrm>
              <a:off x="10109200" y="2068829"/>
              <a:ext cx="290195" cy="193675"/>
            </a:xfrm>
            <a:custGeom>
              <a:avLst/>
              <a:gdLst/>
              <a:ahLst/>
              <a:cxnLst/>
              <a:rect l="l" t="t" r="r" b="b"/>
              <a:pathLst>
                <a:path w="290195" h="193675">
                  <a:moveTo>
                    <a:pt x="0" y="0"/>
                  </a:moveTo>
                  <a:lnTo>
                    <a:pt x="290067" y="0"/>
                  </a:lnTo>
                  <a:lnTo>
                    <a:pt x="290067" y="77470"/>
                  </a:lnTo>
                  <a:lnTo>
                    <a:pt x="0" y="77470"/>
                  </a:lnTo>
                  <a:lnTo>
                    <a:pt x="0" y="0"/>
                  </a:lnTo>
                  <a:close/>
                </a:path>
                <a:path w="290195" h="193675">
                  <a:moveTo>
                    <a:pt x="0" y="116078"/>
                  </a:moveTo>
                  <a:lnTo>
                    <a:pt x="290067" y="116078"/>
                  </a:lnTo>
                  <a:lnTo>
                    <a:pt x="290067" y="193548"/>
                  </a:lnTo>
                  <a:lnTo>
                    <a:pt x="0" y="193548"/>
                  </a:lnTo>
                  <a:lnTo>
                    <a:pt x="0" y="116078"/>
                  </a:lnTo>
                  <a:close/>
                </a:path>
              </a:pathLst>
            </a:custGeom>
            <a:ln w="12700">
              <a:solidFill>
                <a:srgbClr val="2E528F"/>
              </a:solidFill>
            </a:ln>
          </p:spPr>
          <p:txBody>
            <a:bodyPr wrap="square" lIns="0" tIns="0" rIns="0" bIns="0" rtlCol="0"/>
            <a:lstStyle/>
            <a:p>
              <a:endParaRPr/>
            </a:p>
          </p:txBody>
        </p:sp>
        <p:pic>
          <p:nvPicPr>
            <p:cNvPr id="81" name="object 81"/>
            <p:cNvPicPr/>
            <p:nvPr/>
          </p:nvPicPr>
          <p:blipFill>
            <a:blip r:embed="rId36" cstate="print"/>
            <a:stretch>
              <a:fillRect/>
            </a:stretch>
          </p:blipFill>
          <p:spPr>
            <a:xfrm>
              <a:off x="10466797" y="1505663"/>
              <a:ext cx="1211647" cy="1428036"/>
            </a:xfrm>
            <a:prstGeom prst="rect">
              <a:avLst/>
            </a:prstGeom>
          </p:spPr>
        </p:pic>
        <p:pic>
          <p:nvPicPr>
            <p:cNvPr id="82" name="object 82"/>
            <p:cNvPicPr/>
            <p:nvPr/>
          </p:nvPicPr>
          <p:blipFill>
            <a:blip r:embed="rId37" cstate="print"/>
            <a:stretch>
              <a:fillRect/>
            </a:stretch>
          </p:blipFill>
          <p:spPr>
            <a:xfrm>
              <a:off x="10558271" y="1484375"/>
              <a:ext cx="1101851" cy="1565148"/>
            </a:xfrm>
            <a:prstGeom prst="rect">
              <a:avLst/>
            </a:prstGeom>
          </p:spPr>
        </p:pic>
      </p:grpSp>
      <p:sp>
        <p:nvSpPr>
          <p:cNvPr id="83" name="object 83"/>
          <p:cNvSpPr txBox="1"/>
          <p:nvPr/>
        </p:nvSpPr>
        <p:spPr>
          <a:xfrm>
            <a:off x="5872352" y="4807711"/>
            <a:ext cx="5855970" cy="1245870"/>
          </a:xfrm>
          <a:prstGeom prst="rect">
            <a:avLst/>
          </a:prstGeom>
        </p:spPr>
        <p:txBody>
          <a:bodyPr vert="horz" wrap="square" lIns="0" tIns="12700" rIns="0" bIns="0" rtlCol="0">
            <a:spAutoFit/>
          </a:bodyPr>
          <a:lstStyle/>
          <a:p>
            <a:pPr marL="297180" indent="-285115">
              <a:lnSpc>
                <a:spcPct val="100000"/>
              </a:lnSpc>
              <a:spcBef>
                <a:spcPts val="100"/>
              </a:spcBef>
              <a:buAutoNum type="alphaUcPeriod"/>
              <a:tabLst>
                <a:tab pos="297815" algn="l"/>
              </a:tabLst>
            </a:pPr>
            <a:r>
              <a:rPr sz="2000" b="1" spc="-10" dirty="0">
                <a:latin typeface="Calibri"/>
                <a:cs typeface="Calibri"/>
              </a:rPr>
              <a:t>ditentukan</a:t>
            </a:r>
            <a:r>
              <a:rPr sz="2000" b="1" spc="-30" dirty="0">
                <a:latin typeface="Calibri"/>
                <a:cs typeface="Calibri"/>
              </a:rPr>
              <a:t> </a:t>
            </a:r>
            <a:r>
              <a:rPr sz="2000" b="1" spc="-10" dirty="0">
                <a:latin typeface="Calibri"/>
                <a:cs typeface="Calibri"/>
              </a:rPr>
              <a:t>Kementrian</a:t>
            </a:r>
            <a:r>
              <a:rPr sz="2000" b="1" spc="10" dirty="0">
                <a:latin typeface="Calibri"/>
                <a:cs typeface="Calibri"/>
              </a:rPr>
              <a:t> </a:t>
            </a:r>
            <a:r>
              <a:rPr sz="2000" b="1" spc="-15" dirty="0">
                <a:latin typeface="Calibri"/>
                <a:cs typeface="Calibri"/>
              </a:rPr>
              <a:t>dan/atau</a:t>
            </a:r>
            <a:r>
              <a:rPr sz="2000" b="1" spc="-5" dirty="0">
                <a:latin typeface="Calibri"/>
                <a:cs typeface="Calibri"/>
              </a:rPr>
              <a:t> </a:t>
            </a:r>
            <a:r>
              <a:rPr sz="2000" b="1" dirty="0">
                <a:latin typeface="Calibri"/>
                <a:cs typeface="Calibri"/>
              </a:rPr>
              <a:t>Pimpinan</a:t>
            </a:r>
            <a:r>
              <a:rPr sz="2000" b="1" spc="-25" dirty="0">
                <a:latin typeface="Calibri"/>
                <a:cs typeface="Calibri"/>
              </a:rPr>
              <a:t> </a:t>
            </a:r>
            <a:r>
              <a:rPr sz="2000" b="1" spc="-30" dirty="0">
                <a:latin typeface="Calibri"/>
                <a:cs typeface="Calibri"/>
              </a:rPr>
              <a:t>PT;</a:t>
            </a:r>
            <a:endParaRPr sz="2000">
              <a:latin typeface="Calibri"/>
              <a:cs typeface="Calibri"/>
            </a:endParaRPr>
          </a:p>
          <a:p>
            <a:pPr marL="297180" indent="-285115">
              <a:lnSpc>
                <a:spcPct val="100000"/>
              </a:lnSpc>
              <a:buAutoNum type="alphaUcPeriod"/>
              <a:tabLst>
                <a:tab pos="297815" algn="l"/>
              </a:tabLst>
            </a:pPr>
            <a:r>
              <a:rPr sz="2000" b="1" spc="-5" dirty="0">
                <a:latin typeface="Calibri"/>
                <a:cs typeface="Calibri"/>
              </a:rPr>
              <a:t>diperlukan</a:t>
            </a:r>
            <a:r>
              <a:rPr sz="2000" b="1" spc="-25" dirty="0">
                <a:latin typeface="Calibri"/>
                <a:cs typeface="Calibri"/>
              </a:rPr>
              <a:t> </a:t>
            </a:r>
            <a:r>
              <a:rPr sz="2000" b="1" dirty="0">
                <a:latin typeface="Calibri"/>
                <a:cs typeface="Calibri"/>
              </a:rPr>
              <a:t>bentuk2/model2</a:t>
            </a:r>
            <a:r>
              <a:rPr sz="2000" b="1" spc="-45" dirty="0">
                <a:latin typeface="Calibri"/>
                <a:cs typeface="Calibri"/>
              </a:rPr>
              <a:t> </a:t>
            </a:r>
            <a:r>
              <a:rPr sz="2000" b="1" spc="-10" dirty="0">
                <a:latin typeface="Calibri"/>
                <a:cs typeface="Calibri"/>
              </a:rPr>
              <a:t>Kerjasama</a:t>
            </a:r>
            <a:r>
              <a:rPr sz="2000" b="1" spc="-5" dirty="0">
                <a:latin typeface="Calibri"/>
                <a:cs typeface="Calibri"/>
              </a:rPr>
              <a:t> </a:t>
            </a:r>
            <a:r>
              <a:rPr sz="2000" b="1" dirty="0">
                <a:latin typeface="Calibri"/>
                <a:cs typeface="Calibri"/>
              </a:rPr>
              <a:t>dg</a:t>
            </a:r>
            <a:r>
              <a:rPr sz="2000" b="1" spc="-10" dirty="0">
                <a:latin typeface="Calibri"/>
                <a:cs typeface="Calibri"/>
              </a:rPr>
              <a:t> Mitra;</a:t>
            </a:r>
            <a:endParaRPr sz="2000">
              <a:latin typeface="Calibri"/>
              <a:cs typeface="Calibri"/>
            </a:endParaRPr>
          </a:p>
          <a:p>
            <a:pPr marL="297180" indent="-285115">
              <a:lnSpc>
                <a:spcPct val="100000"/>
              </a:lnSpc>
              <a:spcBef>
                <a:spcPts val="5"/>
              </a:spcBef>
              <a:buAutoNum type="alphaUcPeriod"/>
              <a:tabLst>
                <a:tab pos="297815" algn="l"/>
              </a:tabLst>
            </a:pPr>
            <a:r>
              <a:rPr sz="2000" b="1" spc="-10" dirty="0">
                <a:latin typeface="Calibri"/>
                <a:cs typeface="Calibri"/>
              </a:rPr>
              <a:t>dibawah</a:t>
            </a:r>
            <a:r>
              <a:rPr sz="2000" b="1" spc="-25" dirty="0">
                <a:latin typeface="Calibri"/>
                <a:cs typeface="Calibri"/>
              </a:rPr>
              <a:t> </a:t>
            </a:r>
            <a:r>
              <a:rPr sz="2000" b="1" spc="-5" dirty="0">
                <a:latin typeface="Calibri"/>
                <a:cs typeface="Calibri"/>
              </a:rPr>
              <a:t>bimbingan</a:t>
            </a:r>
            <a:r>
              <a:rPr sz="2000" b="1" spc="-40" dirty="0">
                <a:latin typeface="Calibri"/>
                <a:cs typeface="Calibri"/>
              </a:rPr>
              <a:t> </a:t>
            </a:r>
            <a:r>
              <a:rPr sz="2000" b="1" dirty="0">
                <a:latin typeface="Calibri"/>
                <a:cs typeface="Calibri"/>
              </a:rPr>
              <a:t>Dosen,</a:t>
            </a:r>
            <a:r>
              <a:rPr sz="2000" b="1" spc="-10" dirty="0">
                <a:latin typeface="Calibri"/>
                <a:cs typeface="Calibri"/>
              </a:rPr>
              <a:t> </a:t>
            </a:r>
            <a:r>
              <a:rPr sz="2000" b="1" spc="-5" dirty="0">
                <a:latin typeface="Calibri"/>
                <a:cs typeface="Calibri"/>
              </a:rPr>
              <a:t>diperlukan</a:t>
            </a:r>
            <a:r>
              <a:rPr sz="2000" b="1" spc="-15" dirty="0">
                <a:latin typeface="Calibri"/>
                <a:cs typeface="Calibri"/>
              </a:rPr>
              <a:t> </a:t>
            </a:r>
            <a:r>
              <a:rPr sz="2000" b="1" dirty="0">
                <a:latin typeface="Calibri"/>
                <a:cs typeface="Calibri"/>
              </a:rPr>
              <a:t>SOP;</a:t>
            </a:r>
            <a:endParaRPr sz="2000">
              <a:latin typeface="Calibri"/>
              <a:cs typeface="Calibri"/>
            </a:endParaRPr>
          </a:p>
          <a:p>
            <a:pPr marL="297180" indent="-285115">
              <a:lnSpc>
                <a:spcPct val="100000"/>
              </a:lnSpc>
              <a:buAutoNum type="alphaUcPeriod"/>
              <a:tabLst>
                <a:tab pos="297815" algn="l"/>
              </a:tabLst>
            </a:pPr>
            <a:r>
              <a:rPr sz="2000" b="1" spc="-5" dirty="0">
                <a:latin typeface="Calibri"/>
                <a:cs typeface="Calibri"/>
              </a:rPr>
              <a:t>diperlukan</a:t>
            </a:r>
            <a:r>
              <a:rPr sz="2000" b="1" spc="-15" dirty="0">
                <a:latin typeface="Calibri"/>
                <a:cs typeface="Calibri"/>
              </a:rPr>
              <a:t> </a:t>
            </a:r>
            <a:r>
              <a:rPr sz="2000" b="1" spc="-5" dirty="0">
                <a:latin typeface="Calibri"/>
                <a:cs typeface="Calibri"/>
              </a:rPr>
              <a:t>model2</a:t>
            </a:r>
            <a:r>
              <a:rPr sz="2000" b="1" spc="-10" dirty="0">
                <a:latin typeface="Calibri"/>
                <a:cs typeface="Calibri"/>
              </a:rPr>
              <a:t> </a:t>
            </a:r>
            <a:r>
              <a:rPr sz="2000" b="1" spc="-20" dirty="0">
                <a:latin typeface="Calibri"/>
                <a:cs typeface="Calibri"/>
              </a:rPr>
              <a:t>konversi</a:t>
            </a:r>
            <a:r>
              <a:rPr sz="2000" b="1" dirty="0">
                <a:latin typeface="Calibri"/>
                <a:cs typeface="Calibri"/>
              </a:rPr>
              <a:t> nilai</a:t>
            </a:r>
            <a:r>
              <a:rPr sz="2000" b="1" spc="-25" dirty="0">
                <a:latin typeface="Calibri"/>
                <a:cs typeface="Calibri"/>
              </a:rPr>
              <a:t> </a:t>
            </a:r>
            <a:r>
              <a:rPr sz="2000" b="1" dirty="0">
                <a:latin typeface="Calibri"/>
                <a:cs typeface="Calibri"/>
              </a:rPr>
              <a:t>&amp;</a:t>
            </a:r>
            <a:r>
              <a:rPr sz="2000" b="1" spc="10" dirty="0">
                <a:latin typeface="Calibri"/>
                <a:cs typeface="Calibri"/>
              </a:rPr>
              <a:t> </a:t>
            </a:r>
            <a:r>
              <a:rPr sz="2000" b="1" dirty="0">
                <a:latin typeface="Calibri"/>
                <a:cs typeface="Calibri"/>
              </a:rPr>
              <a:t>bobot</a:t>
            </a:r>
            <a:r>
              <a:rPr sz="2000" b="1" spc="-30" dirty="0">
                <a:latin typeface="Calibri"/>
                <a:cs typeface="Calibri"/>
              </a:rPr>
              <a:t> </a:t>
            </a:r>
            <a:r>
              <a:rPr sz="2000" b="1" spc="-5" dirty="0">
                <a:latin typeface="Calibri"/>
                <a:cs typeface="Calibri"/>
              </a:rPr>
              <a:t>sks</a:t>
            </a:r>
            <a:r>
              <a:rPr sz="2000" b="1" spc="-15" dirty="0">
                <a:latin typeface="Calibri"/>
                <a:cs typeface="Calibri"/>
              </a:rPr>
              <a:t> </a:t>
            </a:r>
            <a:r>
              <a:rPr sz="2000" b="1" dirty="0">
                <a:latin typeface="Calibri"/>
                <a:cs typeface="Calibri"/>
              </a:rPr>
              <a:t>dg MK;</a:t>
            </a:r>
            <a:endParaRPr sz="2000">
              <a:latin typeface="Calibri"/>
              <a:cs typeface="Calibri"/>
            </a:endParaRPr>
          </a:p>
        </p:txBody>
      </p:sp>
      <p:sp>
        <p:nvSpPr>
          <p:cNvPr id="84" name="object 84"/>
          <p:cNvSpPr txBox="1"/>
          <p:nvPr/>
        </p:nvSpPr>
        <p:spPr>
          <a:xfrm>
            <a:off x="77520" y="5800445"/>
            <a:ext cx="5306695"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0000C4"/>
                </a:solidFill>
                <a:latin typeface="Calibri"/>
                <a:cs typeface="Calibri"/>
              </a:rPr>
              <a:t>(PermenDikBud</a:t>
            </a:r>
            <a:r>
              <a:rPr sz="1800" b="1" dirty="0">
                <a:solidFill>
                  <a:srgbClr val="0000C4"/>
                </a:solidFill>
                <a:latin typeface="Calibri"/>
                <a:cs typeface="Calibri"/>
              </a:rPr>
              <a:t> </a:t>
            </a:r>
            <a:r>
              <a:rPr sz="1800" b="1" spc="-5" dirty="0">
                <a:solidFill>
                  <a:srgbClr val="0000C4"/>
                </a:solidFill>
                <a:latin typeface="Calibri"/>
                <a:cs typeface="Calibri"/>
              </a:rPr>
              <a:t>No.3</a:t>
            </a:r>
            <a:r>
              <a:rPr sz="1800" b="1" spc="-30" dirty="0">
                <a:solidFill>
                  <a:srgbClr val="0000C4"/>
                </a:solidFill>
                <a:latin typeface="Calibri"/>
                <a:cs typeface="Calibri"/>
              </a:rPr>
              <a:t> </a:t>
            </a:r>
            <a:r>
              <a:rPr sz="1800" b="1" spc="-5" dirty="0">
                <a:solidFill>
                  <a:srgbClr val="0000C4"/>
                </a:solidFill>
                <a:latin typeface="Calibri"/>
                <a:cs typeface="Calibri"/>
              </a:rPr>
              <a:t>Tahun</a:t>
            </a:r>
            <a:r>
              <a:rPr sz="1800" b="1" spc="-20" dirty="0">
                <a:solidFill>
                  <a:srgbClr val="0000C4"/>
                </a:solidFill>
                <a:latin typeface="Calibri"/>
                <a:cs typeface="Calibri"/>
              </a:rPr>
              <a:t> </a:t>
            </a:r>
            <a:r>
              <a:rPr sz="1800" b="1" dirty="0">
                <a:solidFill>
                  <a:srgbClr val="0000C4"/>
                </a:solidFill>
                <a:latin typeface="Calibri"/>
                <a:cs typeface="Calibri"/>
              </a:rPr>
              <a:t>2020:</a:t>
            </a:r>
            <a:r>
              <a:rPr sz="1800" b="1" spc="5" dirty="0">
                <a:solidFill>
                  <a:srgbClr val="0000C4"/>
                </a:solidFill>
                <a:latin typeface="Calibri"/>
                <a:cs typeface="Calibri"/>
              </a:rPr>
              <a:t> </a:t>
            </a:r>
            <a:r>
              <a:rPr sz="1800" b="1" spc="-5" dirty="0">
                <a:solidFill>
                  <a:srgbClr val="0000C4"/>
                </a:solidFill>
                <a:latin typeface="Calibri"/>
                <a:cs typeface="Calibri"/>
              </a:rPr>
              <a:t>Pasal</a:t>
            </a:r>
            <a:r>
              <a:rPr sz="1800" b="1" spc="-10" dirty="0">
                <a:solidFill>
                  <a:srgbClr val="0000C4"/>
                </a:solidFill>
                <a:latin typeface="Calibri"/>
                <a:cs typeface="Calibri"/>
              </a:rPr>
              <a:t> </a:t>
            </a:r>
            <a:r>
              <a:rPr sz="1800" b="1" dirty="0">
                <a:solidFill>
                  <a:srgbClr val="0000C4"/>
                </a:solidFill>
                <a:latin typeface="Calibri"/>
                <a:cs typeface="Calibri"/>
              </a:rPr>
              <a:t>15</a:t>
            </a:r>
            <a:r>
              <a:rPr sz="1800" b="1" spc="5" dirty="0">
                <a:solidFill>
                  <a:srgbClr val="0000C4"/>
                </a:solidFill>
                <a:latin typeface="Calibri"/>
                <a:cs typeface="Calibri"/>
              </a:rPr>
              <a:t> </a:t>
            </a:r>
            <a:r>
              <a:rPr sz="1800" b="1" dirty="0">
                <a:solidFill>
                  <a:srgbClr val="0000C4"/>
                </a:solidFill>
                <a:latin typeface="Calibri"/>
                <a:cs typeface="Calibri"/>
              </a:rPr>
              <a:t>&amp;</a:t>
            </a:r>
            <a:r>
              <a:rPr sz="1800" b="1" spc="-10" dirty="0">
                <a:solidFill>
                  <a:srgbClr val="0000C4"/>
                </a:solidFill>
                <a:latin typeface="Calibri"/>
                <a:cs typeface="Calibri"/>
              </a:rPr>
              <a:t> </a:t>
            </a:r>
            <a:r>
              <a:rPr sz="1800" b="1" dirty="0">
                <a:solidFill>
                  <a:srgbClr val="0000C4"/>
                </a:solidFill>
                <a:latin typeface="Calibri"/>
                <a:cs typeface="Calibri"/>
              </a:rPr>
              <a:t>18</a:t>
            </a:r>
            <a:r>
              <a:rPr sz="1800" b="1" spc="5" dirty="0">
                <a:solidFill>
                  <a:srgbClr val="0000C4"/>
                </a:solidFill>
                <a:latin typeface="Calibri"/>
                <a:cs typeface="Calibri"/>
              </a:rPr>
              <a:t> </a:t>
            </a:r>
            <a:r>
              <a:rPr sz="1800" b="1" dirty="0">
                <a:solidFill>
                  <a:srgbClr val="0000C4"/>
                </a:solidFill>
                <a:latin typeface="Calibri"/>
                <a:cs typeface="Calibri"/>
              </a:rPr>
              <a:t>(1,2,3))</a:t>
            </a:r>
            <a:endParaRPr sz="1800">
              <a:latin typeface="Calibri"/>
              <a:cs typeface="Calibri"/>
            </a:endParaRPr>
          </a:p>
        </p:txBody>
      </p:sp>
      <p:sp>
        <p:nvSpPr>
          <p:cNvPr id="85" name="object 85"/>
          <p:cNvSpPr txBox="1"/>
          <p:nvPr/>
        </p:nvSpPr>
        <p:spPr>
          <a:xfrm>
            <a:off x="10517123" y="1536192"/>
            <a:ext cx="1115695" cy="1324610"/>
          </a:xfrm>
          <a:prstGeom prst="rect">
            <a:avLst/>
          </a:prstGeom>
          <a:solidFill>
            <a:srgbClr val="001F5F"/>
          </a:solidFill>
        </p:spPr>
        <p:txBody>
          <a:bodyPr vert="horz" wrap="square" lIns="0" tIns="60960" rIns="0" bIns="0" rtlCol="0">
            <a:spAutoFit/>
          </a:bodyPr>
          <a:lstStyle/>
          <a:p>
            <a:pPr marL="254635">
              <a:lnSpc>
                <a:spcPct val="100000"/>
              </a:lnSpc>
              <a:spcBef>
                <a:spcPts val="480"/>
              </a:spcBef>
            </a:pPr>
            <a:r>
              <a:rPr sz="2000" spc="130" dirty="0">
                <a:solidFill>
                  <a:srgbClr val="FFFFFF"/>
                </a:solidFill>
                <a:latin typeface="Symbol"/>
                <a:cs typeface="Symbol"/>
              </a:rPr>
              <a:t></a:t>
            </a:r>
            <a:r>
              <a:rPr sz="2000" spc="130" dirty="0">
                <a:solidFill>
                  <a:srgbClr val="FFFFFF"/>
                </a:solidFill>
                <a:latin typeface="Trebuchet MS"/>
                <a:cs typeface="Trebuchet MS"/>
              </a:rPr>
              <a:t>144</a:t>
            </a:r>
            <a:endParaRPr sz="2000">
              <a:latin typeface="Trebuchet MS"/>
              <a:cs typeface="Trebuchet MS"/>
            </a:endParaRPr>
          </a:p>
          <a:p>
            <a:pPr marL="368935">
              <a:lnSpc>
                <a:spcPct val="100000"/>
              </a:lnSpc>
            </a:pPr>
            <a:r>
              <a:rPr sz="2000" spc="105" dirty="0">
                <a:solidFill>
                  <a:srgbClr val="FFFFFF"/>
                </a:solidFill>
                <a:latin typeface="Trebuchet MS"/>
                <a:cs typeface="Trebuchet MS"/>
              </a:rPr>
              <a:t>sks</a:t>
            </a:r>
            <a:endParaRPr sz="2000">
              <a:latin typeface="Trebuchet MS"/>
              <a:cs typeface="Trebuchet MS"/>
            </a:endParaRPr>
          </a:p>
          <a:p>
            <a:pPr marL="285115">
              <a:lnSpc>
                <a:spcPct val="100000"/>
              </a:lnSpc>
            </a:pPr>
            <a:r>
              <a:rPr sz="2000" spc="90" dirty="0">
                <a:solidFill>
                  <a:srgbClr val="FFFFFF"/>
                </a:solidFill>
                <a:latin typeface="Trebuchet MS"/>
                <a:cs typeface="Trebuchet MS"/>
              </a:rPr>
              <a:t>(</a:t>
            </a:r>
            <a:r>
              <a:rPr sz="2000" spc="90" dirty="0">
                <a:solidFill>
                  <a:srgbClr val="FFFFFF"/>
                </a:solidFill>
                <a:latin typeface="Symbol"/>
                <a:cs typeface="Symbol"/>
              </a:rPr>
              <a:t></a:t>
            </a:r>
            <a:r>
              <a:rPr sz="2000" spc="90" dirty="0">
                <a:solidFill>
                  <a:srgbClr val="FFFFFF"/>
                </a:solidFill>
                <a:latin typeface="Trebuchet MS"/>
                <a:cs typeface="Trebuchet MS"/>
              </a:rPr>
              <a:t>14</a:t>
            </a:r>
            <a:endParaRPr sz="2000">
              <a:latin typeface="Trebuchet MS"/>
              <a:cs typeface="Trebuchet MS"/>
            </a:endParaRPr>
          </a:p>
          <a:p>
            <a:pPr marL="304800">
              <a:lnSpc>
                <a:spcPct val="100000"/>
              </a:lnSpc>
            </a:pPr>
            <a:r>
              <a:rPr sz="2000" spc="-5" dirty="0">
                <a:solidFill>
                  <a:srgbClr val="FFFFFF"/>
                </a:solidFill>
                <a:latin typeface="Trebuchet MS"/>
                <a:cs typeface="Trebuchet MS"/>
              </a:rPr>
              <a:t>smt)</a:t>
            </a:r>
            <a:endParaRPr sz="2000">
              <a:latin typeface="Trebuchet MS"/>
              <a:cs typeface="Trebuchet MS"/>
            </a:endParaRPr>
          </a:p>
        </p:txBody>
      </p:sp>
      <p:sp>
        <p:nvSpPr>
          <p:cNvPr id="86" name="object 86"/>
          <p:cNvSpPr txBox="1"/>
          <p:nvPr/>
        </p:nvSpPr>
        <p:spPr>
          <a:xfrm>
            <a:off x="10647298" y="6619989"/>
            <a:ext cx="1477010" cy="219075"/>
          </a:xfrm>
          <a:prstGeom prst="rect">
            <a:avLst/>
          </a:prstGeom>
        </p:spPr>
        <p:txBody>
          <a:bodyPr vert="horz" wrap="square" lIns="0" tIns="0" rIns="0" bIns="0" rtlCol="0">
            <a:spAutoFit/>
          </a:bodyPr>
          <a:lstStyle/>
          <a:p>
            <a:pPr>
              <a:lnSpc>
                <a:spcPts val="1530"/>
              </a:lnSpc>
            </a:pPr>
            <a:r>
              <a:rPr sz="1400" b="1" i="1" spc="5" dirty="0">
                <a:solidFill>
                  <a:srgbClr val="0000FF"/>
                </a:solidFill>
                <a:latin typeface="Times New Roman"/>
                <a:cs typeface="Times New Roman"/>
              </a:rPr>
              <a:t>©</a:t>
            </a:r>
            <a:r>
              <a:rPr sz="1400" b="1" i="1" spc="125" dirty="0">
                <a:solidFill>
                  <a:srgbClr val="0000FF"/>
                </a:solidFill>
                <a:latin typeface="Times New Roman"/>
                <a:cs typeface="Times New Roman"/>
              </a:rPr>
              <a:t>S</a:t>
            </a:r>
            <a:r>
              <a:rPr sz="1400" b="1" i="1" spc="-110" dirty="0">
                <a:solidFill>
                  <a:srgbClr val="0000FF"/>
                </a:solidFill>
                <a:latin typeface="Times New Roman"/>
                <a:cs typeface="Times New Roman"/>
              </a:rPr>
              <a:t>y</a:t>
            </a:r>
            <a:r>
              <a:rPr sz="1400" b="1" i="1" spc="-114" dirty="0">
                <a:solidFill>
                  <a:srgbClr val="0000FF"/>
                </a:solidFill>
                <a:latin typeface="Times New Roman"/>
                <a:cs typeface="Times New Roman"/>
              </a:rPr>
              <a:t>a</a:t>
            </a:r>
            <a:r>
              <a:rPr sz="1400" b="1" i="1" spc="-315" dirty="0">
                <a:solidFill>
                  <a:srgbClr val="0000FF"/>
                </a:solidFill>
                <a:latin typeface="Times New Roman"/>
                <a:cs typeface="Times New Roman"/>
              </a:rPr>
              <a:t>m</a:t>
            </a:r>
            <a:r>
              <a:rPr sz="1400" b="1" i="1" spc="-120" dirty="0">
                <a:solidFill>
                  <a:srgbClr val="0000FF"/>
                </a:solidFill>
                <a:latin typeface="Times New Roman"/>
                <a:cs typeface="Times New Roman"/>
              </a:rPr>
              <a:t>s</a:t>
            </a:r>
            <a:r>
              <a:rPr sz="1400" b="1" i="1" spc="-155" dirty="0">
                <a:solidFill>
                  <a:srgbClr val="0000FF"/>
                </a:solidFill>
                <a:latin typeface="Times New Roman"/>
                <a:cs typeface="Times New Roman"/>
              </a:rPr>
              <a:t>ul</a:t>
            </a:r>
            <a:r>
              <a:rPr sz="1400" b="1" i="1" spc="-25" dirty="0">
                <a:solidFill>
                  <a:srgbClr val="0000FF"/>
                </a:solidFill>
                <a:latin typeface="Times New Roman"/>
                <a:cs typeface="Times New Roman"/>
              </a:rPr>
              <a:t> </a:t>
            </a:r>
            <a:r>
              <a:rPr sz="1400" b="1" i="1" spc="-40" dirty="0">
                <a:solidFill>
                  <a:srgbClr val="0000FF"/>
                </a:solidFill>
                <a:latin typeface="Times New Roman"/>
                <a:cs typeface="Times New Roman"/>
              </a:rPr>
              <a:t>A</a:t>
            </a:r>
            <a:r>
              <a:rPr sz="1400" b="1" i="1" spc="-130" dirty="0">
                <a:solidFill>
                  <a:srgbClr val="0000FF"/>
                </a:solidFill>
                <a:latin typeface="Times New Roman"/>
                <a:cs typeface="Times New Roman"/>
              </a:rPr>
              <a:t>r</a:t>
            </a:r>
            <a:r>
              <a:rPr sz="1400" b="1" i="1" spc="-60" dirty="0">
                <a:solidFill>
                  <a:srgbClr val="0000FF"/>
                </a:solidFill>
                <a:latin typeface="Times New Roman"/>
                <a:cs typeface="Times New Roman"/>
              </a:rPr>
              <a:t>i</a:t>
            </a:r>
            <a:r>
              <a:rPr sz="1400" b="1" i="1" spc="-114" dirty="0">
                <a:solidFill>
                  <a:srgbClr val="0000FF"/>
                </a:solidFill>
                <a:latin typeface="Times New Roman"/>
                <a:cs typeface="Times New Roman"/>
              </a:rPr>
              <a:t>f</a:t>
            </a:r>
            <a:r>
              <a:rPr sz="1400" b="1" i="1" spc="-170" dirty="0">
                <a:solidFill>
                  <a:srgbClr val="0000FF"/>
                </a:solidFill>
                <a:latin typeface="Times New Roman"/>
                <a:cs typeface="Times New Roman"/>
              </a:rPr>
              <a:t>in</a:t>
            </a:r>
            <a:r>
              <a:rPr sz="1400" b="1" i="1" spc="114" dirty="0">
                <a:solidFill>
                  <a:srgbClr val="0000FF"/>
                </a:solidFill>
                <a:latin typeface="Times New Roman"/>
                <a:cs typeface="Times New Roman"/>
              </a:rPr>
              <a:t>,</a:t>
            </a:r>
            <a:r>
              <a:rPr sz="1400" b="1" i="1" spc="10" dirty="0">
                <a:solidFill>
                  <a:srgbClr val="0000FF"/>
                </a:solidFill>
                <a:latin typeface="Times New Roman"/>
                <a:cs typeface="Times New Roman"/>
              </a:rPr>
              <a:t> </a:t>
            </a:r>
            <a:r>
              <a:rPr sz="1400" b="1" i="1" spc="-85" dirty="0">
                <a:solidFill>
                  <a:srgbClr val="0000FF"/>
                </a:solidFill>
                <a:latin typeface="Times New Roman"/>
                <a:cs typeface="Times New Roman"/>
              </a:rPr>
              <a:t>202</a:t>
            </a:r>
            <a:r>
              <a:rPr sz="1400" b="1" i="1" spc="-90" dirty="0">
                <a:solidFill>
                  <a:srgbClr val="0000FF"/>
                </a:solidFill>
                <a:latin typeface="Times New Roman"/>
                <a:cs typeface="Times New Roman"/>
              </a:rPr>
              <a:t>0</a:t>
            </a:r>
            <a:endParaRPr sz="1400">
              <a:latin typeface="Times New Roman"/>
              <a:cs typeface="Times New Roman"/>
            </a:endParaRPr>
          </a:p>
        </p:txBody>
      </p:sp>
      <p:grpSp>
        <p:nvGrpSpPr>
          <p:cNvPr id="87" name="object 87"/>
          <p:cNvGrpSpPr/>
          <p:nvPr/>
        </p:nvGrpSpPr>
        <p:grpSpPr>
          <a:xfrm>
            <a:off x="0" y="6056376"/>
            <a:ext cx="12192000" cy="802005"/>
            <a:chOff x="0" y="6056376"/>
            <a:chExt cx="12192000" cy="802005"/>
          </a:xfrm>
        </p:grpSpPr>
        <p:pic>
          <p:nvPicPr>
            <p:cNvPr id="88" name="object 88"/>
            <p:cNvPicPr/>
            <p:nvPr/>
          </p:nvPicPr>
          <p:blipFill>
            <a:blip r:embed="rId38" cstate="print"/>
            <a:stretch>
              <a:fillRect/>
            </a:stretch>
          </p:blipFill>
          <p:spPr>
            <a:xfrm>
              <a:off x="0" y="6088383"/>
              <a:ext cx="12192000" cy="769614"/>
            </a:xfrm>
            <a:prstGeom prst="rect">
              <a:avLst/>
            </a:prstGeom>
          </p:spPr>
        </p:pic>
        <p:pic>
          <p:nvPicPr>
            <p:cNvPr id="89" name="object 89"/>
            <p:cNvPicPr/>
            <p:nvPr/>
          </p:nvPicPr>
          <p:blipFill>
            <a:blip r:embed="rId39" cstate="print"/>
            <a:stretch>
              <a:fillRect/>
            </a:stretch>
          </p:blipFill>
          <p:spPr>
            <a:xfrm>
              <a:off x="0" y="6056376"/>
              <a:ext cx="11590019" cy="801621"/>
            </a:xfrm>
            <a:prstGeom prst="rect">
              <a:avLst/>
            </a:prstGeom>
          </p:spPr>
        </p:pic>
        <p:sp>
          <p:nvSpPr>
            <p:cNvPr id="90" name="object 90"/>
            <p:cNvSpPr/>
            <p:nvPr/>
          </p:nvSpPr>
          <p:spPr>
            <a:xfrm>
              <a:off x="44196" y="6128004"/>
              <a:ext cx="12100560" cy="707390"/>
            </a:xfrm>
            <a:custGeom>
              <a:avLst/>
              <a:gdLst/>
              <a:ahLst/>
              <a:cxnLst/>
              <a:rect l="l" t="t" r="r" b="b"/>
              <a:pathLst>
                <a:path w="12100560" h="707390">
                  <a:moveTo>
                    <a:pt x="12100559" y="0"/>
                  </a:moveTo>
                  <a:lnTo>
                    <a:pt x="0" y="0"/>
                  </a:lnTo>
                  <a:lnTo>
                    <a:pt x="0" y="707136"/>
                  </a:lnTo>
                  <a:lnTo>
                    <a:pt x="12100559" y="707136"/>
                  </a:lnTo>
                  <a:lnTo>
                    <a:pt x="12100559" y="0"/>
                  </a:lnTo>
                  <a:close/>
                </a:path>
              </a:pathLst>
            </a:custGeom>
            <a:solidFill>
              <a:srgbClr val="E1EFD9"/>
            </a:solidFill>
          </p:spPr>
          <p:txBody>
            <a:bodyPr wrap="square" lIns="0" tIns="0" rIns="0" bIns="0" rtlCol="0"/>
            <a:lstStyle/>
            <a:p>
              <a:endParaRPr/>
            </a:p>
          </p:txBody>
        </p:sp>
      </p:grpSp>
      <p:sp>
        <p:nvSpPr>
          <p:cNvPr id="91" name="object 91"/>
          <p:cNvSpPr txBox="1"/>
          <p:nvPr/>
        </p:nvSpPr>
        <p:spPr>
          <a:xfrm>
            <a:off x="122935" y="6145174"/>
            <a:ext cx="11274425" cy="636270"/>
          </a:xfrm>
          <a:prstGeom prst="rect">
            <a:avLst/>
          </a:prstGeom>
        </p:spPr>
        <p:txBody>
          <a:bodyPr vert="horz" wrap="square" lIns="0" tIns="12700" rIns="0" bIns="0" rtlCol="0">
            <a:spAutoFit/>
          </a:bodyPr>
          <a:lstStyle/>
          <a:p>
            <a:pPr marL="12700" marR="5080">
              <a:lnSpc>
                <a:spcPct val="100000"/>
              </a:lnSpc>
              <a:spcBef>
                <a:spcPts val="100"/>
              </a:spcBef>
            </a:pPr>
            <a:r>
              <a:rPr sz="2000" spc="5" dirty="0">
                <a:latin typeface="Arial Black"/>
                <a:cs typeface="Arial Black"/>
              </a:rPr>
              <a:t>Perguruan</a:t>
            </a:r>
            <a:r>
              <a:rPr sz="2000" spc="30" dirty="0">
                <a:latin typeface="Arial Black"/>
                <a:cs typeface="Arial Black"/>
              </a:rPr>
              <a:t> </a:t>
            </a:r>
            <a:r>
              <a:rPr sz="2000" dirty="0">
                <a:latin typeface="Arial Black"/>
                <a:cs typeface="Arial Black"/>
              </a:rPr>
              <a:t>Tinggi</a:t>
            </a:r>
            <a:r>
              <a:rPr sz="2000" spc="15" dirty="0">
                <a:latin typeface="Arial Black"/>
                <a:cs typeface="Arial Black"/>
              </a:rPr>
              <a:t> </a:t>
            </a:r>
            <a:r>
              <a:rPr sz="2000" dirty="0">
                <a:solidFill>
                  <a:srgbClr val="C00000"/>
                </a:solidFill>
                <a:latin typeface="Arial Black"/>
                <a:cs typeface="Arial Black"/>
              </a:rPr>
              <a:t>WAJIB</a:t>
            </a:r>
            <a:r>
              <a:rPr sz="2000" spc="-20" dirty="0">
                <a:solidFill>
                  <a:srgbClr val="C00000"/>
                </a:solidFill>
                <a:latin typeface="Arial Black"/>
                <a:cs typeface="Arial Black"/>
              </a:rPr>
              <a:t> </a:t>
            </a:r>
            <a:r>
              <a:rPr sz="2000" spc="-5" dirty="0">
                <a:latin typeface="Arial Black"/>
                <a:cs typeface="Arial Black"/>
              </a:rPr>
              <a:t>memfasilitasi pelaksanaan</a:t>
            </a:r>
            <a:r>
              <a:rPr sz="2000" spc="35" dirty="0">
                <a:latin typeface="Arial Black"/>
                <a:cs typeface="Arial Black"/>
              </a:rPr>
              <a:t> </a:t>
            </a:r>
            <a:r>
              <a:rPr sz="2000" spc="-5" dirty="0">
                <a:latin typeface="Arial Black"/>
                <a:cs typeface="Arial Black"/>
              </a:rPr>
              <a:t>pemenuhan</a:t>
            </a:r>
            <a:r>
              <a:rPr sz="2000" spc="55" dirty="0">
                <a:latin typeface="Arial Black"/>
                <a:cs typeface="Arial Black"/>
              </a:rPr>
              <a:t> </a:t>
            </a:r>
            <a:r>
              <a:rPr sz="2000" dirty="0">
                <a:latin typeface="Arial Black"/>
                <a:cs typeface="Arial Black"/>
              </a:rPr>
              <a:t>masa</a:t>
            </a:r>
            <a:r>
              <a:rPr sz="2000" spc="10" dirty="0">
                <a:latin typeface="Arial Black"/>
                <a:cs typeface="Arial Black"/>
              </a:rPr>
              <a:t> </a:t>
            </a:r>
            <a:r>
              <a:rPr sz="2000" dirty="0">
                <a:latin typeface="Arial Black"/>
                <a:cs typeface="Arial Black"/>
              </a:rPr>
              <a:t>dan</a:t>
            </a:r>
            <a:r>
              <a:rPr sz="2000" spc="10" dirty="0">
                <a:latin typeface="Arial Black"/>
                <a:cs typeface="Arial Black"/>
              </a:rPr>
              <a:t> </a:t>
            </a:r>
            <a:r>
              <a:rPr sz="2000" spc="-10" dirty="0">
                <a:latin typeface="Arial Black"/>
                <a:cs typeface="Arial Black"/>
              </a:rPr>
              <a:t>beban </a:t>
            </a:r>
            <a:r>
              <a:rPr sz="2000" spc="-650" dirty="0">
                <a:latin typeface="Arial Black"/>
                <a:cs typeface="Arial Black"/>
              </a:rPr>
              <a:t> </a:t>
            </a:r>
            <a:r>
              <a:rPr sz="2000" dirty="0">
                <a:latin typeface="Arial Black"/>
                <a:cs typeface="Arial Black"/>
              </a:rPr>
              <a:t>belajar</a:t>
            </a:r>
            <a:r>
              <a:rPr sz="2000" spc="-15" dirty="0">
                <a:latin typeface="Arial Black"/>
                <a:cs typeface="Arial Black"/>
              </a:rPr>
              <a:t> </a:t>
            </a:r>
            <a:r>
              <a:rPr sz="2000" dirty="0">
                <a:latin typeface="Arial Black"/>
                <a:cs typeface="Arial Black"/>
              </a:rPr>
              <a:t>dalam</a:t>
            </a:r>
            <a:r>
              <a:rPr sz="2000" spc="-5" dirty="0">
                <a:latin typeface="Arial Black"/>
                <a:cs typeface="Arial Black"/>
              </a:rPr>
              <a:t> </a:t>
            </a:r>
            <a:r>
              <a:rPr sz="2000" dirty="0">
                <a:latin typeface="Arial Black"/>
                <a:cs typeface="Arial Black"/>
              </a:rPr>
              <a:t>proses</a:t>
            </a:r>
            <a:r>
              <a:rPr sz="2000" spc="5" dirty="0">
                <a:latin typeface="Arial Black"/>
                <a:cs typeface="Arial Black"/>
              </a:rPr>
              <a:t> </a:t>
            </a:r>
            <a:r>
              <a:rPr sz="2000" dirty="0">
                <a:latin typeface="Arial Black"/>
                <a:cs typeface="Arial Black"/>
              </a:rPr>
              <a:t>Pembelajaran sebagaimana</a:t>
            </a:r>
            <a:r>
              <a:rPr sz="2000" spc="25" dirty="0">
                <a:latin typeface="Arial Black"/>
                <a:cs typeface="Arial Black"/>
              </a:rPr>
              <a:t> </a:t>
            </a:r>
            <a:r>
              <a:rPr sz="2000" dirty="0">
                <a:latin typeface="Arial Black"/>
                <a:cs typeface="Arial Black"/>
              </a:rPr>
              <a:t>dimaksud</a:t>
            </a:r>
            <a:r>
              <a:rPr sz="2000" spc="-10" dirty="0">
                <a:latin typeface="Arial Black"/>
                <a:cs typeface="Arial Black"/>
              </a:rPr>
              <a:t> </a:t>
            </a:r>
            <a:r>
              <a:rPr sz="2000" dirty="0">
                <a:latin typeface="Arial Black"/>
                <a:cs typeface="Arial Black"/>
              </a:rPr>
              <a:t>di</a:t>
            </a:r>
            <a:r>
              <a:rPr sz="2000" spc="-10" dirty="0">
                <a:latin typeface="Arial Black"/>
                <a:cs typeface="Arial Black"/>
              </a:rPr>
              <a:t> atas.</a:t>
            </a:r>
            <a:endParaRPr sz="2000">
              <a:latin typeface="Arial Black"/>
              <a:cs typeface="Arial Black"/>
            </a:endParaRPr>
          </a:p>
        </p:txBody>
      </p:sp>
      <p:pic>
        <p:nvPicPr>
          <p:cNvPr id="92" name="object 92"/>
          <p:cNvPicPr/>
          <p:nvPr/>
        </p:nvPicPr>
        <p:blipFill>
          <a:blip r:embed="rId40" cstate="print"/>
          <a:stretch>
            <a:fillRect/>
          </a:stretch>
        </p:blipFill>
        <p:spPr>
          <a:xfrm>
            <a:off x="3953255" y="3486911"/>
            <a:ext cx="1796796" cy="958596"/>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object 28"/>
          <p:cNvPicPr/>
          <p:nvPr/>
        </p:nvPicPr>
        <p:blipFill>
          <a:blip r:embed="rId2" cstate="print"/>
          <a:stretch>
            <a:fillRect/>
          </a:stretch>
        </p:blipFill>
        <p:spPr>
          <a:xfrm>
            <a:off x="307449" y="224975"/>
            <a:ext cx="7168933" cy="368553"/>
          </a:xfrm>
          <a:prstGeom prst="rect">
            <a:avLst/>
          </a:prstGeom>
        </p:spPr>
      </p:pic>
      <p:sp>
        <p:nvSpPr>
          <p:cNvPr id="30" name="TextBox 29">
            <a:extLst>
              <a:ext uri="{FF2B5EF4-FFF2-40B4-BE49-F238E27FC236}">
                <a16:creationId xmlns:a16="http://schemas.microsoft.com/office/drawing/2014/main" id="{E13D0A94-911F-925F-197B-D35E630D11C2}"/>
              </a:ext>
            </a:extLst>
          </p:cNvPr>
          <p:cNvSpPr txBox="1"/>
          <p:nvPr/>
        </p:nvSpPr>
        <p:spPr>
          <a:xfrm>
            <a:off x="228600" y="685800"/>
            <a:ext cx="6096000" cy="2954655"/>
          </a:xfrm>
          <a:prstGeom prst="rect">
            <a:avLst/>
          </a:prstGeom>
          <a:noFill/>
        </p:spPr>
        <p:txBody>
          <a:bodyPr wrap="square">
            <a:spAutoFit/>
          </a:bodyPr>
          <a:lstStyle/>
          <a:p>
            <a:pPr algn="l"/>
            <a:r>
              <a:rPr lang="de-DE" sz="2400" b="1" i="0" u="none" strike="noStrike" baseline="0" dirty="0">
                <a:latin typeface="Calibri-Bold"/>
              </a:rPr>
              <a:t>(E) Terdapat bukti sahih yang</a:t>
            </a:r>
          </a:p>
          <a:p>
            <a:pPr algn="l"/>
            <a:r>
              <a:rPr lang="en-ID" sz="2400" b="1" i="0" u="none" strike="noStrike" baseline="0" dirty="0" err="1">
                <a:latin typeface="Calibri-Bold"/>
              </a:rPr>
              <a:t>menunjukkan</a:t>
            </a:r>
            <a:r>
              <a:rPr lang="en-ID" sz="2400" b="1" i="0" u="none" strike="noStrike" baseline="0" dirty="0">
                <a:latin typeface="Calibri-Bold"/>
              </a:rPr>
              <a:t> </a:t>
            </a:r>
            <a:r>
              <a:rPr lang="en-ID" sz="2400" b="1" i="0" u="none" strike="noStrike" baseline="0" dirty="0" err="1">
                <a:latin typeface="Calibri-Bold"/>
              </a:rPr>
              <a:t>metode</a:t>
            </a:r>
            <a:r>
              <a:rPr lang="en-ID" sz="2400" b="1" i="0" u="none" strike="noStrike" baseline="0" dirty="0">
                <a:latin typeface="Calibri-Bold"/>
              </a:rPr>
              <a:t> </a:t>
            </a:r>
            <a:r>
              <a:rPr lang="en-ID" sz="2400" b="1" i="0" u="none" strike="noStrike" baseline="0" dirty="0" err="1">
                <a:latin typeface="Calibri-Bold"/>
              </a:rPr>
              <a:t>pembelajaran</a:t>
            </a:r>
            <a:endParaRPr lang="en-ID" sz="2400" b="1" i="0" u="none" strike="noStrike" baseline="0" dirty="0">
              <a:latin typeface="Calibri-Bold"/>
            </a:endParaRPr>
          </a:p>
          <a:p>
            <a:pPr algn="l"/>
            <a:r>
              <a:rPr lang="en-ID" sz="2400" b="1" i="0" u="none" strike="noStrike" baseline="0" dirty="0">
                <a:latin typeface="Calibri-Bold"/>
              </a:rPr>
              <a:t>yang </a:t>
            </a:r>
            <a:r>
              <a:rPr lang="en-ID" sz="2400" b="1" i="0" u="none" strike="noStrike" baseline="0" dirty="0" err="1">
                <a:latin typeface="Calibri-Bold"/>
              </a:rPr>
              <a:t>dilaksanakan</a:t>
            </a:r>
            <a:r>
              <a:rPr lang="en-ID" sz="2400" b="1" i="0" u="none" strike="noStrike" baseline="0" dirty="0">
                <a:latin typeface="Calibri-Bold"/>
              </a:rPr>
              <a:t> </a:t>
            </a:r>
            <a:r>
              <a:rPr lang="en-ID" sz="2400" b="1" i="0" u="none" strike="noStrike" baseline="0" dirty="0" err="1">
                <a:latin typeface="Calibri-Bold"/>
              </a:rPr>
              <a:t>sesuai</a:t>
            </a:r>
            <a:r>
              <a:rPr lang="en-ID" sz="2400" b="1" i="0" u="none" strike="noStrike" baseline="0" dirty="0">
                <a:latin typeface="Calibri-Bold"/>
              </a:rPr>
              <a:t> </a:t>
            </a:r>
            <a:r>
              <a:rPr lang="en-ID" sz="2400" b="1" i="0" u="none" strike="noStrike" baseline="0" dirty="0" err="1">
                <a:latin typeface="Calibri-Bold"/>
              </a:rPr>
              <a:t>dengan</a:t>
            </a:r>
            <a:endParaRPr lang="en-ID" sz="2400" b="1" i="0" u="none" strike="noStrike" baseline="0" dirty="0">
              <a:latin typeface="Calibri-Bold"/>
            </a:endParaRPr>
          </a:p>
          <a:p>
            <a:pPr algn="l"/>
            <a:r>
              <a:rPr lang="en-ID" sz="2400" b="1" i="0" u="none" strike="noStrike" baseline="0" dirty="0" err="1">
                <a:latin typeface="Calibri-Bold"/>
              </a:rPr>
              <a:t>capaian</a:t>
            </a:r>
            <a:r>
              <a:rPr lang="en-ID" sz="2400" b="1" i="0" u="none" strike="noStrike" baseline="0" dirty="0">
                <a:latin typeface="Calibri-Bold"/>
              </a:rPr>
              <a:t> </a:t>
            </a:r>
            <a:r>
              <a:rPr lang="en-ID" sz="2400" b="1" i="0" u="none" strike="noStrike" baseline="0" dirty="0" err="1">
                <a:latin typeface="Calibri-Bold"/>
              </a:rPr>
              <a:t>pembelajaran</a:t>
            </a:r>
            <a:r>
              <a:rPr lang="en-ID" sz="2400" b="1" i="0" u="none" strike="noStrike" baseline="0" dirty="0">
                <a:latin typeface="Calibri-Bold"/>
              </a:rPr>
              <a:t> yang</a:t>
            </a:r>
          </a:p>
          <a:p>
            <a:pPr algn="l"/>
            <a:r>
              <a:rPr lang="en-ID" sz="2400" b="1" i="0" u="none" strike="noStrike" baseline="0" dirty="0" err="1">
                <a:latin typeface="Calibri-Bold"/>
              </a:rPr>
              <a:t>direncanakan</a:t>
            </a:r>
            <a:r>
              <a:rPr lang="en-ID" sz="2400" b="1" i="0" u="none" strike="noStrike" baseline="0" dirty="0">
                <a:latin typeface="Calibri-Bold"/>
              </a:rPr>
              <a:t> pada 75% </a:t>
            </a:r>
            <a:r>
              <a:rPr lang="en-ID" sz="2400" b="1" i="0" u="none" strike="noStrike" baseline="0" dirty="0" err="1">
                <a:latin typeface="Calibri-Bold"/>
              </a:rPr>
              <a:t>s.d.</a:t>
            </a:r>
            <a:r>
              <a:rPr lang="en-ID" sz="2400" b="1" i="0" u="none" strike="noStrike" baseline="0" dirty="0">
                <a:latin typeface="Calibri-Bold"/>
              </a:rPr>
              <a:t> 100%</a:t>
            </a:r>
          </a:p>
          <a:p>
            <a:pPr algn="l"/>
            <a:r>
              <a:rPr lang="en-ID" sz="2400" b="1" i="0" u="none" strike="noStrike" baseline="0" dirty="0" err="1">
                <a:latin typeface="Calibri-Bold"/>
              </a:rPr>
              <a:t>mata</a:t>
            </a:r>
            <a:r>
              <a:rPr lang="en-ID" sz="2400" b="1" i="0" u="none" strike="noStrike" baseline="0" dirty="0">
                <a:latin typeface="Calibri-Bold"/>
              </a:rPr>
              <a:t> </a:t>
            </a:r>
            <a:r>
              <a:rPr lang="en-ID" sz="2400" b="1" i="0" u="none" strike="noStrike" baseline="0" dirty="0" err="1">
                <a:latin typeface="Calibri-Bold"/>
              </a:rPr>
              <a:t>kuliah</a:t>
            </a:r>
            <a:r>
              <a:rPr lang="en-ID" sz="2400" b="1" i="0" u="none" strike="noStrike" baseline="0" dirty="0">
                <a:latin typeface="Calibri-Bold"/>
              </a:rPr>
              <a:t>.</a:t>
            </a:r>
          </a:p>
          <a:p>
            <a:pPr algn="l"/>
            <a:endParaRPr lang="en-ID" sz="2400" b="1" dirty="0">
              <a:latin typeface="Calibri-Bold"/>
            </a:endParaRPr>
          </a:p>
          <a:p>
            <a:r>
              <a:rPr lang="nn-NO" sz="1800" b="1" i="0" u="none" strike="noStrike" baseline="0" dirty="0">
                <a:latin typeface="Calibri-Bold"/>
              </a:rPr>
              <a:t>(Kriteria C.6.4.d), APS 4.0) =&gt; Nilai 4</a:t>
            </a:r>
          </a:p>
        </p:txBody>
      </p:sp>
      <p:sp>
        <p:nvSpPr>
          <p:cNvPr id="32" name="TextBox 31">
            <a:extLst>
              <a:ext uri="{FF2B5EF4-FFF2-40B4-BE49-F238E27FC236}">
                <a16:creationId xmlns:a16="http://schemas.microsoft.com/office/drawing/2014/main" id="{BEAF6A8A-20D5-1FCA-FE3F-ECA79A966BFB}"/>
              </a:ext>
            </a:extLst>
          </p:cNvPr>
          <p:cNvSpPr txBox="1"/>
          <p:nvPr/>
        </p:nvSpPr>
        <p:spPr>
          <a:xfrm>
            <a:off x="1219200" y="4114800"/>
            <a:ext cx="9313964" cy="1569660"/>
          </a:xfrm>
          <a:prstGeom prst="rect">
            <a:avLst/>
          </a:prstGeom>
          <a:noFill/>
        </p:spPr>
        <p:txBody>
          <a:bodyPr wrap="square">
            <a:spAutoFit/>
          </a:bodyPr>
          <a:lstStyle/>
          <a:p>
            <a:pPr algn="l"/>
            <a:r>
              <a:rPr lang="en-ID" sz="2400" b="1" i="0" u="none" strike="noStrike" baseline="0" dirty="0" err="1">
                <a:latin typeface="BritannicBold"/>
              </a:rPr>
              <a:t>Indikator</a:t>
            </a:r>
            <a:r>
              <a:rPr lang="en-ID" sz="2400" b="1" i="0" u="none" strike="noStrike" baseline="0" dirty="0">
                <a:latin typeface="BritannicBold"/>
              </a:rPr>
              <a:t> Kinerja Utama:</a:t>
            </a:r>
          </a:p>
          <a:p>
            <a:pPr algn="l"/>
            <a:r>
              <a:rPr lang="fi-FI" sz="2400" b="0" i="0" u="none" strike="noStrike" baseline="0" dirty="0">
                <a:latin typeface="Calibri" panose="020F0502020204030204" pitchFamily="34" charset="0"/>
              </a:rPr>
              <a:t>7). Persentase mata kuliah program sarjana yang</a:t>
            </a:r>
          </a:p>
          <a:p>
            <a:pPr algn="l"/>
            <a:r>
              <a:rPr lang="en-ID" sz="2400" b="0" i="0" u="none" strike="noStrike" baseline="0" dirty="0" err="1">
                <a:latin typeface="Calibri" panose="020F0502020204030204" pitchFamily="34" charset="0"/>
              </a:rPr>
              <a:t>menggunakan</a:t>
            </a:r>
            <a:r>
              <a:rPr lang="en-ID" sz="2400" b="0" i="0" u="none" strike="noStrike" baseline="0" dirty="0">
                <a:latin typeface="Calibri" panose="020F0502020204030204" pitchFamily="34" charset="0"/>
              </a:rPr>
              <a:t> </a:t>
            </a:r>
            <a:r>
              <a:rPr lang="en-ID" sz="2400" b="0" i="0" u="none" strike="noStrike" baseline="0" dirty="0" err="1">
                <a:latin typeface="Calibri" panose="020F0502020204030204" pitchFamily="34" charset="0"/>
              </a:rPr>
              <a:t>pendekatan</a:t>
            </a:r>
            <a:r>
              <a:rPr lang="en-ID" sz="2400" b="0" i="0" u="none" strike="noStrike" baseline="0" dirty="0">
                <a:latin typeface="Calibri" panose="020F0502020204030204" pitchFamily="34" charset="0"/>
              </a:rPr>
              <a:t> </a:t>
            </a:r>
            <a:r>
              <a:rPr lang="en-ID" sz="2400" b="0" i="0" u="none" strike="noStrike" baseline="0" dirty="0" err="1">
                <a:latin typeface="Calibri" panose="020F0502020204030204" pitchFamily="34" charset="0"/>
              </a:rPr>
              <a:t>pemecahan</a:t>
            </a:r>
            <a:r>
              <a:rPr lang="en-ID" sz="2400" b="0" i="0" u="none" strike="noStrike" baseline="0" dirty="0">
                <a:latin typeface="Calibri" panose="020F0502020204030204" pitchFamily="34" charset="0"/>
              </a:rPr>
              <a:t> </a:t>
            </a:r>
            <a:r>
              <a:rPr lang="en-ID" sz="2400" b="0" i="0" u="none" strike="noStrike" baseline="0" dirty="0" err="1">
                <a:latin typeface="Calibri" panose="020F0502020204030204" pitchFamily="34" charset="0"/>
              </a:rPr>
              <a:t>kasus</a:t>
            </a:r>
            <a:r>
              <a:rPr lang="en-ID" sz="2400" b="0" i="0" u="none" strike="noStrike" baseline="0" dirty="0">
                <a:latin typeface="Calibri" panose="020F0502020204030204" pitchFamily="34" charset="0"/>
              </a:rPr>
              <a:t> (</a:t>
            </a:r>
            <a:r>
              <a:rPr lang="en-ID" sz="2400" b="1" i="1" u="none" strike="noStrike" baseline="0" dirty="0">
                <a:latin typeface="Calibri-BoldItalic"/>
              </a:rPr>
              <a:t>case method</a:t>
            </a:r>
            <a:r>
              <a:rPr lang="en-ID" sz="2400" b="0" i="0" u="none" strike="noStrike" baseline="0" dirty="0">
                <a:latin typeface="Calibri" panose="020F0502020204030204" pitchFamily="34" charset="0"/>
              </a:rPr>
              <a:t>)</a:t>
            </a:r>
          </a:p>
          <a:p>
            <a:pPr algn="l"/>
            <a:r>
              <a:rPr lang="en-US" sz="2400" b="0" i="0" u="none" strike="noStrike" baseline="0" dirty="0" err="1">
                <a:latin typeface="Calibri" panose="020F0502020204030204" pitchFamily="34" charset="0"/>
              </a:rPr>
              <a:t>atau</a:t>
            </a:r>
            <a:r>
              <a:rPr lang="en-US" sz="2400" b="0" i="0" u="none" strike="noStrike" baseline="0" dirty="0">
                <a:latin typeface="Calibri" panose="020F0502020204030204" pitchFamily="34" charset="0"/>
              </a:rPr>
              <a:t> </a:t>
            </a:r>
            <a:r>
              <a:rPr lang="en-US" sz="2400" b="1" i="1" u="none" strike="noStrike" baseline="0" dirty="0">
                <a:latin typeface="Calibri-BoldItalic"/>
              </a:rPr>
              <a:t>project based learning </a:t>
            </a:r>
            <a:r>
              <a:rPr lang="en-US" sz="2400" b="0" i="0" u="none" strike="noStrike" baseline="0" dirty="0">
                <a:latin typeface="Calibri" panose="020F0502020204030204" pitchFamily="34" charset="0"/>
              </a:rPr>
              <a:t>dg </a:t>
            </a:r>
            <a:r>
              <a:rPr lang="en-US" sz="2400" b="0" i="0" u="none" strike="noStrike" baseline="0" dirty="0" err="1">
                <a:latin typeface="Calibri" panose="020F0502020204030204" pitchFamily="34" charset="0"/>
              </a:rPr>
              <a:t>bobot</a:t>
            </a:r>
            <a:r>
              <a:rPr lang="en-US" sz="2400" b="0" i="0" u="none" strike="noStrike" baseline="0" dirty="0">
                <a:latin typeface="Calibri" panose="020F0502020204030204" pitchFamily="34" charset="0"/>
              </a:rPr>
              <a:t> </a:t>
            </a:r>
            <a:r>
              <a:rPr lang="en-US" sz="2400" b="0" i="0" u="none" strike="noStrike" baseline="0" dirty="0" err="1">
                <a:latin typeface="Calibri" panose="020F0502020204030204" pitchFamily="34" charset="0"/>
              </a:rPr>
              <a:t>evaluasi</a:t>
            </a:r>
            <a:r>
              <a:rPr lang="en-US" sz="2400" b="0" i="0" u="none" strike="noStrike" baseline="0" dirty="0">
                <a:latin typeface="Calibri" panose="020F0502020204030204" pitchFamily="34" charset="0"/>
              </a:rPr>
              <a:t> 50%.</a:t>
            </a:r>
            <a:endParaRPr lang="en-US" sz="2400" b="0" i="0" u="none" strike="noStrike" baseline="0" dirty="0">
              <a:latin typeface="BritannicBold"/>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604747" y="6115811"/>
            <a:ext cx="1865630" cy="742315"/>
          </a:xfrm>
          <a:custGeom>
            <a:avLst/>
            <a:gdLst/>
            <a:ahLst/>
            <a:cxnLst/>
            <a:rect l="l" t="t" r="r" b="b"/>
            <a:pathLst>
              <a:path w="1865629" h="742315">
                <a:moveTo>
                  <a:pt x="1865376" y="742188"/>
                </a:moveTo>
                <a:lnTo>
                  <a:pt x="1118628" y="0"/>
                </a:lnTo>
                <a:lnTo>
                  <a:pt x="593102" y="522300"/>
                </a:lnTo>
                <a:lnTo>
                  <a:pt x="406908" y="336804"/>
                </a:lnTo>
                <a:lnTo>
                  <a:pt x="0" y="742188"/>
                </a:lnTo>
                <a:lnTo>
                  <a:pt x="371856" y="742188"/>
                </a:lnTo>
                <a:lnTo>
                  <a:pt x="813828" y="742188"/>
                </a:lnTo>
                <a:lnTo>
                  <a:pt x="1865376" y="742188"/>
                </a:lnTo>
                <a:close/>
              </a:path>
            </a:pathLst>
          </a:custGeom>
          <a:solidFill>
            <a:srgbClr val="5B9BD4">
              <a:alpha val="30195"/>
            </a:srgbClr>
          </a:solidFill>
        </p:spPr>
        <p:txBody>
          <a:bodyPr wrap="square" lIns="0" tIns="0" rIns="0" bIns="0" rtlCol="0"/>
          <a:lstStyle/>
          <a:p>
            <a:endParaRPr/>
          </a:p>
        </p:txBody>
      </p:sp>
      <p:sp>
        <p:nvSpPr>
          <p:cNvPr id="3" name="object 3"/>
          <p:cNvSpPr txBox="1">
            <a:spLocks noGrp="1"/>
          </p:cNvSpPr>
          <p:nvPr>
            <p:ph type="title"/>
          </p:nvPr>
        </p:nvSpPr>
        <p:spPr>
          <a:xfrm>
            <a:off x="6918705" y="1468069"/>
            <a:ext cx="3312160" cy="514350"/>
          </a:xfrm>
          <a:prstGeom prst="rect">
            <a:avLst/>
          </a:prstGeom>
        </p:spPr>
        <p:txBody>
          <a:bodyPr vert="horz" wrap="square" lIns="0" tIns="13335" rIns="0" bIns="0" rtlCol="0">
            <a:spAutoFit/>
          </a:bodyPr>
          <a:lstStyle/>
          <a:p>
            <a:pPr marL="12700">
              <a:lnSpc>
                <a:spcPct val="100000"/>
              </a:lnSpc>
              <a:spcBef>
                <a:spcPts val="105"/>
              </a:spcBef>
            </a:pPr>
            <a:r>
              <a:rPr b="1" spc="-175" dirty="0">
                <a:solidFill>
                  <a:srgbClr val="000000"/>
                </a:solidFill>
                <a:latin typeface="Trebuchet MS"/>
                <a:cs typeface="Trebuchet MS"/>
              </a:rPr>
              <a:t>Fre</a:t>
            </a:r>
            <a:r>
              <a:rPr b="1" spc="-180" dirty="0">
                <a:solidFill>
                  <a:srgbClr val="000000"/>
                </a:solidFill>
                <a:latin typeface="Trebuchet MS"/>
                <a:cs typeface="Trebuchet MS"/>
              </a:rPr>
              <a:t>e</a:t>
            </a:r>
            <a:r>
              <a:rPr b="1" spc="-185" dirty="0">
                <a:solidFill>
                  <a:srgbClr val="000000"/>
                </a:solidFill>
                <a:latin typeface="Trebuchet MS"/>
                <a:cs typeface="Trebuchet MS"/>
              </a:rPr>
              <a:t> </a:t>
            </a:r>
            <a:r>
              <a:rPr b="1" spc="-60" dirty="0">
                <a:solidFill>
                  <a:srgbClr val="000000"/>
                </a:solidFill>
                <a:latin typeface="Trebuchet MS"/>
                <a:cs typeface="Trebuchet MS"/>
              </a:rPr>
              <a:t>for</a:t>
            </a:r>
            <a:r>
              <a:rPr b="1" spc="-105" dirty="0">
                <a:solidFill>
                  <a:srgbClr val="000000"/>
                </a:solidFill>
                <a:latin typeface="Trebuchet MS"/>
                <a:cs typeface="Trebuchet MS"/>
              </a:rPr>
              <a:t>m</a:t>
            </a:r>
            <a:r>
              <a:rPr b="1" spc="-165" dirty="0">
                <a:solidFill>
                  <a:srgbClr val="000000"/>
                </a:solidFill>
                <a:latin typeface="Trebuchet MS"/>
                <a:cs typeface="Trebuchet MS"/>
              </a:rPr>
              <a:t> </a:t>
            </a:r>
            <a:r>
              <a:rPr b="1" spc="90" dirty="0">
                <a:solidFill>
                  <a:srgbClr val="000000"/>
                </a:solidFill>
                <a:latin typeface="Trebuchet MS"/>
                <a:cs typeface="Trebuchet MS"/>
              </a:rPr>
              <a:t>(</a:t>
            </a:r>
            <a:r>
              <a:rPr b="1" spc="-45" dirty="0">
                <a:solidFill>
                  <a:srgbClr val="000000"/>
                </a:solidFill>
                <a:latin typeface="Trebuchet MS"/>
                <a:cs typeface="Trebuchet MS"/>
              </a:rPr>
              <a:t>2</a:t>
            </a:r>
            <a:r>
              <a:rPr b="1" spc="-40" dirty="0">
                <a:solidFill>
                  <a:srgbClr val="000000"/>
                </a:solidFill>
                <a:latin typeface="Trebuchet MS"/>
                <a:cs typeface="Trebuchet MS"/>
              </a:rPr>
              <a:t>0</a:t>
            </a:r>
            <a:r>
              <a:rPr b="1" spc="-175" dirty="0">
                <a:solidFill>
                  <a:srgbClr val="000000"/>
                </a:solidFill>
                <a:latin typeface="Trebuchet MS"/>
                <a:cs typeface="Trebuchet MS"/>
              </a:rPr>
              <a:t> </a:t>
            </a:r>
            <a:r>
              <a:rPr b="1" spc="-105" dirty="0">
                <a:solidFill>
                  <a:srgbClr val="000000"/>
                </a:solidFill>
                <a:latin typeface="Trebuchet MS"/>
                <a:cs typeface="Trebuchet MS"/>
              </a:rPr>
              <a:t>sk</a:t>
            </a:r>
            <a:r>
              <a:rPr b="1" spc="-110" dirty="0">
                <a:solidFill>
                  <a:srgbClr val="000000"/>
                </a:solidFill>
                <a:latin typeface="Trebuchet MS"/>
                <a:cs typeface="Trebuchet MS"/>
              </a:rPr>
              <a:t>s</a:t>
            </a:r>
            <a:r>
              <a:rPr b="1" spc="100" dirty="0">
                <a:solidFill>
                  <a:srgbClr val="000000"/>
                </a:solidFill>
                <a:latin typeface="Trebuchet MS"/>
                <a:cs typeface="Trebuchet MS"/>
              </a:rPr>
              <a:t>)</a:t>
            </a:r>
          </a:p>
        </p:txBody>
      </p:sp>
      <p:pic>
        <p:nvPicPr>
          <p:cNvPr id="4" name="object 4"/>
          <p:cNvPicPr/>
          <p:nvPr/>
        </p:nvPicPr>
        <p:blipFill>
          <a:blip r:embed="rId2" cstate="print"/>
          <a:stretch>
            <a:fillRect/>
          </a:stretch>
        </p:blipFill>
        <p:spPr>
          <a:xfrm>
            <a:off x="5516371" y="1686559"/>
            <a:ext cx="1322958" cy="3542157"/>
          </a:xfrm>
          <a:prstGeom prst="rect">
            <a:avLst/>
          </a:prstGeom>
        </p:spPr>
      </p:pic>
      <p:sp>
        <p:nvSpPr>
          <p:cNvPr id="5" name="object 5"/>
          <p:cNvSpPr txBox="1"/>
          <p:nvPr/>
        </p:nvSpPr>
        <p:spPr>
          <a:xfrm>
            <a:off x="6754748" y="3027628"/>
            <a:ext cx="4394835" cy="514350"/>
          </a:xfrm>
          <a:prstGeom prst="rect">
            <a:avLst/>
          </a:prstGeom>
        </p:spPr>
        <p:txBody>
          <a:bodyPr vert="horz" wrap="square" lIns="0" tIns="13335" rIns="0" bIns="0" rtlCol="0">
            <a:spAutoFit/>
          </a:bodyPr>
          <a:lstStyle/>
          <a:p>
            <a:pPr marL="12700">
              <a:lnSpc>
                <a:spcPct val="100000"/>
              </a:lnSpc>
              <a:spcBef>
                <a:spcPts val="105"/>
              </a:spcBef>
            </a:pPr>
            <a:r>
              <a:rPr sz="3200" b="1" spc="-180" dirty="0">
                <a:solidFill>
                  <a:srgbClr val="0000FF"/>
                </a:solidFill>
                <a:latin typeface="Trebuchet MS"/>
                <a:cs typeface="Trebuchet MS"/>
              </a:rPr>
              <a:t>St</a:t>
            </a:r>
            <a:r>
              <a:rPr sz="3200" b="1" spc="-160" dirty="0">
                <a:solidFill>
                  <a:srgbClr val="0000FF"/>
                </a:solidFill>
                <a:latin typeface="Trebuchet MS"/>
                <a:cs typeface="Trebuchet MS"/>
              </a:rPr>
              <a:t>r</a:t>
            </a:r>
            <a:r>
              <a:rPr sz="3200" b="1" spc="-100" dirty="0">
                <a:solidFill>
                  <a:srgbClr val="0000FF"/>
                </a:solidFill>
                <a:latin typeface="Trebuchet MS"/>
                <a:cs typeface="Trebuchet MS"/>
              </a:rPr>
              <a:t>uct</a:t>
            </a:r>
            <a:r>
              <a:rPr sz="3200" b="1" spc="-110" dirty="0">
                <a:solidFill>
                  <a:srgbClr val="0000FF"/>
                </a:solidFill>
                <a:latin typeface="Trebuchet MS"/>
                <a:cs typeface="Trebuchet MS"/>
              </a:rPr>
              <a:t>u</a:t>
            </a:r>
            <a:r>
              <a:rPr sz="3200" b="1" spc="-120" dirty="0">
                <a:solidFill>
                  <a:srgbClr val="0000FF"/>
                </a:solidFill>
                <a:latin typeface="Trebuchet MS"/>
                <a:cs typeface="Trebuchet MS"/>
              </a:rPr>
              <a:t>red</a:t>
            </a:r>
            <a:r>
              <a:rPr sz="3200" b="1" spc="-185" dirty="0">
                <a:solidFill>
                  <a:srgbClr val="0000FF"/>
                </a:solidFill>
                <a:latin typeface="Trebuchet MS"/>
                <a:cs typeface="Trebuchet MS"/>
              </a:rPr>
              <a:t> </a:t>
            </a:r>
            <a:r>
              <a:rPr sz="3200" b="1" spc="-60" dirty="0">
                <a:solidFill>
                  <a:srgbClr val="0000FF"/>
                </a:solidFill>
                <a:latin typeface="Trebuchet MS"/>
                <a:cs typeface="Trebuchet MS"/>
              </a:rPr>
              <a:t>for</a:t>
            </a:r>
            <a:r>
              <a:rPr sz="3200" b="1" spc="-105" dirty="0">
                <a:solidFill>
                  <a:srgbClr val="0000FF"/>
                </a:solidFill>
                <a:latin typeface="Trebuchet MS"/>
                <a:cs typeface="Trebuchet MS"/>
              </a:rPr>
              <a:t>m</a:t>
            </a:r>
            <a:r>
              <a:rPr sz="3200" b="1" spc="-180" dirty="0">
                <a:solidFill>
                  <a:srgbClr val="0000FF"/>
                </a:solidFill>
                <a:latin typeface="Trebuchet MS"/>
                <a:cs typeface="Trebuchet MS"/>
              </a:rPr>
              <a:t> </a:t>
            </a:r>
            <a:r>
              <a:rPr sz="3200" b="1" spc="5" dirty="0">
                <a:solidFill>
                  <a:srgbClr val="0000FF"/>
                </a:solidFill>
                <a:latin typeface="Trebuchet MS"/>
                <a:cs typeface="Trebuchet MS"/>
              </a:rPr>
              <a:t>(20</a:t>
            </a:r>
            <a:r>
              <a:rPr sz="3200" b="1" spc="-200" dirty="0">
                <a:solidFill>
                  <a:srgbClr val="0000FF"/>
                </a:solidFill>
                <a:latin typeface="Trebuchet MS"/>
                <a:cs typeface="Trebuchet MS"/>
              </a:rPr>
              <a:t> </a:t>
            </a:r>
            <a:r>
              <a:rPr sz="3200" b="1" spc="-105" dirty="0">
                <a:solidFill>
                  <a:srgbClr val="0000FF"/>
                </a:solidFill>
                <a:latin typeface="Trebuchet MS"/>
                <a:cs typeface="Trebuchet MS"/>
              </a:rPr>
              <a:t>sk</a:t>
            </a:r>
            <a:r>
              <a:rPr sz="3200" b="1" spc="-110" dirty="0">
                <a:solidFill>
                  <a:srgbClr val="0000FF"/>
                </a:solidFill>
                <a:latin typeface="Trebuchet MS"/>
                <a:cs typeface="Trebuchet MS"/>
              </a:rPr>
              <a:t>s</a:t>
            </a:r>
            <a:r>
              <a:rPr sz="3200" b="1" spc="100" dirty="0">
                <a:solidFill>
                  <a:srgbClr val="0000FF"/>
                </a:solidFill>
                <a:latin typeface="Trebuchet MS"/>
                <a:cs typeface="Trebuchet MS"/>
              </a:rPr>
              <a:t>)</a:t>
            </a:r>
            <a:endParaRPr sz="3200">
              <a:latin typeface="Trebuchet MS"/>
              <a:cs typeface="Trebuchet MS"/>
            </a:endParaRPr>
          </a:p>
        </p:txBody>
      </p:sp>
      <p:sp>
        <p:nvSpPr>
          <p:cNvPr id="6" name="object 6"/>
          <p:cNvSpPr txBox="1"/>
          <p:nvPr/>
        </p:nvSpPr>
        <p:spPr>
          <a:xfrm>
            <a:off x="6918705" y="4422139"/>
            <a:ext cx="2868930" cy="1489710"/>
          </a:xfrm>
          <a:prstGeom prst="rect">
            <a:avLst/>
          </a:prstGeom>
        </p:spPr>
        <p:txBody>
          <a:bodyPr vert="horz" wrap="square" lIns="0" tIns="13335" rIns="0" bIns="0" rtlCol="0">
            <a:spAutoFit/>
          </a:bodyPr>
          <a:lstStyle/>
          <a:p>
            <a:pPr marL="12700" marR="5080">
              <a:lnSpc>
                <a:spcPct val="100000"/>
              </a:lnSpc>
              <a:spcBef>
                <a:spcPts val="105"/>
              </a:spcBef>
            </a:pPr>
            <a:r>
              <a:rPr sz="3200" b="1" spc="-175" dirty="0">
                <a:latin typeface="Trebuchet MS"/>
                <a:cs typeface="Trebuchet MS"/>
              </a:rPr>
              <a:t>Fre</a:t>
            </a:r>
            <a:r>
              <a:rPr sz="3200" b="1" spc="-185" dirty="0">
                <a:latin typeface="Trebuchet MS"/>
                <a:cs typeface="Trebuchet MS"/>
              </a:rPr>
              <a:t>e</a:t>
            </a:r>
            <a:r>
              <a:rPr sz="3200" b="1" spc="-180" dirty="0">
                <a:latin typeface="Trebuchet MS"/>
                <a:cs typeface="Trebuchet MS"/>
              </a:rPr>
              <a:t> </a:t>
            </a:r>
            <a:r>
              <a:rPr sz="3200" b="1" spc="-60" dirty="0">
                <a:latin typeface="Trebuchet MS"/>
                <a:cs typeface="Trebuchet MS"/>
              </a:rPr>
              <a:t>for</a:t>
            </a:r>
            <a:r>
              <a:rPr sz="3200" b="1" spc="-105" dirty="0">
                <a:latin typeface="Trebuchet MS"/>
                <a:cs typeface="Trebuchet MS"/>
              </a:rPr>
              <a:t>m</a:t>
            </a:r>
            <a:r>
              <a:rPr sz="3200" b="1" spc="-165" dirty="0">
                <a:latin typeface="Trebuchet MS"/>
                <a:cs typeface="Trebuchet MS"/>
              </a:rPr>
              <a:t> </a:t>
            </a:r>
            <a:r>
              <a:rPr sz="3200" b="1" spc="-15" dirty="0">
                <a:latin typeface="Trebuchet MS"/>
                <a:cs typeface="Trebuchet MS"/>
              </a:rPr>
              <a:t>&amp;  </a:t>
            </a:r>
            <a:r>
              <a:rPr sz="3200" b="1" spc="-180" dirty="0">
                <a:solidFill>
                  <a:srgbClr val="0000FF"/>
                </a:solidFill>
                <a:latin typeface="Trebuchet MS"/>
                <a:cs typeface="Trebuchet MS"/>
              </a:rPr>
              <a:t>St</a:t>
            </a:r>
            <a:r>
              <a:rPr sz="3200" b="1" spc="-160" dirty="0">
                <a:solidFill>
                  <a:srgbClr val="0000FF"/>
                </a:solidFill>
                <a:latin typeface="Trebuchet MS"/>
                <a:cs typeface="Trebuchet MS"/>
              </a:rPr>
              <a:t>r</a:t>
            </a:r>
            <a:r>
              <a:rPr sz="3200" b="1" spc="-120" dirty="0">
                <a:solidFill>
                  <a:srgbClr val="0000FF"/>
                </a:solidFill>
                <a:latin typeface="Trebuchet MS"/>
                <a:cs typeface="Trebuchet MS"/>
              </a:rPr>
              <a:t>uctu</a:t>
            </a:r>
            <a:r>
              <a:rPr sz="3200" b="1" spc="-90" dirty="0">
                <a:solidFill>
                  <a:srgbClr val="0000FF"/>
                </a:solidFill>
                <a:latin typeface="Trebuchet MS"/>
                <a:cs typeface="Trebuchet MS"/>
              </a:rPr>
              <a:t>r</a:t>
            </a:r>
            <a:r>
              <a:rPr sz="3200" b="1" spc="-105" dirty="0">
                <a:solidFill>
                  <a:srgbClr val="0000FF"/>
                </a:solidFill>
                <a:latin typeface="Trebuchet MS"/>
                <a:cs typeface="Trebuchet MS"/>
              </a:rPr>
              <a:t>ed</a:t>
            </a:r>
            <a:r>
              <a:rPr sz="3200" b="1" spc="-190" dirty="0">
                <a:solidFill>
                  <a:srgbClr val="0000FF"/>
                </a:solidFill>
                <a:latin typeface="Trebuchet MS"/>
                <a:cs typeface="Trebuchet MS"/>
              </a:rPr>
              <a:t> </a:t>
            </a:r>
            <a:r>
              <a:rPr sz="3200" b="1" spc="-65" dirty="0">
                <a:solidFill>
                  <a:srgbClr val="0000FF"/>
                </a:solidFill>
                <a:latin typeface="Trebuchet MS"/>
                <a:cs typeface="Trebuchet MS"/>
              </a:rPr>
              <a:t>form  </a:t>
            </a:r>
            <a:r>
              <a:rPr sz="3200" b="1" spc="5" dirty="0">
                <a:latin typeface="Trebuchet MS"/>
                <a:cs typeface="Trebuchet MS"/>
              </a:rPr>
              <a:t>(20</a:t>
            </a:r>
            <a:r>
              <a:rPr sz="3200" b="1" spc="-190" dirty="0">
                <a:latin typeface="Trebuchet MS"/>
                <a:cs typeface="Trebuchet MS"/>
              </a:rPr>
              <a:t> </a:t>
            </a:r>
            <a:r>
              <a:rPr sz="3200" b="1" spc="-55" dirty="0">
                <a:latin typeface="Trebuchet MS"/>
                <a:cs typeface="Trebuchet MS"/>
              </a:rPr>
              <a:t>sks)</a:t>
            </a:r>
            <a:endParaRPr sz="3200">
              <a:latin typeface="Trebuchet MS"/>
              <a:cs typeface="Trebuchet MS"/>
            </a:endParaRPr>
          </a:p>
        </p:txBody>
      </p:sp>
      <p:grpSp>
        <p:nvGrpSpPr>
          <p:cNvPr id="7" name="object 7"/>
          <p:cNvGrpSpPr/>
          <p:nvPr/>
        </p:nvGrpSpPr>
        <p:grpSpPr>
          <a:xfrm>
            <a:off x="765734" y="1301496"/>
            <a:ext cx="4743450" cy="4342130"/>
            <a:chOff x="765734" y="1301496"/>
            <a:chExt cx="4743450" cy="4342130"/>
          </a:xfrm>
        </p:grpSpPr>
        <p:pic>
          <p:nvPicPr>
            <p:cNvPr id="8" name="object 8"/>
            <p:cNvPicPr/>
            <p:nvPr/>
          </p:nvPicPr>
          <p:blipFill>
            <a:blip r:embed="rId3" cstate="print"/>
            <a:stretch>
              <a:fillRect/>
            </a:stretch>
          </p:blipFill>
          <p:spPr>
            <a:xfrm>
              <a:off x="765734" y="1301496"/>
              <a:ext cx="4742839" cy="4341876"/>
            </a:xfrm>
            <a:prstGeom prst="rect">
              <a:avLst/>
            </a:prstGeom>
          </p:spPr>
        </p:pic>
        <p:pic>
          <p:nvPicPr>
            <p:cNvPr id="9" name="object 9"/>
            <p:cNvPicPr/>
            <p:nvPr/>
          </p:nvPicPr>
          <p:blipFill>
            <a:blip r:embed="rId4" cstate="print"/>
            <a:stretch>
              <a:fillRect/>
            </a:stretch>
          </p:blipFill>
          <p:spPr>
            <a:xfrm>
              <a:off x="2397251" y="2667000"/>
              <a:ext cx="1630680" cy="1606296"/>
            </a:xfrm>
            <a:prstGeom prst="rect">
              <a:avLst/>
            </a:prstGeom>
          </p:spPr>
        </p:pic>
        <p:pic>
          <p:nvPicPr>
            <p:cNvPr id="10" name="object 10"/>
            <p:cNvPicPr/>
            <p:nvPr/>
          </p:nvPicPr>
          <p:blipFill>
            <a:blip r:embed="rId5" cstate="print"/>
            <a:stretch>
              <a:fillRect/>
            </a:stretch>
          </p:blipFill>
          <p:spPr>
            <a:xfrm>
              <a:off x="2417063" y="2712719"/>
              <a:ext cx="1743456" cy="1607820"/>
            </a:xfrm>
            <a:prstGeom prst="rect">
              <a:avLst/>
            </a:prstGeom>
          </p:spPr>
        </p:pic>
        <p:sp>
          <p:nvSpPr>
            <p:cNvPr id="11" name="object 11"/>
            <p:cNvSpPr/>
            <p:nvPr/>
          </p:nvSpPr>
          <p:spPr>
            <a:xfrm>
              <a:off x="2456687" y="2706624"/>
              <a:ext cx="1516380" cy="1493520"/>
            </a:xfrm>
            <a:custGeom>
              <a:avLst/>
              <a:gdLst/>
              <a:ahLst/>
              <a:cxnLst/>
              <a:rect l="l" t="t" r="r" b="b"/>
              <a:pathLst>
                <a:path w="1516379" h="1493520">
                  <a:moveTo>
                    <a:pt x="758189" y="0"/>
                  </a:moveTo>
                  <a:lnTo>
                    <a:pt x="710242" y="1469"/>
                  </a:lnTo>
                  <a:lnTo>
                    <a:pt x="663087" y="5819"/>
                  </a:lnTo>
                  <a:lnTo>
                    <a:pt x="616813" y="12961"/>
                  </a:lnTo>
                  <a:lnTo>
                    <a:pt x="571509" y="22810"/>
                  </a:lnTo>
                  <a:lnTo>
                    <a:pt x="527264" y="35276"/>
                  </a:lnTo>
                  <a:lnTo>
                    <a:pt x="484166" y="50272"/>
                  </a:lnTo>
                  <a:lnTo>
                    <a:pt x="442305" y="67711"/>
                  </a:lnTo>
                  <a:lnTo>
                    <a:pt x="401768" y="87505"/>
                  </a:lnTo>
                  <a:lnTo>
                    <a:pt x="362646" y="109567"/>
                  </a:lnTo>
                  <a:lnTo>
                    <a:pt x="325027" y="133809"/>
                  </a:lnTo>
                  <a:lnTo>
                    <a:pt x="288999" y="160144"/>
                  </a:lnTo>
                  <a:lnTo>
                    <a:pt x="254652" y="188484"/>
                  </a:lnTo>
                  <a:lnTo>
                    <a:pt x="222075" y="218741"/>
                  </a:lnTo>
                  <a:lnTo>
                    <a:pt x="191355" y="250829"/>
                  </a:lnTo>
                  <a:lnTo>
                    <a:pt x="162583" y="284659"/>
                  </a:lnTo>
                  <a:lnTo>
                    <a:pt x="135847" y="320144"/>
                  </a:lnTo>
                  <a:lnTo>
                    <a:pt x="111235" y="357196"/>
                  </a:lnTo>
                  <a:lnTo>
                    <a:pt x="88837" y="395728"/>
                  </a:lnTo>
                  <a:lnTo>
                    <a:pt x="68741" y="435653"/>
                  </a:lnTo>
                  <a:lnTo>
                    <a:pt x="51037" y="476883"/>
                  </a:lnTo>
                  <a:lnTo>
                    <a:pt x="35812" y="519329"/>
                  </a:lnTo>
                  <a:lnTo>
                    <a:pt x="23156" y="562906"/>
                  </a:lnTo>
                  <a:lnTo>
                    <a:pt x="13159" y="607525"/>
                  </a:lnTo>
                  <a:lnTo>
                    <a:pt x="5907" y="653098"/>
                  </a:lnTo>
                  <a:lnTo>
                    <a:pt x="1491" y="699539"/>
                  </a:lnTo>
                  <a:lnTo>
                    <a:pt x="0" y="746760"/>
                  </a:lnTo>
                  <a:lnTo>
                    <a:pt x="1491" y="793980"/>
                  </a:lnTo>
                  <a:lnTo>
                    <a:pt x="5907" y="840421"/>
                  </a:lnTo>
                  <a:lnTo>
                    <a:pt x="13159" y="885994"/>
                  </a:lnTo>
                  <a:lnTo>
                    <a:pt x="23156" y="930613"/>
                  </a:lnTo>
                  <a:lnTo>
                    <a:pt x="35812" y="974190"/>
                  </a:lnTo>
                  <a:lnTo>
                    <a:pt x="51037" y="1016637"/>
                  </a:lnTo>
                  <a:lnTo>
                    <a:pt x="68741" y="1057866"/>
                  </a:lnTo>
                  <a:lnTo>
                    <a:pt x="88837" y="1097791"/>
                  </a:lnTo>
                  <a:lnTo>
                    <a:pt x="111235" y="1136323"/>
                  </a:lnTo>
                  <a:lnTo>
                    <a:pt x="135847" y="1173375"/>
                  </a:lnTo>
                  <a:lnTo>
                    <a:pt x="162583" y="1208860"/>
                  </a:lnTo>
                  <a:lnTo>
                    <a:pt x="191355" y="1242690"/>
                  </a:lnTo>
                  <a:lnTo>
                    <a:pt x="222075" y="1274778"/>
                  </a:lnTo>
                  <a:lnTo>
                    <a:pt x="254652" y="1305035"/>
                  </a:lnTo>
                  <a:lnTo>
                    <a:pt x="288999" y="1333375"/>
                  </a:lnTo>
                  <a:lnTo>
                    <a:pt x="325027" y="1359710"/>
                  </a:lnTo>
                  <a:lnTo>
                    <a:pt x="362646" y="1383952"/>
                  </a:lnTo>
                  <a:lnTo>
                    <a:pt x="401768" y="1406014"/>
                  </a:lnTo>
                  <a:lnTo>
                    <a:pt x="442305" y="1425808"/>
                  </a:lnTo>
                  <a:lnTo>
                    <a:pt x="484166" y="1443247"/>
                  </a:lnTo>
                  <a:lnTo>
                    <a:pt x="527264" y="1458244"/>
                  </a:lnTo>
                  <a:lnTo>
                    <a:pt x="571509" y="1470709"/>
                  </a:lnTo>
                  <a:lnTo>
                    <a:pt x="616813" y="1480558"/>
                  </a:lnTo>
                  <a:lnTo>
                    <a:pt x="663087" y="1487700"/>
                  </a:lnTo>
                  <a:lnTo>
                    <a:pt x="710242" y="1492050"/>
                  </a:lnTo>
                  <a:lnTo>
                    <a:pt x="758189" y="1493520"/>
                  </a:lnTo>
                  <a:lnTo>
                    <a:pt x="806137" y="1492050"/>
                  </a:lnTo>
                  <a:lnTo>
                    <a:pt x="853292" y="1487700"/>
                  </a:lnTo>
                  <a:lnTo>
                    <a:pt x="899566" y="1480558"/>
                  </a:lnTo>
                  <a:lnTo>
                    <a:pt x="944870" y="1470709"/>
                  </a:lnTo>
                  <a:lnTo>
                    <a:pt x="989115" y="1458244"/>
                  </a:lnTo>
                  <a:lnTo>
                    <a:pt x="1032213" y="1443247"/>
                  </a:lnTo>
                  <a:lnTo>
                    <a:pt x="1074074" y="1425808"/>
                  </a:lnTo>
                  <a:lnTo>
                    <a:pt x="1114611" y="1406014"/>
                  </a:lnTo>
                  <a:lnTo>
                    <a:pt x="1153733" y="1383952"/>
                  </a:lnTo>
                  <a:lnTo>
                    <a:pt x="1191352" y="1359710"/>
                  </a:lnTo>
                  <a:lnTo>
                    <a:pt x="1227379" y="1333375"/>
                  </a:lnTo>
                  <a:lnTo>
                    <a:pt x="1261726" y="1305035"/>
                  </a:lnTo>
                  <a:lnTo>
                    <a:pt x="1294304" y="1274778"/>
                  </a:lnTo>
                  <a:lnTo>
                    <a:pt x="1325023" y="1242690"/>
                  </a:lnTo>
                  <a:lnTo>
                    <a:pt x="1353796" y="1208860"/>
                  </a:lnTo>
                  <a:lnTo>
                    <a:pt x="1380532" y="1173375"/>
                  </a:lnTo>
                  <a:lnTo>
                    <a:pt x="1405144" y="1136323"/>
                  </a:lnTo>
                  <a:lnTo>
                    <a:pt x="1427542" y="1097791"/>
                  </a:lnTo>
                  <a:lnTo>
                    <a:pt x="1447638" y="1057866"/>
                  </a:lnTo>
                  <a:lnTo>
                    <a:pt x="1465342" y="1016637"/>
                  </a:lnTo>
                  <a:lnTo>
                    <a:pt x="1480567" y="974190"/>
                  </a:lnTo>
                  <a:lnTo>
                    <a:pt x="1493223" y="930613"/>
                  </a:lnTo>
                  <a:lnTo>
                    <a:pt x="1503220" y="885994"/>
                  </a:lnTo>
                  <a:lnTo>
                    <a:pt x="1510472" y="840421"/>
                  </a:lnTo>
                  <a:lnTo>
                    <a:pt x="1514888" y="793980"/>
                  </a:lnTo>
                  <a:lnTo>
                    <a:pt x="1516379" y="746760"/>
                  </a:lnTo>
                  <a:lnTo>
                    <a:pt x="1514888" y="699539"/>
                  </a:lnTo>
                  <a:lnTo>
                    <a:pt x="1510472" y="653098"/>
                  </a:lnTo>
                  <a:lnTo>
                    <a:pt x="1503220" y="607525"/>
                  </a:lnTo>
                  <a:lnTo>
                    <a:pt x="1493223" y="562906"/>
                  </a:lnTo>
                  <a:lnTo>
                    <a:pt x="1480567" y="519329"/>
                  </a:lnTo>
                  <a:lnTo>
                    <a:pt x="1465342" y="476883"/>
                  </a:lnTo>
                  <a:lnTo>
                    <a:pt x="1447638" y="435653"/>
                  </a:lnTo>
                  <a:lnTo>
                    <a:pt x="1427542" y="395728"/>
                  </a:lnTo>
                  <a:lnTo>
                    <a:pt x="1405144" y="357196"/>
                  </a:lnTo>
                  <a:lnTo>
                    <a:pt x="1380532" y="320144"/>
                  </a:lnTo>
                  <a:lnTo>
                    <a:pt x="1353796" y="284659"/>
                  </a:lnTo>
                  <a:lnTo>
                    <a:pt x="1325023" y="250829"/>
                  </a:lnTo>
                  <a:lnTo>
                    <a:pt x="1294304" y="218741"/>
                  </a:lnTo>
                  <a:lnTo>
                    <a:pt x="1261726" y="188484"/>
                  </a:lnTo>
                  <a:lnTo>
                    <a:pt x="1227379" y="160144"/>
                  </a:lnTo>
                  <a:lnTo>
                    <a:pt x="1191352" y="133809"/>
                  </a:lnTo>
                  <a:lnTo>
                    <a:pt x="1153733" y="109567"/>
                  </a:lnTo>
                  <a:lnTo>
                    <a:pt x="1114611" y="87505"/>
                  </a:lnTo>
                  <a:lnTo>
                    <a:pt x="1074074" y="67711"/>
                  </a:lnTo>
                  <a:lnTo>
                    <a:pt x="1032213" y="50272"/>
                  </a:lnTo>
                  <a:lnTo>
                    <a:pt x="989115" y="35276"/>
                  </a:lnTo>
                  <a:lnTo>
                    <a:pt x="944870" y="22810"/>
                  </a:lnTo>
                  <a:lnTo>
                    <a:pt x="899566" y="12961"/>
                  </a:lnTo>
                  <a:lnTo>
                    <a:pt x="853292" y="5819"/>
                  </a:lnTo>
                  <a:lnTo>
                    <a:pt x="806137" y="1469"/>
                  </a:lnTo>
                  <a:lnTo>
                    <a:pt x="758189" y="0"/>
                  </a:lnTo>
                  <a:close/>
                </a:path>
              </a:pathLst>
            </a:custGeom>
            <a:solidFill>
              <a:srgbClr val="00AFEF"/>
            </a:solidFill>
          </p:spPr>
          <p:txBody>
            <a:bodyPr wrap="square" lIns="0" tIns="0" rIns="0" bIns="0" rtlCol="0"/>
            <a:lstStyle/>
            <a:p>
              <a:endParaRPr/>
            </a:p>
          </p:txBody>
        </p:sp>
      </p:grpSp>
      <p:sp>
        <p:nvSpPr>
          <p:cNvPr id="12" name="object 12"/>
          <p:cNvSpPr txBox="1"/>
          <p:nvPr/>
        </p:nvSpPr>
        <p:spPr>
          <a:xfrm>
            <a:off x="2768345" y="2878658"/>
            <a:ext cx="890905" cy="1125855"/>
          </a:xfrm>
          <a:prstGeom prst="rect">
            <a:avLst/>
          </a:prstGeom>
        </p:spPr>
        <p:txBody>
          <a:bodyPr vert="horz" wrap="square" lIns="0" tIns="12065" rIns="0" bIns="0" rtlCol="0">
            <a:spAutoFit/>
          </a:bodyPr>
          <a:lstStyle/>
          <a:p>
            <a:pPr marL="12700">
              <a:lnSpc>
                <a:spcPct val="100000"/>
              </a:lnSpc>
              <a:spcBef>
                <a:spcPts val="95"/>
              </a:spcBef>
            </a:pPr>
            <a:r>
              <a:rPr sz="4000" spc="50" dirty="0">
                <a:solidFill>
                  <a:srgbClr val="FFFFFF"/>
                </a:solidFill>
                <a:latin typeface="Trebuchet MS"/>
                <a:cs typeface="Trebuchet MS"/>
              </a:rPr>
              <a:t>CPL</a:t>
            </a:r>
            <a:endParaRPr sz="4000">
              <a:latin typeface="Trebuchet MS"/>
              <a:cs typeface="Trebuchet MS"/>
            </a:endParaRPr>
          </a:p>
          <a:p>
            <a:pPr marL="48895">
              <a:lnSpc>
                <a:spcPct val="100000"/>
              </a:lnSpc>
              <a:spcBef>
                <a:spcPts val="25"/>
              </a:spcBef>
            </a:pPr>
            <a:r>
              <a:rPr sz="3200" spc="-100" dirty="0">
                <a:solidFill>
                  <a:srgbClr val="FFFFFF"/>
                </a:solidFill>
                <a:latin typeface="Trebuchet MS"/>
                <a:cs typeface="Trebuchet MS"/>
              </a:rPr>
              <a:t>+</a:t>
            </a:r>
            <a:r>
              <a:rPr sz="3200" spc="-105" dirty="0">
                <a:solidFill>
                  <a:srgbClr val="FFFFFF"/>
                </a:solidFill>
                <a:latin typeface="Trebuchet MS"/>
                <a:cs typeface="Trebuchet MS"/>
              </a:rPr>
              <a:t> </a:t>
            </a:r>
            <a:r>
              <a:rPr sz="3200" dirty="0">
                <a:solidFill>
                  <a:srgbClr val="FFFFFF"/>
                </a:solidFill>
                <a:latin typeface="Trebuchet MS"/>
                <a:cs typeface="Trebuchet MS"/>
              </a:rPr>
              <a:t>KT</a:t>
            </a:r>
            <a:endParaRPr sz="3200">
              <a:latin typeface="Trebuchet MS"/>
              <a:cs typeface="Trebuchet MS"/>
            </a:endParaRPr>
          </a:p>
        </p:txBody>
      </p:sp>
      <p:pic>
        <p:nvPicPr>
          <p:cNvPr id="17" name="object 17"/>
          <p:cNvPicPr/>
          <p:nvPr/>
        </p:nvPicPr>
        <p:blipFill>
          <a:blip r:embed="rId6" cstate="print"/>
          <a:stretch>
            <a:fillRect/>
          </a:stretch>
        </p:blipFill>
        <p:spPr>
          <a:xfrm>
            <a:off x="906780" y="118884"/>
            <a:ext cx="1320546" cy="474713"/>
          </a:xfrm>
          <a:prstGeom prst="rect">
            <a:avLst/>
          </a:prstGeom>
        </p:spPr>
      </p:pic>
      <p:pic>
        <p:nvPicPr>
          <p:cNvPr id="18" name="object 18"/>
          <p:cNvPicPr/>
          <p:nvPr/>
        </p:nvPicPr>
        <p:blipFill>
          <a:blip r:embed="rId7" cstate="print"/>
          <a:stretch>
            <a:fillRect/>
          </a:stretch>
        </p:blipFill>
        <p:spPr>
          <a:xfrm>
            <a:off x="899160" y="111251"/>
            <a:ext cx="1305305" cy="459486"/>
          </a:xfrm>
          <a:prstGeom prst="rect">
            <a:avLst/>
          </a:prstGeom>
        </p:spPr>
      </p:pic>
      <p:pic>
        <p:nvPicPr>
          <p:cNvPr id="19" name="object 19"/>
          <p:cNvPicPr/>
          <p:nvPr/>
        </p:nvPicPr>
        <p:blipFill>
          <a:blip r:embed="rId8" cstate="print"/>
          <a:stretch>
            <a:fillRect/>
          </a:stretch>
        </p:blipFill>
        <p:spPr>
          <a:xfrm>
            <a:off x="962190" y="173736"/>
            <a:ext cx="1181442" cy="337184"/>
          </a:xfrm>
          <a:prstGeom prst="rect">
            <a:avLst/>
          </a:prstGeom>
        </p:spPr>
      </p:pic>
      <p:pic>
        <p:nvPicPr>
          <p:cNvPr id="20" name="object 20"/>
          <p:cNvPicPr/>
          <p:nvPr/>
        </p:nvPicPr>
        <p:blipFill>
          <a:blip r:embed="rId9" cstate="print"/>
          <a:stretch>
            <a:fillRect/>
          </a:stretch>
        </p:blipFill>
        <p:spPr>
          <a:xfrm>
            <a:off x="2156460" y="118884"/>
            <a:ext cx="1620774" cy="515861"/>
          </a:xfrm>
          <a:prstGeom prst="rect">
            <a:avLst/>
          </a:prstGeom>
        </p:spPr>
      </p:pic>
      <p:pic>
        <p:nvPicPr>
          <p:cNvPr id="21" name="object 21"/>
          <p:cNvPicPr/>
          <p:nvPr/>
        </p:nvPicPr>
        <p:blipFill>
          <a:blip r:embed="rId10" cstate="print"/>
          <a:stretch>
            <a:fillRect/>
          </a:stretch>
        </p:blipFill>
        <p:spPr>
          <a:xfrm>
            <a:off x="2148839" y="111239"/>
            <a:ext cx="1605534" cy="499122"/>
          </a:xfrm>
          <a:prstGeom prst="rect">
            <a:avLst/>
          </a:prstGeom>
        </p:spPr>
      </p:pic>
      <p:pic>
        <p:nvPicPr>
          <p:cNvPr id="22" name="object 22"/>
          <p:cNvPicPr/>
          <p:nvPr/>
        </p:nvPicPr>
        <p:blipFill>
          <a:blip r:embed="rId11" cstate="print"/>
          <a:stretch>
            <a:fillRect/>
          </a:stretch>
        </p:blipFill>
        <p:spPr>
          <a:xfrm>
            <a:off x="2211831" y="173736"/>
            <a:ext cx="1482852" cy="377062"/>
          </a:xfrm>
          <a:prstGeom prst="rect">
            <a:avLst/>
          </a:prstGeom>
        </p:spPr>
      </p:pic>
      <p:pic>
        <p:nvPicPr>
          <p:cNvPr id="23" name="object 23"/>
          <p:cNvPicPr/>
          <p:nvPr/>
        </p:nvPicPr>
        <p:blipFill>
          <a:blip r:embed="rId12" cstate="print"/>
          <a:stretch>
            <a:fillRect/>
          </a:stretch>
        </p:blipFill>
        <p:spPr>
          <a:xfrm>
            <a:off x="3723132" y="118884"/>
            <a:ext cx="2471166" cy="506717"/>
          </a:xfrm>
          <a:prstGeom prst="rect">
            <a:avLst/>
          </a:prstGeom>
        </p:spPr>
      </p:pic>
      <p:pic>
        <p:nvPicPr>
          <p:cNvPr id="24" name="object 24"/>
          <p:cNvPicPr/>
          <p:nvPr/>
        </p:nvPicPr>
        <p:blipFill>
          <a:blip r:embed="rId13" cstate="print"/>
          <a:stretch>
            <a:fillRect/>
          </a:stretch>
        </p:blipFill>
        <p:spPr>
          <a:xfrm>
            <a:off x="3715511" y="111252"/>
            <a:ext cx="2455925" cy="491490"/>
          </a:xfrm>
          <a:prstGeom prst="rect">
            <a:avLst/>
          </a:prstGeom>
        </p:spPr>
      </p:pic>
      <p:pic>
        <p:nvPicPr>
          <p:cNvPr id="25" name="object 25"/>
          <p:cNvPicPr/>
          <p:nvPr/>
        </p:nvPicPr>
        <p:blipFill>
          <a:blip r:embed="rId14" cstate="print"/>
          <a:stretch>
            <a:fillRect/>
          </a:stretch>
        </p:blipFill>
        <p:spPr>
          <a:xfrm>
            <a:off x="3778503" y="173736"/>
            <a:ext cx="2333243" cy="368553"/>
          </a:xfrm>
          <a:prstGeom prst="rect">
            <a:avLst/>
          </a:prstGeom>
        </p:spPr>
      </p:pic>
      <p:pic>
        <p:nvPicPr>
          <p:cNvPr id="26" name="object 26"/>
          <p:cNvPicPr/>
          <p:nvPr/>
        </p:nvPicPr>
        <p:blipFill>
          <a:blip r:embed="rId15" cstate="print"/>
          <a:stretch>
            <a:fillRect/>
          </a:stretch>
        </p:blipFill>
        <p:spPr>
          <a:xfrm>
            <a:off x="6129527" y="277380"/>
            <a:ext cx="259829" cy="209537"/>
          </a:xfrm>
          <a:prstGeom prst="rect">
            <a:avLst/>
          </a:prstGeom>
        </p:spPr>
      </p:pic>
      <p:pic>
        <p:nvPicPr>
          <p:cNvPr id="27" name="object 27"/>
          <p:cNvPicPr/>
          <p:nvPr/>
        </p:nvPicPr>
        <p:blipFill>
          <a:blip r:embed="rId16" cstate="print"/>
          <a:stretch>
            <a:fillRect/>
          </a:stretch>
        </p:blipFill>
        <p:spPr>
          <a:xfrm>
            <a:off x="6121907" y="269748"/>
            <a:ext cx="243090" cy="194310"/>
          </a:xfrm>
          <a:prstGeom prst="rect">
            <a:avLst/>
          </a:prstGeom>
        </p:spPr>
      </p:pic>
      <p:sp>
        <p:nvSpPr>
          <p:cNvPr id="28" name="object 28"/>
          <p:cNvSpPr/>
          <p:nvPr/>
        </p:nvSpPr>
        <p:spPr>
          <a:xfrm>
            <a:off x="6189344" y="337027"/>
            <a:ext cx="111760" cy="62865"/>
          </a:xfrm>
          <a:custGeom>
            <a:avLst/>
            <a:gdLst/>
            <a:ahLst/>
            <a:cxnLst/>
            <a:rect l="l" t="t" r="r" b="b"/>
            <a:pathLst>
              <a:path w="111760" h="62864">
                <a:moveTo>
                  <a:pt x="111661" y="0"/>
                </a:moveTo>
                <a:lnTo>
                  <a:pt x="0" y="0"/>
                </a:lnTo>
                <a:lnTo>
                  <a:pt x="0" y="62387"/>
                </a:lnTo>
                <a:lnTo>
                  <a:pt x="111661" y="62387"/>
                </a:lnTo>
                <a:lnTo>
                  <a:pt x="111661" y="0"/>
                </a:lnTo>
                <a:close/>
              </a:path>
            </a:pathLst>
          </a:custGeom>
          <a:solidFill>
            <a:srgbClr val="392F2A"/>
          </a:solidFill>
        </p:spPr>
        <p:txBody>
          <a:bodyPr wrap="square" lIns="0" tIns="0" rIns="0" bIns="0" rtlCol="0"/>
          <a:lstStyle/>
          <a:p>
            <a:endParaRPr/>
          </a:p>
        </p:txBody>
      </p:sp>
      <p:sp>
        <p:nvSpPr>
          <p:cNvPr id="29" name="object 29"/>
          <p:cNvSpPr/>
          <p:nvPr/>
        </p:nvSpPr>
        <p:spPr>
          <a:xfrm>
            <a:off x="6189344" y="337027"/>
            <a:ext cx="111760" cy="62865"/>
          </a:xfrm>
          <a:custGeom>
            <a:avLst/>
            <a:gdLst/>
            <a:ahLst/>
            <a:cxnLst/>
            <a:rect l="l" t="t" r="r" b="b"/>
            <a:pathLst>
              <a:path w="111760" h="62864">
                <a:moveTo>
                  <a:pt x="0" y="62387"/>
                </a:moveTo>
                <a:lnTo>
                  <a:pt x="111661" y="62387"/>
                </a:lnTo>
                <a:lnTo>
                  <a:pt x="111661" y="0"/>
                </a:lnTo>
                <a:lnTo>
                  <a:pt x="0" y="0"/>
                </a:lnTo>
                <a:lnTo>
                  <a:pt x="0" y="62387"/>
                </a:lnTo>
                <a:close/>
              </a:path>
            </a:pathLst>
          </a:custGeom>
          <a:ln w="9144">
            <a:solidFill>
              <a:srgbClr val="FFFFFF"/>
            </a:solidFill>
          </a:ln>
        </p:spPr>
        <p:txBody>
          <a:bodyPr wrap="square" lIns="0" tIns="0" rIns="0" bIns="0" rtlCol="0"/>
          <a:lstStyle/>
          <a:p>
            <a:endParaRPr/>
          </a:p>
        </p:txBody>
      </p:sp>
      <p:pic>
        <p:nvPicPr>
          <p:cNvPr id="30" name="object 30"/>
          <p:cNvPicPr/>
          <p:nvPr/>
        </p:nvPicPr>
        <p:blipFill>
          <a:blip r:embed="rId17" cstate="print"/>
          <a:stretch>
            <a:fillRect/>
          </a:stretch>
        </p:blipFill>
        <p:spPr>
          <a:xfrm>
            <a:off x="6330695" y="118884"/>
            <a:ext cx="1146810" cy="470141"/>
          </a:xfrm>
          <a:prstGeom prst="rect">
            <a:avLst/>
          </a:prstGeom>
        </p:spPr>
      </p:pic>
      <p:pic>
        <p:nvPicPr>
          <p:cNvPr id="31" name="object 31"/>
          <p:cNvPicPr/>
          <p:nvPr/>
        </p:nvPicPr>
        <p:blipFill>
          <a:blip r:embed="rId18" cstate="print"/>
          <a:stretch>
            <a:fillRect/>
          </a:stretch>
        </p:blipFill>
        <p:spPr>
          <a:xfrm>
            <a:off x="6323075" y="111252"/>
            <a:ext cx="1131570" cy="454914"/>
          </a:xfrm>
          <a:prstGeom prst="rect">
            <a:avLst/>
          </a:prstGeom>
        </p:spPr>
      </p:pic>
      <p:sp>
        <p:nvSpPr>
          <p:cNvPr id="32" name="object 32"/>
          <p:cNvSpPr/>
          <p:nvPr/>
        </p:nvSpPr>
        <p:spPr>
          <a:xfrm>
            <a:off x="6390640" y="178308"/>
            <a:ext cx="999490" cy="323215"/>
          </a:xfrm>
          <a:custGeom>
            <a:avLst/>
            <a:gdLst/>
            <a:ahLst/>
            <a:cxnLst/>
            <a:rect l="l" t="t" r="r" b="b"/>
            <a:pathLst>
              <a:path w="999490" h="323215">
                <a:moveTo>
                  <a:pt x="378332" y="0"/>
                </a:moveTo>
                <a:lnTo>
                  <a:pt x="292607" y="0"/>
                </a:lnTo>
                <a:lnTo>
                  <a:pt x="292607" y="323214"/>
                </a:lnTo>
                <a:lnTo>
                  <a:pt x="391540" y="323214"/>
                </a:lnTo>
                <a:lnTo>
                  <a:pt x="414612" y="322853"/>
                </a:lnTo>
                <a:lnTo>
                  <a:pt x="458851" y="317245"/>
                </a:lnTo>
                <a:lnTo>
                  <a:pt x="487296" y="285333"/>
                </a:lnTo>
                <a:lnTo>
                  <a:pt x="491182" y="261238"/>
                </a:lnTo>
                <a:lnTo>
                  <a:pt x="382904" y="261238"/>
                </a:lnTo>
                <a:lnTo>
                  <a:pt x="382904" y="181228"/>
                </a:lnTo>
                <a:lnTo>
                  <a:pt x="486832" y="181228"/>
                </a:lnTo>
                <a:lnTo>
                  <a:pt x="485582" y="177202"/>
                </a:lnTo>
                <a:lnTo>
                  <a:pt x="455408" y="151431"/>
                </a:lnTo>
                <a:lnTo>
                  <a:pt x="442976" y="149097"/>
                </a:lnTo>
                <a:lnTo>
                  <a:pt x="453925" y="147357"/>
                </a:lnTo>
                <a:lnTo>
                  <a:pt x="481564" y="124205"/>
                </a:lnTo>
                <a:lnTo>
                  <a:pt x="382904" y="124205"/>
                </a:lnTo>
                <a:lnTo>
                  <a:pt x="382904" y="61975"/>
                </a:lnTo>
                <a:lnTo>
                  <a:pt x="483186" y="61975"/>
                </a:lnTo>
                <a:lnTo>
                  <a:pt x="482520" y="57387"/>
                </a:lnTo>
                <a:lnTo>
                  <a:pt x="457723" y="16017"/>
                </a:lnTo>
                <a:lnTo>
                  <a:pt x="413115" y="1603"/>
                </a:lnTo>
                <a:lnTo>
                  <a:pt x="396884" y="402"/>
                </a:lnTo>
                <a:lnTo>
                  <a:pt x="378332" y="0"/>
                </a:lnTo>
                <a:close/>
              </a:path>
              <a:path w="999490" h="323215">
                <a:moveTo>
                  <a:pt x="486832" y="181228"/>
                </a:moveTo>
                <a:lnTo>
                  <a:pt x="382904" y="181228"/>
                </a:lnTo>
                <a:lnTo>
                  <a:pt x="391032" y="181609"/>
                </a:lnTo>
                <a:lnTo>
                  <a:pt x="396240" y="182752"/>
                </a:lnTo>
                <a:lnTo>
                  <a:pt x="398399" y="184911"/>
                </a:lnTo>
                <a:lnTo>
                  <a:pt x="400430" y="187070"/>
                </a:lnTo>
                <a:lnTo>
                  <a:pt x="401574" y="194309"/>
                </a:lnTo>
                <a:lnTo>
                  <a:pt x="401574" y="247522"/>
                </a:lnTo>
                <a:lnTo>
                  <a:pt x="400303" y="254634"/>
                </a:lnTo>
                <a:lnTo>
                  <a:pt x="397890" y="257047"/>
                </a:lnTo>
                <a:lnTo>
                  <a:pt x="395477" y="259587"/>
                </a:lnTo>
                <a:lnTo>
                  <a:pt x="390397" y="260984"/>
                </a:lnTo>
                <a:lnTo>
                  <a:pt x="382904" y="261238"/>
                </a:lnTo>
                <a:lnTo>
                  <a:pt x="491182" y="261238"/>
                </a:lnTo>
                <a:lnTo>
                  <a:pt x="491280" y="259587"/>
                </a:lnTo>
                <a:lnTo>
                  <a:pt x="491673" y="247522"/>
                </a:lnTo>
                <a:lnTo>
                  <a:pt x="491743" y="216153"/>
                </a:lnTo>
                <a:lnTo>
                  <a:pt x="491055" y="201169"/>
                </a:lnTo>
                <a:lnTo>
                  <a:pt x="488997" y="188197"/>
                </a:lnTo>
                <a:lnTo>
                  <a:pt x="486832" y="181228"/>
                </a:lnTo>
                <a:close/>
              </a:path>
              <a:path w="999490" h="323215">
                <a:moveTo>
                  <a:pt x="483186" y="61975"/>
                </a:moveTo>
                <a:lnTo>
                  <a:pt x="382904" y="61975"/>
                </a:lnTo>
                <a:lnTo>
                  <a:pt x="387857" y="62102"/>
                </a:lnTo>
                <a:lnTo>
                  <a:pt x="391540" y="62610"/>
                </a:lnTo>
                <a:lnTo>
                  <a:pt x="393700" y="63372"/>
                </a:lnTo>
                <a:lnTo>
                  <a:pt x="395985" y="64134"/>
                </a:lnTo>
                <a:lnTo>
                  <a:pt x="397890" y="66166"/>
                </a:lnTo>
                <a:lnTo>
                  <a:pt x="399287" y="69341"/>
                </a:lnTo>
                <a:lnTo>
                  <a:pt x="400811" y="72643"/>
                </a:lnTo>
                <a:lnTo>
                  <a:pt x="401574" y="78866"/>
                </a:lnTo>
                <a:lnTo>
                  <a:pt x="399033" y="119506"/>
                </a:lnTo>
                <a:lnTo>
                  <a:pt x="393318" y="123951"/>
                </a:lnTo>
                <a:lnTo>
                  <a:pt x="385952" y="123951"/>
                </a:lnTo>
                <a:lnTo>
                  <a:pt x="382904" y="124205"/>
                </a:lnTo>
                <a:lnTo>
                  <a:pt x="481564" y="124205"/>
                </a:lnTo>
                <a:lnTo>
                  <a:pt x="483393" y="118554"/>
                </a:lnTo>
                <a:lnTo>
                  <a:pt x="485179" y="107262"/>
                </a:lnTo>
                <a:lnTo>
                  <a:pt x="485775" y="93852"/>
                </a:lnTo>
                <a:lnTo>
                  <a:pt x="484963" y="74209"/>
                </a:lnTo>
                <a:lnTo>
                  <a:pt x="483186" y="61975"/>
                </a:lnTo>
                <a:close/>
              </a:path>
              <a:path w="999490" h="323215">
                <a:moveTo>
                  <a:pt x="851407" y="0"/>
                </a:moveTo>
                <a:lnTo>
                  <a:pt x="737615" y="0"/>
                </a:lnTo>
                <a:lnTo>
                  <a:pt x="737615" y="323214"/>
                </a:lnTo>
                <a:lnTo>
                  <a:pt x="817499" y="323214"/>
                </a:lnTo>
                <a:lnTo>
                  <a:pt x="817626" y="115188"/>
                </a:lnTo>
                <a:lnTo>
                  <a:pt x="865848" y="115188"/>
                </a:lnTo>
                <a:lnTo>
                  <a:pt x="861440" y="69468"/>
                </a:lnTo>
                <a:lnTo>
                  <a:pt x="858944" y="50755"/>
                </a:lnTo>
                <a:lnTo>
                  <a:pt x="856424" y="32924"/>
                </a:lnTo>
                <a:lnTo>
                  <a:pt x="853904" y="15997"/>
                </a:lnTo>
                <a:lnTo>
                  <a:pt x="851407" y="0"/>
                </a:lnTo>
                <a:close/>
              </a:path>
              <a:path w="999490" h="323215">
                <a:moveTo>
                  <a:pt x="865848" y="115188"/>
                </a:moveTo>
                <a:lnTo>
                  <a:pt x="817626" y="115188"/>
                </a:lnTo>
                <a:lnTo>
                  <a:pt x="840104" y="323214"/>
                </a:lnTo>
                <a:lnTo>
                  <a:pt x="898016" y="323214"/>
                </a:lnTo>
                <a:lnTo>
                  <a:pt x="915345" y="147192"/>
                </a:lnTo>
                <a:lnTo>
                  <a:pt x="868933" y="147192"/>
                </a:lnTo>
                <a:lnTo>
                  <a:pt x="865848" y="115188"/>
                </a:lnTo>
                <a:close/>
              </a:path>
              <a:path w="999490" h="323215">
                <a:moveTo>
                  <a:pt x="998981" y="110363"/>
                </a:moveTo>
                <a:lnTo>
                  <a:pt x="918971" y="110363"/>
                </a:lnTo>
                <a:lnTo>
                  <a:pt x="919099" y="323214"/>
                </a:lnTo>
                <a:lnTo>
                  <a:pt x="998981" y="323214"/>
                </a:lnTo>
                <a:lnTo>
                  <a:pt x="998981" y="110363"/>
                </a:lnTo>
                <a:close/>
              </a:path>
              <a:path w="999490" h="323215">
                <a:moveTo>
                  <a:pt x="998981" y="0"/>
                </a:moveTo>
                <a:lnTo>
                  <a:pt x="884427" y="0"/>
                </a:lnTo>
                <a:lnTo>
                  <a:pt x="868933" y="147192"/>
                </a:lnTo>
                <a:lnTo>
                  <a:pt x="915345" y="147192"/>
                </a:lnTo>
                <a:lnTo>
                  <a:pt x="918971" y="110363"/>
                </a:lnTo>
                <a:lnTo>
                  <a:pt x="998981" y="110363"/>
                </a:lnTo>
                <a:lnTo>
                  <a:pt x="998981" y="0"/>
                </a:lnTo>
                <a:close/>
              </a:path>
              <a:path w="999490" h="323215">
                <a:moveTo>
                  <a:pt x="608456" y="0"/>
                </a:moveTo>
                <a:lnTo>
                  <a:pt x="518159" y="0"/>
                </a:lnTo>
                <a:lnTo>
                  <a:pt x="518159" y="323214"/>
                </a:lnTo>
                <a:lnTo>
                  <a:pt x="608456" y="323214"/>
                </a:lnTo>
                <a:lnTo>
                  <a:pt x="608456" y="188086"/>
                </a:lnTo>
                <a:lnTo>
                  <a:pt x="687154" y="188086"/>
                </a:lnTo>
                <a:lnTo>
                  <a:pt x="675004" y="146430"/>
                </a:lnTo>
                <a:lnTo>
                  <a:pt x="682666" y="122554"/>
                </a:lnTo>
                <a:lnTo>
                  <a:pt x="608456" y="122554"/>
                </a:lnTo>
                <a:lnTo>
                  <a:pt x="608456" y="0"/>
                </a:lnTo>
                <a:close/>
              </a:path>
              <a:path w="999490" h="323215">
                <a:moveTo>
                  <a:pt x="687154" y="188086"/>
                </a:moveTo>
                <a:lnTo>
                  <a:pt x="608456" y="188086"/>
                </a:lnTo>
                <a:lnTo>
                  <a:pt x="634491" y="323214"/>
                </a:lnTo>
                <a:lnTo>
                  <a:pt x="726566" y="323214"/>
                </a:lnTo>
                <a:lnTo>
                  <a:pt x="687154" y="188086"/>
                </a:lnTo>
                <a:close/>
              </a:path>
              <a:path w="999490" h="323215">
                <a:moveTo>
                  <a:pt x="721994" y="0"/>
                </a:moveTo>
                <a:lnTo>
                  <a:pt x="637920" y="0"/>
                </a:lnTo>
                <a:lnTo>
                  <a:pt x="608456" y="122554"/>
                </a:lnTo>
                <a:lnTo>
                  <a:pt x="682666" y="122554"/>
                </a:lnTo>
                <a:lnTo>
                  <a:pt x="721994" y="0"/>
                </a:lnTo>
                <a:close/>
              </a:path>
              <a:path w="999490" h="323215">
                <a:moveTo>
                  <a:pt x="113791" y="0"/>
                </a:moveTo>
                <a:lnTo>
                  <a:pt x="0" y="0"/>
                </a:lnTo>
                <a:lnTo>
                  <a:pt x="0" y="323214"/>
                </a:lnTo>
                <a:lnTo>
                  <a:pt x="79882" y="323214"/>
                </a:lnTo>
                <a:lnTo>
                  <a:pt x="80009" y="115188"/>
                </a:lnTo>
                <a:lnTo>
                  <a:pt x="128232" y="115188"/>
                </a:lnTo>
                <a:lnTo>
                  <a:pt x="123825" y="69468"/>
                </a:lnTo>
                <a:lnTo>
                  <a:pt x="121328" y="50755"/>
                </a:lnTo>
                <a:lnTo>
                  <a:pt x="118808" y="32924"/>
                </a:lnTo>
                <a:lnTo>
                  <a:pt x="116287" y="15997"/>
                </a:lnTo>
                <a:lnTo>
                  <a:pt x="113791" y="0"/>
                </a:lnTo>
                <a:close/>
              </a:path>
              <a:path w="999490" h="323215">
                <a:moveTo>
                  <a:pt x="128232" y="115188"/>
                </a:moveTo>
                <a:lnTo>
                  <a:pt x="80009" y="115188"/>
                </a:lnTo>
                <a:lnTo>
                  <a:pt x="102488" y="323214"/>
                </a:lnTo>
                <a:lnTo>
                  <a:pt x="160401" y="323214"/>
                </a:lnTo>
                <a:lnTo>
                  <a:pt x="177729" y="147192"/>
                </a:lnTo>
                <a:lnTo>
                  <a:pt x="131317" y="147192"/>
                </a:lnTo>
                <a:lnTo>
                  <a:pt x="128232" y="115188"/>
                </a:lnTo>
                <a:close/>
              </a:path>
              <a:path w="999490" h="323215">
                <a:moveTo>
                  <a:pt x="261365" y="110363"/>
                </a:moveTo>
                <a:lnTo>
                  <a:pt x="181355" y="110363"/>
                </a:lnTo>
                <a:lnTo>
                  <a:pt x="181482" y="323214"/>
                </a:lnTo>
                <a:lnTo>
                  <a:pt x="261365" y="323214"/>
                </a:lnTo>
                <a:lnTo>
                  <a:pt x="261365" y="110363"/>
                </a:lnTo>
                <a:close/>
              </a:path>
              <a:path w="999490" h="323215">
                <a:moveTo>
                  <a:pt x="261365" y="0"/>
                </a:moveTo>
                <a:lnTo>
                  <a:pt x="146811" y="0"/>
                </a:lnTo>
                <a:lnTo>
                  <a:pt x="131317" y="147192"/>
                </a:lnTo>
                <a:lnTo>
                  <a:pt x="177729" y="147192"/>
                </a:lnTo>
                <a:lnTo>
                  <a:pt x="181355" y="110363"/>
                </a:lnTo>
                <a:lnTo>
                  <a:pt x="261365" y="110363"/>
                </a:lnTo>
                <a:lnTo>
                  <a:pt x="261365" y="0"/>
                </a:lnTo>
                <a:close/>
              </a:path>
            </a:pathLst>
          </a:custGeom>
          <a:solidFill>
            <a:srgbClr val="392F2A"/>
          </a:solidFill>
        </p:spPr>
        <p:txBody>
          <a:bodyPr wrap="square" lIns="0" tIns="0" rIns="0" bIns="0" rtlCol="0"/>
          <a:lstStyle/>
          <a:p>
            <a:endParaRPr/>
          </a:p>
        </p:txBody>
      </p:sp>
      <p:sp>
        <p:nvSpPr>
          <p:cNvPr id="33" name="object 33"/>
          <p:cNvSpPr/>
          <p:nvPr/>
        </p:nvSpPr>
        <p:spPr>
          <a:xfrm>
            <a:off x="6390640" y="178308"/>
            <a:ext cx="999490" cy="323215"/>
          </a:xfrm>
          <a:custGeom>
            <a:avLst/>
            <a:gdLst/>
            <a:ahLst/>
            <a:cxnLst/>
            <a:rect l="l" t="t" r="r" b="b"/>
            <a:pathLst>
              <a:path w="999490" h="323215">
                <a:moveTo>
                  <a:pt x="382904" y="181228"/>
                </a:moveTo>
                <a:lnTo>
                  <a:pt x="382904" y="261238"/>
                </a:lnTo>
                <a:lnTo>
                  <a:pt x="390397" y="260984"/>
                </a:lnTo>
                <a:lnTo>
                  <a:pt x="395477" y="259587"/>
                </a:lnTo>
                <a:lnTo>
                  <a:pt x="397890" y="257047"/>
                </a:lnTo>
                <a:lnTo>
                  <a:pt x="400303" y="254634"/>
                </a:lnTo>
                <a:lnTo>
                  <a:pt x="401574" y="247522"/>
                </a:lnTo>
                <a:lnTo>
                  <a:pt x="401574" y="235965"/>
                </a:lnTo>
                <a:lnTo>
                  <a:pt x="401574" y="206628"/>
                </a:lnTo>
                <a:lnTo>
                  <a:pt x="401574" y="194309"/>
                </a:lnTo>
                <a:lnTo>
                  <a:pt x="400430" y="187070"/>
                </a:lnTo>
                <a:lnTo>
                  <a:pt x="398399" y="184911"/>
                </a:lnTo>
                <a:lnTo>
                  <a:pt x="396240" y="182752"/>
                </a:lnTo>
                <a:lnTo>
                  <a:pt x="391032" y="181609"/>
                </a:lnTo>
                <a:lnTo>
                  <a:pt x="382904" y="181228"/>
                </a:lnTo>
                <a:close/>
              </a:path>
              <a:path w="999490" h="323215">
                <a:moveTo>
                  <a:pt x="382904" y="61975"/>
                </a:moveTo>
                <a:lnTo>
                  <a:pt x="382904" y="124205"/>
                </a:lnTo>
                <a:lnTo>
                  <a:pt x="384555" y="124078"/>
                </a:lnTo>
                <a:lnTo>
                  <a:pt x="385952" y="123951"/>
                </a:lnTo>
                <a:lnTo>
                  <a:pt x="386841" y="123951"/>
                </a:lnTo>
                <a:lnTo>
                  <a:pt x="393318" y="123951"/>
                </a:lnTo>
                <a:lnTo>
                  <a:pt x="397382" y="122554"/>
                </a:lnTo>
                <a:lnTo>
                  <a:pt x="401574" y="88010"/>
                </a:lnTo>
                <a:lnTo>
                  <a:pt x="401574" y="78866"/>
                </a:lnTo>
                <a:lnTo>
                  <a:pt x="400811" y="72643"/>
                </a:lnTo>
                <a:lnTo>
                  <a:pt x="399287" y="69341"/>
                </a:lnTo>
                <a:lnTo>
                  <a:pt x="397890" y="66166"/>
                </a:lnTo>
                <a:lnTo>
                  <a:pt x="395985" y="64134"/>
                </a:lnTo>
                <a:lnTo>
                  <a:pt x="393700" y="63372"/>
                </a:lnTo>
                <a:lnTo>
                  <a:pt x="391540" y="62610"/>
                </a:lnTo>
                <a:lnTo>
                  <a:pt x="387857" y="62102"/>
                </a:lnTo>
                <a:lnTo>
                  <a:pt x="382904" y="61975"/>
                </a:lnTo>
                <a:close/>
              </a:path>
              <a:path w="999490" h="323215">
                <a:moveTo>
                  <a:pt x="737615" y="0"/>
                </a:moveTo>
                <a:lnTo>
                  <a:pt x="851407" y="0"/>
                </a:lnTo>
                <a:lnTo>
                  <a:pt x="853904" y="15997"/>
                </a:lnTo>
                <a:lnTo>
                  <a:pt x="856424" y="32924"/>
                </a:lnTo>
                <a:lnTo>
                  <a:pt x="858944" y="50755"/>
                </a:lnTo>
                <a:lnTo>
                  <a:pt x="861440" y="69468"/>
                </a:lnTo>
                <a:lnTo>
                  <a:pt x="868933" y="147192"/>
                </a:lnTo>
                <a:lnTo>
                  <a:pt x="884427" y="0"/>
                </a:lnTo>
                <a:lnTo>
                  <a:pt x="998981" y="0"/>
                </a:lnTo>
                <a:lnTo>
                  <a:pt x="998981" y="323214"/>
                </a:lnTo>
                <a:lnTo>
                  <a:pt x="919099" y="323214"/>
                </a:lnTo>
                <a:lnTo>
                  <a:pt x="918971" y="110363"/>
                </a:lnTo>
                <a:lnTo>
                  <a:pt x="898016" y="323214"/>
                </a:lnTo>
                <a:lnTo>
                  <a:pt x="840104" y="323214"/>
                </a:lnTo>
                <a:lnTo>
                  <a:pt x="817626" y="115188"/>
                </a:lnTo>
                <a:lnTo>
                  <a:pt x="817499" y="323214"/>
                </a:lnTo>
                <a:lnTo>
                  <a:pt x="737615" y="323214"/>
                </a:lnTo>
                <a:lnTo>
                  <a:pt x="737615" y="0"/>
                </a:lnTo>
                <a:close/>
              </a:path>
              <a:path w="999490" h="323215">
                <a:moveTo>
                  <a:pt x="518159" y="0"/>
                </a:moveTo>
                <a:lnTo>
                  <a:pt x="608456" y="0"/>
                </a:lnTo>
                <a:lnTo>
                  <a:pt x="608456" y="122554"/>
                </a:lnTo>
                <a:lnTo>
                  <a:pt x="637920" y="0"/>
                </a:lnTo>
                <a:lnTo>
                  <a:pt x="721994" y="0"/>
                </a:lnTo>
                <a:lnTo>
                  <a:pt x="675004" y="146430"/>
                </a:lnTo>
                <a:lnTo>
                  <a:pt x="726566" y="323214"/>
                </a:lnTo>
                <a:lnTo>
                  <a:pt x="634491" y="323214"/>
                </a:lnTo>
                <a:lnTo>
                  <a:pt x="608456" y="188086"/>
                </a:lnTo>
                <a:lnTo>
                  <a:pt x="608456" y="323214"/>
                </a:lnTo>
                <a:lnTo>
                  <a:pt x="518159" y="323214"/>
                </a:lnTo>
                <a:lnTo>
                  <a:pt x="518159" y="0"/>
                </a:lnTo>
                <a:close/>
              </a:path>
              <a:path w="999490" h="323215">
                <a:moveTo>
                  <a:pt x="292607" y="0"/>
                </a:moveTo>
                <a:lnTo>
                  <a:pt x="378332" y="0"/>
                </a:lnTo>
                <a:lnTo>
                  <a:pt x="396884" y="402"/>
                </a:lnTo>
                <a:lnTo>
                  <a:pt x="438657" y="6350"/>
                </a:lnTo>
                <a:lnTo>
                  <a:pt x="472693" y="32257"/>
                </a:lnTo>
                <a:lnTo>
                  <a:pt x="484963" y="74209"/>
                </a:lnTo>
                <a:lnTo>
                  <a:pt x="485775" y="93852"/>
                </a:lnTo>
                <a:lnTo>
                  <a:pt x="485179" y="107262"/>
                </a:lnTo>
                <a:lnTo>
                  <a:pt x="463137" y="144414"/>
                </a:lnTo>
                <a:lnTo>
                  <a:pt x="442976" y="149097"/>
                </a:lnTo>
                <a:lnTo>
                  <a:pt x="455408" y="151431"/>
                </a:lnTo>
                <a:lnTo>
                  <a:pt x="485582" y="177202"/>
                </a:lnTo>
                <a:lnTo>
                  <a:pt x="491743" y="216153"/>
                </a:lnTo>
                <a:lnTo>
                  <a:pt x="491743" y="245363"/>
                </a:lnTo>
                <a:lnTo>
                  <a:pt x="487296" y="285333"/>
                </a:lnTo>
                <a:lnTo>
                  <a:pt x="458851" y="317245"/>
                </a:lnTo>
                <a:lnTo>
                  <a:pt x="414612" y="322853"/>
                </a:lnTo>
                <a:lnTo>
                  <a:pt x="391540" y="323214"/>
                </a:lnTo>
                <a:lnTo>
                  <a:pt x="292607" y="323214"/>
                </a:lnTo>
                <a:lnTo>
                  <a:pt x="292607" y="0"/>
                </a:lnTo>
                <a:close/>
              </a:path>
              <a:path w="999490" h="323215">
                <a:moveTo>
                  <a:pt x="0" y="0"/>
                </a:moveTo>
                <a:lnTo>
                  <a:pt x="113791" y="0"/>
                </a:lnTo>
                <a:lnTo>
                  <a:pt x="116287" y="15997"/>
                </a:lnTo>
                <a:lnTo>
                  <a:pt x="118808" y="32924"/>
                </a:lnTo>
                <a:lnTo>
                  <a:pt x="121328" y="50755"/>
                </a:lnTo>
                <a:lnTo>
                  <a:pt x="123825" y="69468"/>
                </a:lnTo>
                <a:lnTo>
                  <a:pt x="131317" y="147192"/>
                </a:lnTo>
                <a:lnTo>
                  <a:pt x="146811" y="0"/>
                </a:lnTo>
                <a:lnTo>
                  <a:pt x="261365" y="0"/>
                </a:lnTo>
                <a:lnTo>
                  <a:pt x="261365" y="323214"/>
                </a:lnTo>
                <a:lnTo>
                  <a:pt x="181482" y="323214"/>
                </a:lnTo>
                <a:lnTo>
                  <a:pt x="181355" y="110363"/>
                </a:lnTo>
                <a:lnTo>
                  <a:pt x="160401" y="323214"/>
                </a:lnTo>
                <a:lnTo>
                  <a:pt x="102488" y="323214"/>
                </a:lnTo>
                <a:lnTo>
                  <a:pt x="80009" y="115188"/>
                </a:lnTo>
                <a:lnTo>
                  <a:pt x="79882" y="323214"/>
                </a:lnTo>
                <a:lnTo>
                  <a:pt x="0" y="323214"/>
                </a:lnTo>
                <a:lnTo>
                  <a:pt x="0" y="0"/>
                </a:lnTo>
                <a:close/>
              </a:path>
            </a:pathLst>
          </a:custGeom>
          <a:ln w="9144">
            <a:solidFill>
              <a:srgbClr val="FFFFFF"/>
            </a:solidFill>
          </a:ln>
        </p:spPr>
        <p:txBody>
          <a:bodyPr wrap="square" lIns="0" tIns="0" rIns="0" bIns="0" rtlCol="0"/>
          <a:lstStyle/>
          <a:p>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906780" y="118884"/>
            <a:ext cx="1640585" cy="474713"/>
          </a:xfrm>
          <a:prstGeom prst="rect">
            <a:avLst/>
          </a:prstGeom>
        </p:spPr>
      </p:pic>
      <p:pic>
        <p:nvPicPr>
          <p:cNvPr id="7" name="object 7"/>
          <p:cNvPicPr/>
          <p:nvPr/>
        </p:nvPicPr>
        <p:blipFill>
          <a:blip r:embed="rId3" cstate="print"/>
          <a:stretch>
            <a:fillRect/>
          </a:stretch>
        </p:blipFill>
        <p:spPr>
          <a:xfrm>
            <a:off x="899160" y="111251"/>
            <a:ext cx="1623822" cy="459486"/>
          </a:xfrm>
          <a:prstGeom prst="rect">
            <a:avLst/>
          </a:prstGeom>
        </p:spPr>
      </p:pic>
      <p:pic>
        <p:nvPicPr>
          <p:cNvPr id="8" name="object 8"/>
          <p:cNvPicPr/>
          <p:nvPr/>
        </p:nvPicPr>
        <p:blipFill>
          <a:blip r:embed="rId4" cstate="print"/>
          <a:stretch>
            <a:fillRect/>
          </a:stretch>
        </p:blipFill>
        <p:spPr>
          <a:xfrm>
            <a:off x="962190" y="173736"/>
            <a:ext cx="1501228" cy="337184"/>
          </a:xfrm>
          <a:prstGeom prst="rect">
            <a:avLst/>
          </a:prstGeom>
        </p:spPr>
      </p:pic>
      <p:pic>
        <p:nvPicPr>
          <p:cNvPr id="9" name="object 9"/>
          <p:cNvPicPr/>
          <p:nvPr/>
        </p:nvPicPr>
        <p:blipFill>
          <a:blip r:embed="rId5" cstate="print"/>
          <a:stretch>
            <a:fillRect/>
          </a:stretch>
        </p:blipFill>
        <p:spPr>
          <a:xfrm>
            <a:off x="2488691" y="118884"/>
            <a:ext cx="2471166" cy="506717"/>
          </a:xfrm>
          <a:prstGeom prst="rect">
            <a:avLst/>
          </a:prstGeom>
        </p:spPr>
      </p:pic>
      <p:pic>
        <p:nvPicPr>
          <p:cNvPr id="10" name="object 10"/>
          <p:cNvPicPr/>
          <p:nvPr/>
        </p:nvPicPr>
        <p:blipFill>
          <a:blip r:embed="rId6" cstate="print"/>
          <a:stretch>
            <a:fillRect/>
          </a:stretch>
        </p:blipFill>
        <p:spPr>
          <a:xfrm>
            <a:off x="2481072" y="111252"/>
            <a:ext cx="2455925" cy="491490"/>
          </a:xfrm>
          <a:prstGeom prst="rect">
            <a:avLst/>
          </a:prstGeom>
        </p:spPr>
      </p:pic>
      <p:pic>
        <p:nvPicPr>
          <p:cNvPr id="11" name="object 11"/>
          <p:cNvPicPr/>
          <p:nvPr/>
        </p:nvPicPr>
        <p:blipFill>
          <a:blip r:embed="rId7" cstate="print"/>
          <a:stretch>
            <a:fillRect/>
          </a:stretch>
        </p:blipFill>
        <p:spPr>
          <a:xfrm>
            <a:off x="2544063" y="173736"/>
            <a:ext cx="2333244" cy="368553"/>
          </a:xfrm>
          <a:prstGeom prst="rect">
            <a:avLst/>
          </a:prstGeom>
        </p:spPr>
      </p:pic>
      <p:pic>
        <p:nvPicPr>
          <p:cNvPr id="12" name="object 12"/>
          <p:cNvPicPr/>
          <p:nvPr/>
        </p:nvPicPr>
        <p:blipFill>
          <a:blip r:embed="rId8" cstate="print"/>
          <a:stretch>
            <a:fillRect/>
          </a:stretch>
        </p:blipFill>
        <p:spPr>
          <a:xfrm>
            <a:off x="4905755" y="118884"/>
            <a:ext cx="1236726" cy="515861"/>
          </a:xfrm>
          <a:prstGeom prst="rect">
            <a:avLst/>
          </a:prstGeom>
        </p:spPr>
      </p:pic>
      <p:pic>
        <p:nvPicPr>
          <p:cNvPr id="13" name="object 13"/>
          <p:cNvPicPr/>
          <p:nvPr/>
        </p:nvPicPr>
        <p:blipFill>
          <a:blip r:embed="rId9" cstate="print"/>
          <a:stretch>
            <a:fillRect/>
          </a:stretch>
        </p:blipFill>
        <p:spPr>
          <a:xfrm>
            <a:off x="4898135" y="111239"/>
            <a:ext cx="1219962" cy="499122"/>
          </a:xfrm>
          <a:prstGeom prst="rect">
            <a:avLst/>
          </a:prstGeom>
        </p:spPr>
      </p:pic>
      <p:pic>
        <p:nvPicPr>
          <p:cNvPr id="14" name="object 14"/>
          <p:cNvPicPr/>
          <p:nvPr/>
        </p:nvPicPr>
        <p:blipFill>
          <a:blip r:embed="rId10" cstate="print"/>
          <a:stretch>
            <a:fillRect/>
          </a:stretch>
        </p:blipFill>
        <p:spPr>
          <a:xfrm>
            <a:off x="4961128" y="173736"/>
            <a:ext cx="1097534" cy="377062"/>
          </a:xfrm>
          <a:prstGeom prst="rect">
            <a:avLst/>
          </a:prstGeom>
        </p:spPr>
      </p:pic>
      <p:grpSp>
        <p:nvGrpSpPr>
          <p:cNvPr id="15" name="object 15"/>
          <p:cNvGrpSpPr/>
          <p:nvPr/>
        </p:nvGrpSpPr>
        <p:grpSpPr>
          <a:xfrm>
            <a:off x="4778183" y="1801368"/>
            <a:ext cx="3051810" cy="3022600"/>
            <a:chOff x="4778183" y="1801368"/>
            <a:chExt cx="3051810" cy="3022600"/>
          </a:xfrm>
        </p:grpSpPr>
        <p:pic>
          <p:nvPicPr>
            <p:cNvPr id="16" name="object 16"/>
            <p:cNvPicPr/>
            <p:nvPr/>
          </p:nvPicPr>
          <p:blipFill>
            <a:blip r:embed="rId11" cstate="print"/>
            <a:stretch>
              <a:fillRect/>
            </a:stretch>
          </p:blipFill>
          <p:spPr>
            <a:xfrm>
              <a:off x="4778183" y="1801368"/>
              <a:ext cx="3051666" cy="3022091"/>
            </a:xfrm>
            <a:prstGeom prst="rect">
              <a:avLst/>
            </a:prstGeom>
          </p:spPr>
        </p:pic>
        <p:pic>
          <p:nvPicPr>
            <p:cNvPr id="17" name="object 17"/>
            <p:cNvPicPr/>
            <p:nvPr/>
          </p:nvPicPr>
          <p:blipFill>
            <a:blip r:embed="rId12" cstate="print"/>
            <a:stretch>
              <a:fillRect/>
            </a:stretch>
          </p:blipFill>
          <p:spPr>
            <a:xfrm>
              <a:off x="5562346" y="2431923"/>
              <a:ext cx="1528063" cy="228219"/>
            </a:xfrm>
            <a:prstGeom prst="rect">
              <a:avLst/>
            </a:prstGeom>
          </p:spPr>
        </p:pic>
      </p:grpSp>
      <p:grpSp>
        <p:nvGrpSpPr>
          <p:cNvPr id="18" name="object 18"/>
          <p:cNvGrpSpPr/>
          <p:nvPr/>
        </p:nvGrpSpPr>
        <p:grpSpPr>
          <a:xfrm>
            <a:off x="1652016" y="667512"/>
            <a:ext cx="2068195" cy="2070100"/>
            <a:chOff x="1652016" y="667512"/>
            <a:chExt cx="2068195" cy="2070100"/>
          </a:xfrm>
        </p:grpSpPr>
        <p:pic>
          <p:nvPicPr>
            <p:cNvPr id="19" name="object 19"/>
            <p:cNvPicPr/>
            <p:nvPr/>
          </p:nvPicPr>
          <p:blipFill>
            <a:blip r:embed="rId13" cstate="print"/>
            <a:stretch>
              <a:fillRect/>
            </a:stretch>
          </p:blipFill>
          <p:spPr>
            <a:xfrm>
              <a:off x="1652016" y="667512"/>
              <a:ext cx="2068068" cy="2069591"/>
            </a:xfrm>
            <a:prstGeom prst="rect">
              <a:avLst/>
            </a:prstGeom>
          </p:spPr>
        </p:pic>
        <p:sp>
          <p:nvSpPr>
            <p:cNvPr id="20" name="object 20"/>
            <p:cNvSpPr/>
            <p:nvPr/>
          </p:nvSpPr>
          <p:spPr>
            <a:xfrm>
              <a:off x="1877568" y="908304"/>
              <a:ext cx="1632585" cy="1612900"/>
            </a:xfrm>
            <a:custGeom>
              <a:avLst/>
              <a:gdLst/>
              <a:ahLst/>
              <a:cxnLst/>
              <a:rect l="l" t="t" r="r" b="b"/>
              <a:pathLst>
                <a:path w="1632585" h="1612900">
                  <a:moveTo>
                    <a:pt x="816102" y="0"/>
                  </a:moveTo>
                  <a:lnTo>
                    <a:pt x="768149" y="1368"/>
                  </a:lnTo>
                  <a:lnTo>
                    <a:pt x="720926" y="5423"/>
                  </a:lnTo>
                  <a:lnTo>
                    <a:pt x="674510" y="12089"/>
                  </a:lnTo>
                  <a:lnTo>
                    <a:pt x="628976" y="21291"/>
                  </a:lnTo>
                  <a:lnTo>
                    <a:pt x="584402" y="32953"/>
                  </a:lnTo>
                  <a:lnTo>
                    <a:pt x="540863" y="46998"/>
                  </a:lnTo>
                  <a:lnTo>
                    <a:pt x="498437" y="63353"/>
                  </a:lnTo>
                  <a:lnTo>
                    <a:pt x="457200" y="81940"/>
                  </a:lnTo>
                  <a:lnTo>
                    <a:pt x="417228" y="102685"/>
                  </a:lnTo>
                  <a:lnTo>
                    <a:pt x="378598" y="125511"/>
                  </a:lnTo>
                  <a:lnTo>
                    <a:pt x="341387" y="150344"/>
                  </a:lnTo>
                  <a:lnTo>
                    <a:pt x="305670" y="177108"/>
                  </a:lnTo>
                  <a:lnTo>
                    <a:pt x="271526" y="205726"/>
                  </a:lnTo>
                  <a:lnTo>
                    <a:pt x="239029" y="236124"/>
                  </a:lnTo>
                  <a:lnTo>
                    <a:pt x="208258" y="268226"/>
                  </a:lnTo>
                  <a:lnTo>
                    <a:pt x="179287" y="301956"/>
                  </a:lnTo>
                  <a:lnTo>
                    <a:pt x="152195" y="337238"/>
                  </a:lnTo>
                  <a:lnTo>
                    <a:pt x="127056" y="373998"/>
                  </a:lnTo>
                  <a:lnTo>
                    <a:pt x="103949" y="412159"/>
                  </a:lnTo>
                  <a:lnTo>
                    <a:pt x="82949" y="451645"/>
                  </a:lnTo>
                  <a:lnTo>
                    <a:pt x="64133" y="492382"/>
                  </a:lnTo>
                  <a:lnTo>
                    <a:pt x="47577" y="534294"/>
                  </a:lnTo>
                  <a:lnTo>
                    <a:pt x="33358" y="577304"/>
                  </a:lnTo>
                  <a:lnTo>
                    <a:pt x="21553" y="621338"/>
                  </a:lnTo>
                  <a:lnTo>
                    <a:pt x="12238" y="666320"/>
                  </a:lnTo>
                  <a:lnTo>
                    <a:pt x="5490" y="712174"/>
                  </a:lnTo>
                  <a:lnTo>
                    <a:pt x="1385" y="758824"/>
                  </a:lnTo>
                  <a:lnTo>
                    <a:pt x="0" y="806195"/>
                  </a:lnTo>
                  <a:lnTo>
                    <a:pt x="1385" y="853567"/>
                  </a:lnTo>
                  <a:lnTo>
                    <a:pt x="5490" y="900217"/>
                  </a:lnTo>
                  <a:lnTo>
                    <a:pt x="12238" y="946071"/>
                  </a:lnTo>
                  <a:lnTo>
                    <a:pt x="21553" y="991052"/>
                  </a:lnTo>
                  <a:lnTo>
                    <a:pt x="33358" y="1035086"/>
                  </a:lnTo>
                  <a:lnTo>
                    <a:pt x="47577" y="1078097"/>
                  </a:lnTo>
                  <a:lnTo>
                    <a:pt x="64133" y="1120008"/>
                  </a:lnTo>
                  <a:lnTo>
                    <a:pt x="82949" y="1160745"/>
                  </a:lnTo>
                  <a:lnTo>
                    <a:pt x="103949" y="1200232"/>
                  </a:lnTo>
                  <a:lnTo>
                    <a:pt x="127056" y="1238393"/>
                  </a:lnTo>
                  <a:lnTo>
                    <a:pt x="152195" y="1275152"/>
                  </a:lnTo>
                  <a:lnTo>
                    <a:pt x="179287" y="1310435"/>
                  </a:lnTo>
                  <a:lnTo>
                    <a:pt x="208258" y="1344165"/>
                  </a:lnTo>
                  <a:lnTo>
                    <a:pt x="239029" y="1376267"/>
                  </a:lnTo>
                  <a:lnTo>
                    <a:pt x="271526" y="1406664"/>
                  </a:lnTo>
                  <a:lnTo>
                    <a:pt x="305670" y="1435283"/>
                  </a:lnTo>
                  <a:lnTo>
                    <a:pt x="341387" y="1462046"/>
                  </a:lnTo>
                  <a:lnTo>
                    <a:pt x="378598" y="1486879"/>
                  </a:lnTo>
                  <a:lnTo>
                    <a:pt x="417228" y="1509706"/>
                  </a:lnTo>
                  <a:lnTo>
                    <a:pt x="457200" y="1530451"/>
                  </a:lnTo>
                  <a:lnTo>
                    <a:pt x="498437" y="1549038"/>
                  </a:lnTo>
                  <a:lnTo>
                    <a:pt x="540863" y="1565393"/>
                  </a:lnTo>
                  <a:lnTo>
                    <a:pt x="584402" y="1579438"/>
                  </a:lnTo>
                  <a:lnTo>
                    <a:pt x="628976" y="1591100"/>
                  </a:lnTo>
                  <a:lnTo>
                    <a:pt x="674510" y="1600301"/>
                  </a:lnTo>
                  <a:lnTo>
                    <a:pt x="720926" y="1606968"/>
                  </a:lnTo>
                  <a:lnTo>
                    <a:pt x="768149" y="1611023"/>
                  </a:lnTo>
                  <a:lnTo>
                    <a:pt x="816102" y="1612391"/>
                  </a:lnTo>
                  <a:lnTo>
                    <a:pt x="864054" y="1611023"/>
                  </a:lnTo>
                  <a:lnTo>
                    <a:pt x="911277" y="1606968"/>
                  </a:lnTo>
                  <a:lnTo>
                    <a:pt x="957693" y="1600301"/>
                  </a:lnTo>
                  <a:lnTo>
                    <a:pt x="1003227" y="1591100"/>
                  </a:lnTo>
                  <a:lnTo>
                    <a:pt x="1047801" y="1579438"/>
                  </a:lnTo>
                  <a:lnTo>
                    <a:pt x="1091340" y="1565393"/>
                  </a:lnTo>
                  <a:lnTo>
                    <a:pt x="1133766" y="1549038"/>
                  </a:lnTo>
                  <a:lnTo>
                    <a:pt x="1175004" y="1530451"/>
                  </a:lnTo>
                  <a:lnTo>
                    <a:pt x="1214975" y="1509706"/>
                  </a:lnTo>
                  <a:lnTo>
                    <a:pt x="1253605" y="1486879"/>
                  </a:lnTo>
                  <a:lnTo>
                    <a:pt x="1290816" y="1462046"/>
                  </a:lnTo>
                  <a:lnTo>
                    <a:pt x="1326533" y="1435283"/>
                  </a:lnTo>
                  <a:lnTo>
                    <a:pt x="1360677" y="1406664"/>
                  </a:lnTo>
                  <a:lnTo>
                    <a:pt x="1393174" y="1376267"/>
                  </a:lnTo>
                  <a:lnTo>
                    <a:pt x="1423945" y="1344165"/>
                  </a:lnTo>
                  <a:lnTo>
                    <a:pt x="1452916" y="1310435"/>
                  </a:lnTo>
                  <a:lnTo>
                    <a:pt x="1480008" y="1275152"/>
                  </a:lnTo>
                  <a:lnTo>
                    <a:pt x="1505147" y="1238393"/>
                  </a:lnTo>
                  <a:lnTo>
                    <a:pt x="1528254" y="1200232"/>
                  </a:lnTo>
                  <a:lnTo>
                    <a:pt x="1549254" y="1160745"/>
                  </a:lnTo>
                  <a:lnTo>
                    <a:pt x="1568070" y="1120008"/>
                  </a:lnTo>
                  <a:lnTo>
                    <a:pt x="1584626" y="1078097"/>
                  </a:lnTo>
                  <a:lnTo>
                    <a:pt x="1598845" y="1035086"/>
                  </a:lnTo>
                  <a:lnTo>
                    <a:pt x="1610650" y="991052"/>
                  </a:lnTo>
                  <a:lnTo>
                    <a:pt x="1619965" y="946071"/>
                  </a:lnTo>
                  <a:lnTo>
                    <a:pt x="1626713" y="900217"/>
                  </a:lnTo>
                  <a:lnTo>
                    <a:pt x="1630818" y="853567"/>
                  </a:lnTo>
                  <a:lnTo>
                    <a:pt x="1632203" y="806195"/>
                  </a:lnTo>
                  <a:lnTo>
                    <a:pt x="1630818" y="758824"/>
                  </a:lnTo>
                  <a:lnTo>
                    <a:pt x="1626713" y="712174"/>
                  </a:lnTo>
                  <a:lnTo>
                    <a:pt x="1619965" y="666320"/>
                  </a:lnTo>
                  <a:lnTo>
                    <a:pt x="1610650" y="621338"/>
                  </a:lnTo>
                  <a:lnTo>
                    <a:pt x="1598845" y="577304"/>
                  </a:lnTo>
                  <a:lnTo>
                    <a:pt x="1584626" y="534294"/>
                  </a:lnTo>
                  <a:lnTo>
                    <a:pt x="1568070" y="492382"/>
                  </a:lnTo>
                  <a:lnTo>
                    <a:pt x="1549254" y="451645"/>
                  </a:lnTo>
                  <a:lnTo>
                    <a:pt x="1528254" y="412159"/>
                  </a:lnTo>
                  <a:lnTo>
                    <a:pt x="1505147" y="373998"/>
                  </a:lnTo>
                  <a:lnTo>
                    <a:pt x="1480008" y="337238"/>
                  </a:lnTo>
                  <a:lnTo>
                    <a:pt x="1452916" y="301956"/>
                  </a:lnTo>
                  <a:lnTo>
                    <a:pt x="1423945" y="268226"/>
                  </a:lnTo>
                  <a:lnTo>
                    <a:pt x="1393174" y="236124"/>
                  </a:lnTo>
                  <a:lnTo>
                    <a:pt x="1360677" y="205726"/>
                  </a:lnTo>
                  <a:lnTo>
                    <a:pt x="1326533" y="177108"/>
                  </a:lnTo>
                  <a:lnTo>
                    <a:pt x="1290816" y="150344"/>
                  </a:lnTo>
                  <a:lnTo>
                    <a:pt x="1253605" y="125511"/>
                  </a:lnTo>
                  <a:lnTo>
                    <a:pt x="1214975" y="102685"/>
                  </a:lnTo>
                  <a:lnTo>
                    <a:pt x="1175004" y="81940"/>
                  </a:lnTo>
                  <a:lnTo>
                    <a:pt x="1133766" y="63353"/>
                  </a:lnTo>
                  <a:lnTo>
                    <a:pt x="1091340" y="46998"/>
                  </a:lnTo>
                  <a:lnTo>
                    <a:pt x="1047801" y="32953"/>
                  </a:lnTo>
                  <a:lnTo>
                    <a:pt x="1003227" y="21291"/>
                  </a:lnTo>
                  <a:lnTo>
                    <a:pt x="957693" y="12089"/>
                  </a:lnTo>
                  <a:lnTo>
                    <a:pt x="911277" y="5423"/>
                  </a:lnTo>
                  <a:lnTo>
                    <a:pt x="864054" y="1368"/>
                  </a:lnTo>
                  <a:lnTo>
                    <a:pt x="816102" y="0"/>
                  </a:lnTo>
                  <a:close/>
                </a:path>
              </a:pathLst>
            </a:custGeom>
            <a:solidFill>
              <a:srgbClr val="3333CC">
                <a:alpha val="10194"/>
              </a:srgbClr>
            </a:solidFill>
          </p:spPr>
          <p:txBody>
            <a:bodyPr wrap="square" lIns="0" tIns="0" rIns="0" bIns="0" rtlCol="0"/>
            <a:lstStyle/>
            <a:p>
              <a:endParaRPr/>
            </a:p>
          </p:txBody>
        </p:sp>
        <p:sp>
          <p:nvSpPr>
            <p:cNvPr id="21" name="object 21"/>
            <p:cNvSpPr/>
            <p:nvPr/>
          </p:nvSpPr>
          <p:spPr>
            <a:xfrm>
              <a:off x="1914144" y="944879"/>
              <a:ext cx="1560830" cy="1542415"/>
            </a:xfrm>
            <a:custGeom>
              <a:avLst/>
              <a:gdLst/>
              <a:ahLst/>
              <a:cxnLst/>
              <a:rect l="l" t="t" r="r" b="b"/>
              <a:pathLst>
                <a:path w="1560829" h="1542414">
                  <a:moveTo>
                    <a:pt x="1560576" y="771144"/>
                  </a:moveTo>
                  <a:lnTo>
                    <a:pt x="1559140" y="724179"/>
                  </a:lnTo>
                  <a:lnTo>
                    <a:pt x="1554924" y="677951"/>
                  </a:lnTo>
                  <a:lnTo>
                    <a:pt x="1548003" y="632548"/>
                  </a:lnTo>
                  <a:lnTo>
                    <a:pt x="1538439" y="588060"/>
                  </a:lnTo>
                  <a:lnTo>
                    <a:pt x="1526324" y="544537"/>
                  </a:lnTo>
                  <a:lnTo>
                    <a:pt x="1511744" y="502094"/>
                  </a:lnTo>
                  <a:lnTo>
                    <a:pt x="1494790" y="460794"/>
                  </a:lnTo>
                  <a:lnTo>
                    <a:pt x="1475524" y="420725"/>
                  </a:lnTo>
                  <a:lnTo>
                    <a:pt x="1454035" y="381965"/>
                  </a:lnTo>
                  <a:lnTo>
                    <a:pt x="1430401" y="344589"/>
                  </a:lnTo>
                  <a:lnTo>
                    <a:pt x="1404708" y="308686"/>
                  </a:lnTo>
                  <a:lnTo>
                    <a:pt x="1377048" y="274332"/>
                  </a:lnTo>
                  <a:lnTo>
                    <a:pt x="1347482" y="241617"/>
                  </a:lnTo>
                  <a:lnTo>
                    <a:pt x="1316113" y="210604"/>
                  </a:lnTo>
                  <a:lnTo>
                    <a:pt x="1283004" y="181394"/>
                  </a:lnTo>
                  <a:lnTo>
                    <a:pt x="1248244" y="154051"/>
                  </a:lnTo>
                  <a:lnTo>
                    <a:pt x="1211910" y="128663"/>
                  </a:lnTo>
                  <a:lnTo>
                    <a:pt x="1174089" y="105308"/>
                  </a:lnTo>
                  <a:lnTo>
                    <a:pt x="1134872" y="84061"/>
                  </a:lnTo>
                  <a:lnTo>
                    <a:pt x="1094320" y="65024"/>
                  </a:lnTo>
                  <a:lnTo>
                    <a:pt x="1052537" y="48260"/>
                  </a:lnTo>
                  <a:lnTo>
                    <a:pt x="1009586" y="33845"/>
                  </a:lnTo>
                  <a:lnTo>
                    <a:pt x="965555" y="21882"/>
                  </a:lnTo>
                  <a:lnTo>
                    <a:pt x="920534" y="12433"/>
                  </a:lnTo>
                  <a:lnTo>
                    <a:pt x="874585" y="5588"/>
                  </a:lnTo>
                  <a:lnTo>
                    <a:pt x="827811" y="1409"/>
                  </a:lnTo>
                  <a:lnTo>
                    <a:pt x="780275" y="0"/>
                  </a:lnTo>
                  <a:lnTo>
                    <a:pt x="732751" y="1409"/>
                  </a:lnTo>
                  <a:lnTo>
                    <a:pt x="685977" y="5588"/>
                  </a:lnTo>
                  <a:lnTo>
                    <a:pt x="640029" y="12433"/>
                  </a:lnTo>
                  <a:lnTo>
                    <a:pt x="595007" y="21882"/>
                  </a:lnTo>
                  <a:lnTo>
                    <a:pt x="550976" y="33845"/>
                  </a:lnTo>
                  <a:lnTo>
                    <a:pt x="508025" y="48260"/>
                  </a:lnTo>
                  <a:lnTo>
                    <a:pt x="466242" y="65024"/>
                  </a:lnTo>
                  <a:lnTo>
                    <a:pt x="425691" y="84061"/>
                  </a:lnTo>
                  <a:lnTo>
                    <a:pt x="386473" y="105308"/>
                  </a:lnTo>
                  <a:lnTo>
                    <a:pt x="348653" y="128663"/>
                  </a:lnTo>
                  <a:lnTo>
                    <a:pt x="312318" y="154051"/>
                  </a:lnTo>
                  <a:lnTo>
                    <a:pt x="277558" y="181394"/>
                  </a:lnTo>
                  <a:lnTo>
                    <a:pt x="244449" y="210604"/>
                  </a:lnTo>
                  <a:lnTo>
                    <a:pt x="213080" y="241617"/>
                  </a:lnTo>
                  <a:lnTo>
                    <a:pt x="183515" y="274332"/>
                  </a:lnTo>
                  <a:lnTo>
                    <a:pt x="155854" y="308686"/>
                  </a:lnTo>
                  <a:lnTo>
                    <a:pt x="130162" y="344589"/>
                  </a:lnTo>
                  <a:lnTo>
                    <a:pt x="106527" y="381965"/>
                  </a:lnTo>
                  <a:lnTo>
                    <a:pt x="85039" y="420725"/>
                  </a:lnTo>
                  <a:lnTo>
                    <a:pt x="65773" y="460794"/>
                  </a:lnTo>
                  <a:lnTo>
                    <a:pt x="48818" y="502094"/>
                  </a:lnTo>
                  <a:lnTo>
                    <a:pt x="34239" y="544537"/>
                  </a:lnTo>
                  <a:lnTo>
                    <a:pt x="22123" y="588060"/>
                  </a:lnTo>
                  <a:lnTo>
                    <a:pt x="12560" y="632548"/>
                  </a:lnTo>
                  <a:lnTo>
                    <a:pt x="5638" y="677951"/>
                  </a:lnTo>
                  <a:lnTo>
                    <a:pt x="1422" y="724179"/>
                  </a:lnTo>
                  <a:lnTo>
                    <a:pt x="0" y="771144"/>
                  </a:lnTo>
                  <a:lnTo>
                    <a:pt x="1422" y="818121"/>
                  </a:lnTo>
                  <a:lnTo>
                    <a:pt x="5638" y="864349"/>
                  </a:lnTo>
                  <a:lnTo>
                    <a:pt x="12560" y="909751"/>
                  </a:lnTo>
                  <a:lnTo>
                    <a:pt x="22123" y="954239"/>
                  </a:lnTo>
                  <a:lnTo>
                    <a:pt x="34239" y="997762"/>
                  </a:lnTo>
                  <a:lnTo>
                    <a:pt x="48818" y="1040206"/>
                  </a:lnTo>
                  <a:lnTo>
                    <a:pt x="65773" y="1081506"/>
                  </a:lnTo>
                  <a:lnTo>
                    <a:pt x="85039" y="1121575"/>
                  </a:lnTo>
                  <a:lnTo>
                    <a:pt x="106527" y="1160335"/>
                  </a:lnTo>
                  <a:lnTo>
                    <a:pt x="130162" y="1197711"/>
                  </a:lnTo>
                  <a:lnTo>
                    <a:pt x="155854" y="1233614"/>
                  </a:lnTo>
                  <a:lnTo>
                    <a:pt x="183515" y="1267968"/>
                  </a:lnTo>
                  <a:lnTo>
                    <a:pt x="213080" y="1300683"/>
                  </a:lnTo>
                  <a:lnTo>
                    <a:pt x="244449" y="1331696"/>
                  </a:lnTo>
                  <a:lnTo>
                    <a:pt x="277558" y="1360906"/>
                  </a:lnTo>
                  <a:lnTo>
                    <a:pt x="312318" y="1388249"/>
                  </a:lnTo>
                  <a:lnTo>
                    <a:pt x="348653" y="1413637"/>
                  </a:lnTo>
                  <a:lnTo>
                    <a:pt x="386473" y="1436992"/>
                  </a:lnTo>
                  <a:lnTo>
                    <a:pt x="425691" y="1458239"/>
                  </a:lnTo>
                  <a:lnTo>
                    <a:pt x="466242" y="1477276"/>
                  </a:lnTo>
                  <a:lnTo>
                    <a:pt x="508025" y="1494040"/>
                  </a:lnTo>
                  <a:lnTo>
                    <a:pt x="550976" y="1508455"/>
                  </a:lnTo>
                  <a:lnTo>
                    <a:pt x="595007" y="1520418"/>
                  </a:lnTo>
                  <a:lnTo>
                    <a:pt x="640029" y="1529867"/>
                  </a:lnTo>
                  <a:lnTo>
                    <a:pt x="685977" y="1536712"/>
                  </a:lnTo>
                  <a:lnTo>
                    <a:pt x="732751" y="1540891"/>
                  </a:lnTo>
                  <a:lnTo>
                    <a:pt x="780275" y="1542288"/>
                  </a:lnTo>
                  <a:lnTo>
                    <a:pt x="827811" y="1540891"/>
                  </a:lnTo>
                  <a:lnTo>
                    <a:pt x="874585" y="1536712"/>
                  </a:lnTo>
                  <a:lnTo>
                    <a:pt x="920534" y="1529867"/>
                  </a:lnTo>
                  <a:lnTo>
                    <a:pt x="965555" y="1520418"/>
                  </a:lnTo>
                  <a:lnTo>
                    <a:pt x="1009586" y="1508455"/>
                  </a:lnTo>
                  <a:lnTo>
                    <a:pt x="1052537" y="1494040"/>
                  </a:lnTo>
                  <a:lnTo>
                    <a:pt x="1094320" y="1477276"/>
                  </a:lnTo>
                  <a:lnTo>
                    <a:pt x="1134872" y="1458239"/>
                  </a:lnTo>
                  <a:lnTo>
                    <a:pt x="1174089" y="1436992"/>
                  </a:lnTo>
                  <a:lnTo>
                    <a:pt x="1211910" y="1413637"/>
                  </a:lnTo>
                  <a:lnTo>
                    <a:pt x="1248244" y="1388249"/>
                  </a:lnTo>
                  <a:lnTo>
                    <a:pt x="1283004" y="1360906"/>
                  </a:lnTo>
                  <a:lnTo>
                    <a:pt x="1316113" y="1331696"/>
                  </a:lnTo>
                  <a:lnTo>
                    <a:pt x="1347482" y="1300683"/>
                  </a:lnTo>
                  <a:lnTo>
                    <a:pt x="1377048" y="1267968"/>
                  </a:lnTo>
                  <a:lnTo>
                    <a:pt x="1404708" y="1233614"/>
                  </a:lnTo>
                  <a:lnTo>
                    <a:pt x="1430401" y="1197711"/>
                  </a:lnTo>
                  <a:lnTo>
                    <a:pt x="1454035" y="1160335"/>
                  </a:lnTo>
                  <a:lnTo>
                    <a:pt x="1475524" y="1121575"/>
                  </a:lnTo>
                  <a:lnTo>
                    <a:pt x="1494790" y="1081506"/>
                  </a:lnTo>
                  <a:lnTo>
                    <a:pt x="1511744" y="1040206"/>
                  </a:lnTo>
                  <a:lnTo>
                    <a:pt x="1526324" y="997762"/>
                  </a:lnTo>
                  <a:lnTo>
                    <a:pt x="1538439" y="954239"/>
                  </a:lnTo>
                  <a:lnTo>
                    <a:pt x="1548003" y="909751"/>
                  </a:lnTo>
                  <a:lnTo>
                    <a:pt x="1554924" y="864349"/>
                  </a:lnTo>
                  <a:lnTo>
                    <a:pt x="1559140" y="818121"/>
                  </a:lnTo>
                  <a:lnTo>
                    <a:pt x="1560576" y="771144"/>
                  </a:lnTo>
                  <a:close/>
                </a:path>
              </a:pathLst>
            </a:custGeom>
            <a:solidFill>
              <a:srgbClr val="4A92D4">
                <a:alpha val="10194"/>
              </a:srgbClr>
            </a:solidFill>
          </p:spPr>
          <p:txBody>
            <a:bodyPr wrap="square" lIns="0" tIns="0" rIns="0" bIns="0" rtlCol="0"/>
            <a:lstStyle/>
            <a:p>
              <a:endParaRPr/>
            </a:p>
          </p:txBody>
        </p:sp>
        <p:sp>
          <p:nvSpPr>
            <p:cNvPr id="22" name="object 22"/>
            <p:cNvSpPr/>
            <p:nvPr/>
          </p:nvSpPr>
          <p:spPr>
            <a:xfrm>
              <a:off x="1982724" y="1013459"/>
              <a:ext cx="1443355" cy="1426845"/>
            </a:xfrm>
            <a:custGeom>
              <a:avLst/>
              <a:gdLst/>
              <a:ahLst/>
              <a:cxnLst/>
              <a:rect l="l" t="t" r="r" b="b"/>
              <a:pathLst>
                <a:path w="1443354" h="1426845">
                  <a:moveTo>
                    <a:pt x="721613" y="0"/>
                  </a:moveTo>
                  <a:lnTo>
                    <a:pt x="674168" y="1516"/>
                  </a:lnTo>
                  <a:lnTo>
                    <a:pt x="627542" y="6004"/>
                  </a:lnTo>
                  <a:lnTo>
                    <a:pt x="581831" y="13370"/>
                  </a:lnTo>
                  <a:lnTo>
                    <a:pt x="537129" y="23518"/>
                  </a:lnTo>
                  <a:lnTo>
                    <a:pt x="493532" y="36356"/>
                  </a:lnTo>
                  <a:lnTo>
                    <a:pt x="451134" y="51789"/>
                  </a:lnTo>
                  <a:lnTo>
                    <a:pt x="410031" y="69724"/>
                  </a:lnTo>
                  <a:lnTo>
                    <a:pt x="370318" y="90067"/>
                  </a:lnTo>
                  <a:lnTo>
                    <a:pt x="332090" y="112723"/>
                  </a:lnTo>
                  <a:lnTo>
                    <a:pt x="295442" y="137598"/>
                  </a:lnTo>
                  <a:lnTo>
                    <a:pt x="260469" y="164600"/>
                  </a:lnTo>
                  <a:lnTo>
                    <a:pt x="227267" y="193634"/>
                  </a:lnTo>
                  <a:lnTo>
                    <a:pt x="195930" y="224605"/>
                  </a:lnTo>
                  <a:lnTo>
                    <a:pt x="166553" y="257420"/>
                  </a:lnTo>
                  <a:lnTo>
                    <a:pt x="139232" y="291986"/>
                  </a:lnTo>
                  <a:lnTo>
                    <a:pt x="114062" y="328208"/>
                  </a:lnTo>
                  <a:lnTo>
                    <a:pt x="91137" y="365991"/>
                  </a:lnTo>
                  <a:lnTo>
                    <a:pt x="70553" y="405244"/>
                  </a:lnTo>
                  <a:lnTo>
                    <a:pt x="52406" y="445870"/>
                  </a:lnTo>
                  <a:lnTo>
                    <a:pt x="36789" y="487777"/>
                  </a:lnTo>
                  <a:lnTo>
                    <a:pt x="23798" y="530871"/>
                  </a:lnTo>
                  <a:lnTo>
                    <a:pt x="13529" y="575057"/>
                  </a:lnTo>
                  <a:lnTo>
                    <a:pt x="6076" y="620242"/>
                  </a:lnTo>
                  <a:lnTo>
                    <a:pt x="1534" y="666331"/>
                  </a:lnTo>
                  <a:lnTo>
                    <a:pt x="0" y="713232"/>
                  </a:lnTo>
                  <a:lnTo>
                    <a:pt x="1534" y="760132"/>
                  </a:lnTo>
                  <a:lnTo>
                    <a:pt x="6076" y="806222"/>
                  </a:lnTo>
                  <a:lnTo>
                    <a:pt x="13529" y="851407"/>
                  </a:lnTo>
                  <a:lnTo>
                    <a:pt x="23798" y="895593"/>
                  </a:lnTo>
                  <a:lnTo>
                    <a:pt x="36789" y="938686"/>
                  </a:lnTo>
                  <a:lnTo>
                    <a:pt x="52406" y="980593"/>
                  </a:lnTo>
                  <a:lnTo>
                    <a:pt x="70553" y="1021220"/>
                  </a:lnTo>
                  <a:lnTo>
                    <a:pt x="91137" y="1060472"/>
                  </a:lnTo>
                  <a:lnTo>
                    <a:pt x="114062" y="1098256"/>
                  </a:lnTo>
                  <a:lnTo>
                    <a:pt x="139232" y="1134478"/>
                  </a:lnTo>
                  <a:lnTo>
                    <a:pt x="166553" y="1169043"/>
                  </a:lnTo>
                  <a:lnTo>
                    <a:pt x="195930" y="1201858"/>
                  </a:lnTo>
                  <a:lnTo>
                    <a:pt x="227267" y="1232830"/>
                  </a:lnTo>
                  <a:lnTo>
                    <a:pt x="260469" y="1261863"/>
                  </a:lnTo>
                  <a:lnTo>
                    <a:pt x="295442" y="1288865"/>
                  </a:lnTo>
                  <a:lnTo>
                    <a:pt x="332090" y="1313741"/>
                  </a:lnTo>
                  <a:lnTo>
                    <a:pt x="370318" y="1336397"/>
                  </a:lnTo>
                  <a:lnTo>
                    <a:pt x="410031" y="1356739"/>
                  </a:lnTo>
                  <a:lnTo>
                    <a:pt x="451134" y="1374674"/>
                  </a:lnTo>
                  <a:lnTo>
                    <a:pt x="493532" y="1390107"/>
                  </a:lnTo>
                  <a:lnTo>
                    <a:pt x="537129" y="1402945"/>
                  </a:lnTo>
                  <a:lnTo>
                    <a:pt x="581831" y="1413093"/>
                  </a:lnTo>
                  <a:lnTo>
                    <a:pt x="627542" y="1420459"/>
                  </a:lnTo>
                  <a:lnTo>
                    <a:pt x="674168" y="1424947"/>
                  </a:lnTo>
                  <a:lnTo>
                    <a:pt x="721613" y="1426464"/>
                  </a:lnTo>
                  <a:lnTo>
                    <a:pt x="769059" y="1424947"/>
                  </a:lnTo>
                  <a:lnTo>
                    <a:pt x="815685" y="1420459"/>
                  </a:lnTo>
                  <a:lnTo>
                    <a:pt x="861396" y="1413093"/>
                  </a:lnTo>
                  <a:lnTo>
                    <a:pt x="906098" y="1402945"/>
                  </a:lnTo>
                  <a:lnTo>
                    <a:pt x="949695" y="1390107"/>
                  </a:lnTo>
                  <a:lnTo>
                    <a:pt x="992093" y="1374674"/>
                  </a:lnTo>
                  <a:lnTo>
                    <a:pt x="1033196" y="1356739"/>
                  </a:lnTo>
                  <a:lnTo>
                    <a:pt x="1072909" y="1336397"/>
                  </a:lnTo>
                  <a:lnTo>
                    <a:pt x="1111137" y="1313741"/>
                  </a:lnTo>
                  <a:lnTo>
                    <a:pt x="1147785" y="1288865"/>
                  </a:lnTo>
                  <a:lnTo>
                    <a:pt x="1182757" y="1261863"/>
                  </a:lnTo>
                  <a:lnTo>
                    <a:pt x="1215960" y="1232830"/>
                  </a:lnTo>
                  <a:lnTo>
                    <a:pt x="1247297" y="1201858"/>
                  </a:lnTo>
                  <a:lnTo>
                    <a:pt x="1276674" y="1169043"/>
                  </a:lnTo>
                  <a:lnTo>
                    <a:pt x="1303995" y="1134478"/>
                  </a:lnTo>
                  <a:lnTo>
                    <a:pt x="1329165" y="1098256"/>
                  </a:lnTo>
                  <a:lnTo>
                    <a:pt x="1352090" y="1060472"/>
                  </a:lnTo>
                  <a:lnTo>
                    <a:pt x="1372673" y="1021220"/>
                  </a:lnTo>
                  <a:lnTo>
                    <a:pt x="1390821" y="980593"/>
                  </a:lnTo>
                  <a:lnTo>
                    <a:pt x="1406438" y="938686"/>
                  </a:lnTo>
                  <a:lnTo>
                    <a:pt x="1419428" y="895593"/>
                  </a:lnTo>
                  <a:lnTo>
                    <a:pt x="1429698" y="851407"/>
                  </a:lnTo>
                  <a:lnTo>
                    <a:pt x="1437151" y="806222"/>
                  </a:lnTo>
                  <a:lnTo>
                    <a:pt x="1441692" y="760132"/>
                  </a:lnTo>
                  <a:lnTo>
                    <a:pt x="1443227" y="713232"/>
                  </a:lnTo>
                  <a:lnTo>
                    <a:pt x="1441692" y="666331"/>
                  </a:lnTo>
                  <a:lnTo>
                    <a:pt x="1437151" y="620242"/>
                  </a:lnTo>
                  <a:lnTo>
                    <a:pt x="1429698" y="575057"/>
                  </a:lnTo>
                  <a:lnTo>
                    <a:pt x="1419428" y="530871"/>
                  </a:lnTo>
                  <a:lnTo>
                    <a:pt x="1406438" y="487777"/>
                  </a:lnTo>
                  <a:lnTo>
                    <a:pt x="1390821" y="445870"/>
                  </a:lnTo>
                  <a:lnTo>
                    <a:pt x="1372673" y="405244"/>
                  </a:lnTo>
                  <a:lnTo>
                    <a:pt x="1352090" y="365991"/>
                  </a:lnTo>
                  <a:lnTo>
                    <a:pt x="1329165" y="328208"/>
                  </a:lnTo>
                  <a:lnTo>
                    <a:pt x="1303995" y="291986"/>
                  </a:lnTo>
                  <a:lnTo>
                    <a:pt x="1276674" y="257420"/>
                  </a:lnTo>
                  <a:lnTo>
                    <a:pt x="1247297" y="224605"/>
                  </a:lnTo>
                  <a:lnTo>
                    <a:pt x="1215960" y="193634"/>
                  </a:lnTo>
                  <a:lnTo>
                    <a:pt x="1182757" y="164600"/>
                  </a:lnTo>
                  <a:lnTo>
                    <a:pt x="1147785" y="137598"/>
                  </a:lnTo>
                  <a:lnTo>
                    <a:pt x="1111137" y="112723"/>
                  </a:lnTo>
                  <a:lnTo>
                    <a:pt x="1072909" y="90067"/>
                  </a:lnTo>
                  <a:lnTo>
                    <a:pt x="1033196" y="69724"/>
                  </a:lnTo>
                  <a:lnTo>
                    <a:pt x="992093" y="51789"/>
                  </a:lnTo>
                  <a:lnTo>
                    <a:pt x="949695" y="36356"/>
                  </a:lnTo>
                  <a:lnTo>
                    <a:pt x="906098" y="23518"/>
                  </a:lnTo>
                  <a:lnTo>
                    <a:pt x="861396" y="13370"/>
                  </a:lnTo>
                  <a:lnTo>
                    <a:pt x="815685" y="6004"/>
                  </a:lnTo>
                  <a:lnTo>
                    <a:pt x="769059" y="1516"/>
                  </a:lnTo>
                  <a:lnTo>
                    <a:pt x="721613" y="0"/>
                  </a:lnTo>
                  <a:close/>
                </a:path>
              </a:pathLst>
            </a:custGeom>
            <a:solidFill>
              <a:srgbClr val="3333CC">
                <a:alpha val="10194"/>
              </a:srgbClr>
            </a:solidFill>
          </p:spPr>
          <p:txBody>
            <a:bodyPr wrap="square" lIns="0" tIns="0" rIns="0" bIns="0" rtlCol="0"/>
            <a:lstStyle/>
            <a:p>
              <a:endParaRPr/>
            </a:p>
          </p:txBody>
        </p:sp>
        <p:pic>
          <p:nvPicPr>
            <p:cNvPr id="23" name="object 23"/>
            <p:cNvPicPr/>
            <p:nvPr/>
          </p:nvPicPr>
          <p:blipFill>
            <a:blip r:embed="rId14" cstate="print"/>
            <a:stretch>
              <a:fillRect/>
            </a:stretch>
          </p:blipFill>
          <p:spPr>
            <a:xfrm>
              <a:off x="1991106" y="1021842"/>
              <a:ext cx="1399032" cy="1385315"/>
            </a:xfrm>
            <a:prstGeom prst="rect">
              <a:avLst/>
            </a:prstGeom>
          </p:spPr>
        </p:pic>
        <p:sp>
          <p:nvSpPr>
            <p:cNvPr id="24" name="object 24"/>
            <p:cNvSpPr/>
            <p:nvPr/>
          </p:nvSpPr>
          <p:spPr>
            <a:xfrm>
              <a:off x="1991106" y="1021842"/>
              <a:ext cx="1399540" cy="1385570"/>
            </a:xfrm>
            <a:custGeom>
              <a:avLst/>
              <a:gdLst/>
              <a:ahLst/>
              <a:cxnLst/>
              <a:rect l="l" t="t" r="r" b="b"/>
              <a:pathLst>
                <a:path w="1399539" h="1385570">
                  <a:moveTo>
                    <a:pt x="0" y="692657"/>
                  </a:moveTo>
                  <a:lnTo>
                    <a:pt x="1613" y="645236"/>
                  </a:lnTo>
                  <a:lnTo>
                    <a:pt x="6385" y="598672"/>
                  </a:lnTo>
                  <a:lnTo>
                    <a:pt x="14211" y="553068"/>
                  </a:lnTo>
                  <a:lnTo>
                    <a:pt x="24987" y="508528"/>
                  </a:lnTo>
                  <a:lnTo>
                    <a:pt x="38608" y="465155"/>
                  </a:lnTo>
                  <a:lnTo>
                    <a:pt x="54971" y="423052"/>
                  </a:lnTo>
                  <a:lnTo>
                    <a:pt x="73971" y="382322"/>
                  </a:lnTo>
                  <a:lnTo>
                    <a:pt x="95504" y="343069"/>
                  </a:lnTo>
                  <a:lnTo>
                    <a:pt x="119465" y="305395"/>
                  </a:lnTo>
                  <a:lnTo>
                    <a:pt x="145752" y="269403"/>
                  </a:lnTo>
                  <a:lnTo>
                    <a:pt x="174259" y="235198"/>
                  </a:lnTo>
                  <a:lnTo>
                    <a:pt x="204882" y="202882"/>
                  </a:lnTo>
                  <a:lnTo>
                    <a:pt x="237518" y="172558"/>
                  </a:lnTo>
                  <a:lnTo>
                    <a:pt x="272061" y="144330"/>
                  </a:lnTo>
                  <a:lnTo>
                    <a:pt x="308409" y="118300"/>
                  </a:lnTo>
                  <a:lnTo>
                    <a:pt x="346456" y="94572"/>
                  </a:lnTo>
                  <a:lnTo>
                    <a:pt x="386098" y="73249"/>
                  </a:lnTo>
                  <a:lnTo>
                    <a:pt x="427231" y="54435"/>
                  </a:lnTo>
                  <a:lnTo>
                    <a:pt x="469752" y="38232"/>
                  </a:lnTo>
                  <a:lnTo>
                    <a:pt x="513556" y="24743"/>
                  </a:lnTo>
                  <a:lnTo>
                    <a:pt x="558538" y="14073"/>
                  </a:lnTo>
                  <a:lnTo>
                    <a:pt x="604595" y="6323"/>
                  </a:lnTo>
                  <a:lnTo>
                    <a:pt x="651622" y="1598"/>
                  </a:lnTo>
                  <a:lnTo>
                    <a:pt x="699516" y="0"/>
                  </a:lnTo>
                  <a:lnTo>
                    <a:pt x="747409" y="1598"/>
                  </a:lnTo>
                  <a:lnTo>
                    <a:pt x="794436" y="6323"/>
                  </a:lnTo>
                  <a:lnTo>
                    <a:pt x="840493" y="14073"/>
                  </a:lnTo>
                  <a:lnTo>
                    <a:pt x="885475" y="24743"/>
                  </a:lnTo>
                  <a:lnTo>
                    <a:pt x="929279" y="38232"/>
                  </a:lnTo>
                  <a:lnTo>
                    <a:pt x="971800" y="54435"/>
                  </a:lnTo>
                  <a:lnTo>
                    <a:pt x="1012933" y="73249"/>
                  </a:lnTo>
                  <a:lnTo>
                    <a:pt x="1052576" y="94572"/>
                  </a:lnTo>
                  <a:lnTo>
                    <a:pt x="1090622" y="118300"/>
                  </a:lnTo>
                  <a:lnTo>
                    <a:pt x="1126970" y="144330"/>
                  </a:lnTo>
                  <a:lnTo>
                    <a:pt x="1161513" y="172558"/>
                  </a:lnTo>
                  <a:lnTo>
                    <a:pt x="1194149" y="202882"/>
                  </a:lnTo>
                  <a:lnTo>
                    <a:pt x="1224772" y="235198"/>
                  </a:lnTo>
                  <a:lnTo>
                    <a:pt x="1253279" y="269403"/>
                  </a:lnTo>
                  <a:lnTo>
                    <a:pt x="1279566" y="305395"/>
                  </a:lnTo>
                  <a:lnTo>
                    <a:pt x="1303527" y="343069"/>
                  </a:lnTo>
                  <a:lnTo>
                    <a:pt x="1325060" y="382322"/>
                  </a:lnTo>
                  <a:lnTo>
                    <a:pt x="1344060" y="423052"/>
                  </a:lnTo>
                  <a:lnTo>
                    <a:pt x="1360423" y="465155"/>
                  </a:lnTo>
                  <a:lnTo>
                    <a:pt x="1374044" y="508528"/>
                  </a:lnTo>
                  <a:lnTo>
                    <a:pt x="1384820" y="553068"/>
                  </a:lnTo>
                  <a:lnTo>
                    <a:pt x="1392646" y="598672"/>
                  </a:lnTo>
                  <a:lnTo>
                    <a:pt x="1397418" y="645236"/>
                  </a:lnTo>
                  <a:lnTo>
                    <a:pt x="1399032" y="692657"/>
                  </a:lnTo>
                  <a:lnTo>
                    <a:pt x="1397418" y="740079"/>
                  </a:lnTo>
                  <a:lnTo>
                    <a:pt x="1392646" y="786643"/>
                  </a:lnTo>
                  <a:lnTo>
                    <a:pt x="1384820" y="832246"/>
                  </a:lnTo>
                  <a:lnTo>
                    <a:pt x="1374044" y="876786"/>
                  </a:lnTo>
                  <a:lnTo>
                    <a:pt x="1360423" y="920159"/>
                  </a:lnTo>
                  <a:lnTo>
                    <a:pt x="1344060" y="962262"/>
                  </a:lnTo>
                  <a:lnTo>
                    <a:pt x="1325060" y="1002992"/>
                  </a:lnTo>
                  <a:lnTo>
                    <a:pt x="1303527" y="1042246"/>
                  </a:lnTo>
                  <a:lnTo>
                    <a:pt x="1279566" y="1079920"/>
                  </a:lnTo>
                  <a:lnTo>
                    <a:pt x="1253279" y="1115911"/>
                  </a:lnTo>
                  <a:lnTo>
                    <a:pt x="1224772" y="1150117"/>
                  </a:lnTo>
                  <a:lnTo>
                    <a:pt x="1194149" y="1182433"/>
                  </a:lnTo>
                  <a:lnTo>
                    <a:pt x="1161513" y="1212757"/>
                  </a:lnTo>
                  <a:lnTo>
                    <a:pt x="1126970" y="1240985"/>
                  </a:lnTo>
                  <a:lnTo>
                    <a:pt x="1090622" y="1267015"/>
                  </a:lnTo>
                  <a:lnTo>
                    <a:pt x="1052575" y="1290743"/>
                  </a:lnTo>
                  <a:lnTo>
                    <a:pt x="1012933" y="1312065"/>
                  </a:lnTo>
                  <a:lnTo>
                    <a:pt x="971800" y="1330880"/>
                  </a:lnTo>
                  <a:lnTo>
                    <a:pt x="929279" y="1347083"/>
                  </a:lnTo>
                  <a:lnTo>
                    <a:pt x="885475" y="1360572"/>
                  </a:lnTo>
                  <a:lnTo>
                    <a:pt x="840493" y="1371242"/>
                  </a:lnTo>
                  <a:lnTo>
                    <a:pt x="794436" y="1378992"/>
                  </a:lnTo>
                  <a:lnTo>
                    <a:pt x="747409" y="1383717"/>
                  </a:lnTo>
                  <a:lnTo>
                    <a:pt x="699516" y="1385315"/>
                  </a:lnTo>
                  <a:lnTo>
                    <a:pt x="651622" y="1383717"/>
                  </a:lnTo>
                  <a:lnTo>
                    <a:pt x="604595" y="1378992"/>
                  </a:lnTo>
                  <a:lnTo>
                    <a:pt x="558538" y="1371242"/>
                  </a:lnTo>
                  <a:lnTo>
                    <a:pt x="513556" y="1360572"/>
                  </a:lnTo>
                  <a:lnTo>
                    <a:pt x="469752" y="1347083"/>
                  </a:lnTo>
                  <a:lnTo>
                    <a:pt x="427231" y="1330880"/>
                  </a:lnTo>
                  <a:lnTo>
                    <a:pt x="386098" y="1312065"/>
                  </a:lnTo>
                  <a:lnTo>
                    <a:pt x="346456" y="1290743"/>
                  </a:lnTo>
                  <a:lnTo>
                    <a:pt x="308409" y="1267015"/>
                  </a:lnTo>
                  <a:lnTo>
                    <a:pt x="272061" y="1240985"/>
                  </a:lnTo>
                  <a:lnTo>
                    <a:pt x="237518" y="1212757"/>
                  </a:lnTo>
                  <a:lnTo>
                    <a:pt x="204882" y="1182433"/>
                  </a:lnTo>
                  <a:lnTo>
                    <a:pt x="174259" y="1150117"/>
                  </a:lnTo>
                  <a:lnTo>
                    <a:pt x="145752" y="1115911"/>
                  </a:lnTo>
                  <a:lnTo>
                    <a:pt x="119465" y="1079920"/>
                  </a:lnTo>
                  <a:lnTo>
                    <a:pt x="95504" y="1042246"/>
                  </a:lnTo>
                  <a:lnTo>
                    <a:pt x="73971" y="1002992"/>
                  </a:lnTo>
                  <a:lnTo>
                    <a:pt x="54971" y="962262"/>
                  </a:lnTo>
                  <a:lnTo>
                    <a:pt x="38608" y="920159"/>
                  </a:lnTo>
                  <a:lnTo>
                    <a:pt x="24987" y="876786"/>
                  </a:lnTo>
                  <a:lnTo>
                    <a:pt x="14211" y="832246"/>
                  </a:lnTo>
                  <a:lnTo>
                    <a:pt x="6385" y="786643"/>
                  </a:lnTo>
                  <a:lnTo>
                    <a:pt x="1613" y="740079"/>
                  </a:lnTo>
                  <a:lnTo>
                    <a:pt x="0" y="692657"/>
                  </a:lnTo>
                  <a:close/>
                </a:path>
              </a:pathLst>
            </a:custGeom>
            <a:ln w="38100">
              <a:solidFill>
                <a:srgbClr val="F8F8F8"/>
              </a:solidFill>
            </a:ln>
          </p:spPr>
          <p:txBody>
            <a:bodyPr wrap="square" lIns="0" tIns="0" rIns="0" bIns="0" rtlCol="0"/>
            <a:lstStyle/>
            <a:p>
              <a:endParaRPr/>
            </a:p>
          </p:txBody>
        </p:sp>
        <p:pic>
          <p:nvPicPr>
            <p:cNvPr id="25" name="object 25"/>
            <p:cNvPicPr/>
            <p:nvPr/>
          </p:nvPicPr>
          <p:blipFill>
            <a:blip r:embed="rId15" cstate="print"/>
            <a:stretch>
              <a:fillRect/>
            </a:stretch>
          </p:blipFill>
          <p:spPr>
            <a:xfrm>
              <a:off x="1952244" y="958596"/>
              <a:ext cx="1466087" cy="1258824"/>
            </a:xfrm>
            <a:prstGeom prst="rect">
              <a:avLst/>
            </a:prstGeom>
          </p:spPr>
        </p:pic>
      </p:grpSp>
      <p:sp>
        <p:nvSpPr>
          <p:cNvPr id="26" name="object 26"/>
          <p:cNvSpPr txBox="1"/>
          <p:nvPr/>
        </p:nvSpPr>
        <p:spPr>
          <a:xfrm>
            <a:off x="2347341" y="1454023"/>
            <a:ext cx="702945"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F8F8F8"/>
                </a:solidFill>
                <a:latin typeface="Arial"/>
                <a:cs typeface="Arial"/>
              </a:rPr>
              <a:t>MHS</a:t>
            </a:r>
            <a:endParaRPr sz="2400">
              <a:latin typeface="Arial"/>
              <a:cs typeface="Arial"/>
            </a:endParaRPr>
          </a:p>
        </p:txBody>
      </p:sp>
      <p:grpSp>
        <p:nvGrpSpPr>
          <p:cNvPr id="27" name="object 27"/>
          <p:cNvGrpSpPr/>
          <p:nvPr/>
        </p:nvGrpSpPr>
        <p:grpSpPr>
          <a:xfrm>
            <a:off x="117347" y="764921"/>
            <a:ext cx="1591310" cy="2298065"/>
            <a:chOff x="117347" y="764921"/>
            <a:chExt cx="1591310" cy="2298065"/>
          </a:xfrm>
        </p:grpSpPr>
        <p:pic>
          <p:nvPicPr>
            <p:cNvPr id="28" name="object 28"/>
            <p:cNvPicPr/>
            <p:nvPr/>
          </p:nvPicPr>
          <p:blipFill>
            <a:blip r:embed="rId16" cstate="print"/>
            <a:stretch>
              <a:fillRect/>
            </a:stretch>
          </p:blipFill>
          <p:spPr>
            <a:xfrm>
              <a:off x="117347" y="1251204"/>
              <a:ext cx="1219200" cy="737615"/>
            </a:xfrm>
            <a:prstGeom prst="rect">
              <a:avLst/>
            </a:prstGeom>
          </p:spPr>
        </p:pic>
        <p:sp>
          <p:nvSpPr>
            <p:cNvPr id="29" name="object 29"/>
            <p:cNvSpPr/>
            <p:nvPr/>
          </p:nvSpPr>
          <p:spPr>
            <a:xfrm>
              <a:off x="525221" y="764933"/>
              <a:ext cx="1183640" cy="2298065"/>
            </a:xfrm>
            <a:custGeom>
              <a:avLst/>
              <a:gdLst/>
              <a:ahLst/>
              <a:cxnLst/>
              <a:rect l="l" t="t" r="r" b="b"/>
              <a:pathLst>
                <a:path w="1183639" h="2298065">
                  <a:moveTo>
                    <a:pt x="1183309" y="925817"/>
                  </a:moveTo>
                  <a:lnTo>
                    <a:pt x="1173530" y="919607"/>
                  </a:lnTo>
                  <a:lnTo>
                    <a:pt x="1169238" y="916889"/>
                  </a:lnTo>
                  <a:lnTo>
                    <a:pt x="1170609" y="901446"/>
                  </a:lnTo>
                  <a:lnTo>
                    <a:pt x="1166329" y="901077"/>
                  </a:lnTo>
                  <a:lnTo>
                    <a:pt x="1166152" y="896353"/>
                  </a:lnTo>
                  <a:lnTo>
                    <a:pt x="1155852" y="896772"/>
                  </a:lnTo>
                  <a:lnTo>
                    <a:pt x="1152055" y="886333"/>
                  </a:lnTo>
                  <a:lnTo>
                    <a:pt x="1148930" y="887476"/>
                  </a:lnTo>
                  <a:lnTo>
                    <a:pt x="1148003" y="885304"/>
                  </a:lnTo>
                  <a:lnTo>
                    <a:pt x="1131138" y="892619"/>
                  </a:lnTo>
                  <a:lnTo>
                    <a:pt x="1115110" y="882396"/>
                  </a:lnTo>
                  <a:lnTo>
                    <a:pt x="1107592" y="894168"/>
                  </a:lnTo>
                  <a:lnTo>
                    <a:pt x="197675" y="53911"/>
                  </a:lnTo>
                  <a:lnTo>
                    <a:pt x="196646" y="28054"/>
                  </a:lnTo>
                  <a:lnTo>
                    <a:pt x="195541" y="0"/>
                  </a:lnTo>
                  <a:lnTo>
                    <a:pt x="114782" y="3302"/>
                  </a:lnTo>
                  <a:lnTo>
                    <a:pt x="117995" y="84074"/>
                  </a:lnTo>
                  <a:lnTo>
                    <a:pt x="171843" y="81864"/>
                  </a:lnTo>
                  <a:lnTo>
                    <a:pt x="1039787" y="883412"/>
                  </a:lnTo>
                  <a:lnTo>
                    <a:pt x="95580" y="509333"/>
                  </a:lnTo>
                  <a:lnTo>
                    <a:pt x="89509" y="495300"/>
                  </a:lnTo>
                  <a:lnTo>
                    <a:pt x="74193" y="459854"/>
                  </a:lnTo>
                  <a:lnTo>
                    <a:pt x="0" y="491871"/>
                  </a:lnTo>
                  <a:lnTo>
                    <a:pt x="32080" y="566026"/>
                  </a:lnTo>
                  <a:lnTo>
                    <a:pt x="81597" y="544664"/>
                  </a:lnTo>
                  <a:lnTo>
                    <a:pt x="1061897" y="933196"/>
                  </a:lnTo>
                  <a:lnTo>
                    <a:pt x="113690" y="1142758"/>
                  </a:lnTo>
                  <a:lnTo>
                    <a:pt x="68237" y="1113790"/>
                  </a:lnTo>
                  <a:lnTo>
                    <a:pt x="24765" y="1181976"/>
                  </a:lnTo>
                  <a:lnTo>
                    <a:pt x="92900" y="1225410"/>
                  </a:lnTo>
                  <a:lnTo>
                    <a:pt x="116611" y="1188212"/>
                  </a:lnTo>
                  <a:lnTo>
                    <a:pt x="121856" y="1179982"/>
                  </a:lnTo>
                  <a:lnTo>
                    <a:pt x="1054582" y="973734"/>
                  </a:lnTo>
                  <a:lnTo>
                    <a:pt x="262191" y="1636560"/>
                  </a:lnTo>
                  <a:lnTo>
                    <a:pt x="208495" y="1631810"/>
                  </a:lnTo>
                  <a:lnTo>
                    <a:pt x="201320" y="1712214"/>
                  </a:lnTo>
                  <a:lnTo>
                    <a:pt x="281825" y="1719440"/>
                  </a:lnTo>
                  <a:lnTo>
                    <a:pt x="284416" y="1690243"/>
                  </a:lnTo>
                  <a:lnTo>
                    <a:pt x="286600" y="1665782"/>
                  </a:lnTo>
                  <a:lnTo>
                    <a:pt x="1075258" y="1006055"/>
                  </a:lnTo>
                  <a:lnTo>
                    <a:pt x="516775" y="2203615"/>
                  </a:lnTo>
                  <a:lnTo>
                    <a:pt x="466166" y="2221979"/>
                  </a:lnTo>
                  <a:lnTo>
                    <a:pt x="493801" y="2297938"/>
                  </a:lnTo>
                  <a:lnTo>
                    <a:pt x="569747" y="2270366"/>
                  </a:lnTo>
                  <a:lnTo>
                    <a:pt x="563867" y="2254250"/>
                  </a:lnTo>
                  <a:lnTo>
                    <a:pt x="551307" y="2219718"/>
                  </a:lnTo>
                  <a:lnTo>
                    <a:pt x="563105" y="2194433"/>
                  </a:lnTo>
                  <a:lnTo>
                    <a:pt x="1124775" y="989965"/>
                  </a:lnTo>
                  <a:lnTo>
                    <a:pt x="1126782" y="985647"/>
                  </a:lnTo>
                  <a:lnTo>
                    <a:pt x="1139748" y="993902"/>
                  </a:lnTo>
                  <a:lnTo>
                    <a:pt x="1148245" y="980630"/>
                  </a:lnTo>
                  <a:lnTo>
                    <a:pt x="1163497" y="981964"/>
                  </a:lnTo>
                  <a:lnTo>
                    <a:pt x="1163904" y="977353"/>
                  </a:lnTo>
                  <a:lnTo>
                    <a:pt x="1169327" y="977138"/>
                  </a:lnTo>
                  <a:lnTo>
                    <a:pt x="1168882" y="966228"/>
                  </a:lnTo>
                  <a:lnTo>
                    <a:pt x="1179753" y="962266"/>
                  </a:lnTo>
                  <a:lnTo>
                    <a:pt x="1178915" y="960005"/>
                  </a:lnTo>
                  <a:lnTo>
                    <a:pt x="1180134" y="959472"/>
                  </a:lnTo>
                  <a:lnTo>
                    <a:pt x="1178699" y="956183"/>
                  </a:lnTo>
                  <a:lnTo>
                    <a:pt x="1172705" y="942390"/>
                  </a:lnTo>
                  <a:lnTo>
                    <a:pt x="1183309" y="925817"/>
                  </a:lnTo>
                  <a:close/>
                </a:path>
              </a:pathLst>
            </a:custGeom>
            <a:solidFill>
              <a:srgbClr val="000000"/>
            </a:solidFill>
          </p:spPr>
          <p:txBody>
            <a:bodyPr wrap="square" lIns="0" tIns="0" rIns="0" bIns="0" rtlCol="0"/>
            <a:lstStyle/>
            <a:p>
              <a:endParaRPr/>
            </a:p>
          </p:txBody>
        </p:sp>
      </p:grpSp>
      <p:sp>
        <p:nvSpPr>
          <p:cNvPr id="30" name="object 30"/>
          <p:cNvSpPr txBox="1"/>
          <p:nvPr/>
        </p:nvSpPr>
        <p:spPr>
          <a:xfrm>
            <a:off x="111658" y="1786738"/>
            <a:ext cx="2744470" cy="1781810"/>
          </a:xfrm>
          <a:prstGeom prst="rect">
            <a:avLst/>
          </a:prstGeom>
        </p:spPr>
        <p:txBody>
          <a:bodyPr vert="horz" wrap="square" lIns="0" tIns="135890" rIns="0" bIns="0" rtlCol="0">
            <a:spAutoFit/>
          </a:bodyPr>
          <a:lstStyle/>
          <a:p>
            <a:pPr marL="12700">
              <a:lnSpc>
                <a:spcPct val="100000"/>
              </a:lnSpc>
              <a:spcBef>
                <a:spcPts val="1070"/>
              </a:spcBef>
            </a:pPr>
            <a:r>
              <a:rPr sz="2000" spc="-15" dirty="0">
                <a:solidFill>
                  <a:srgbClr val="0000FF"/>
                </a:solidFill>
                <a:latin typeface="Calibri Light"/>
                <a:cs typeface="Calibri Light"/>
              </a:rPr>
              <a:t>Networking</a:t>
            </a:r>
            <a:endParaRPr sz="2000">
              <a:latin typeface="Calibri Light"/>
              <a:cs typeface="Calibri Light"/>
            </a:endParaRPr>
          </a:p>
          <a:p>
            <a:pPr marL="831215">
              <a:lnSpc>
                <a:spcPts val="2060"/>
              </a:lnSpc>
              <a:spcBef>
                <a:spcPts val="875"/>
              </a:spcBef>
            </a:pPr>
            <a:r>
              <a:rPr sz="1800" spc="-20" dirty="0">
                <a:latin typeface="Calibri Light"/>
                <a:cs typeface="Calibri Light"/>
              </a:rPr>
              <a:t>Self-motivation</a:t>
            </a:r>
            <a:endParaRPr sz="1800">
              <a:latin typeface="Calibri Light"/>
              <a:cs typeface="Calibri Light"/>
            </a:endParaRPr>
          </a:p>
          <a:p>
            <a:pPr marL="956944" marR="304800" indent="388620">
              <a:lnSpc>
                <a:spcPct val="75800"/>
              </a:lnSpc>
              <a:spcBef>
                <a:spcPts val="420"/>
              </a:spcBef>
            </a:pPr>
            <a:r>
              <a:rPr sz="1800" dirty="0">
                <a:latin typeface="Calibri Light"/>
                <a:cs typeface="Calibri Light"/>
              </a:rPr>
              <a:t>Sel</a:t>
            </a:r>
            <a:r>
              <a:rPr sz="1800" spc="-15" dirty="0">
                <a:latin typeface="Calibri Light"/>
                <a:cs typeface="Calibri Light"/>
              </a:rPr>
              <a:t>f</a:t>
            </a:r>
            <a:r>
              <a:rPr sz="1800" spc="-25" dirty="0">
                <a:latin typeface="Calibri Light"/>
                <a:cs typeface="Calibri Light"/>
              </a:rPr>
              <a:t>-</a:t>
            </a:r>
            <a:r>
              <a:rPr sz="1800" spc="-30" dirty="0">
                <a:latin typeface="Calibri Light"/>
                <a:cs typeface="Calibri Light"/>
              </a:rPr>
              <a:t>e</a:t>
            </a:r>
            <a:r>
              <a:rPr sz="1800" spc="-50" dirty="0">
                <a:latin typeface="Calibri Light"/>
                <a:cs typeface="Calibri Light"/>
              </a:rPr>
              <a:t>f</a:t>
            </a:r>
            <a:r>
              <a:rPr sz="1800" spc="-15" dirty="0">
                <a:latin typeface="Calibri Light"/>
                <a:cs typeface="Calibri Light"/>
              </a:rPr>
              <a:t>fi</a:t>
            </a:r>
            <a:r>
              <a:rPr sz="1800" spc="-35" dirty="0">
                <a:latin typeface="Calibri Light"/>
                <a:cs typeface="Calibri Light"/>
              </a:rPr>
              <a:t>c</a:t>
            </a:r>
            <a:r>
              <a:rPr sz="1800" spc="-10" dirty="0">
                <a:latin typeface="Calibri Light"/>
                <a:cs typeface="Calibri Light"/>
              </a:rPr>
              <a:t>ac</a:t>
            </a:r>
            <a:r>
              <a:rPr sz="1800" dirty="0">
                <a:latin typeface="Calibri Light"/>
                <a:cs typeface="Calibri Light"/>
              </a:rPr>
              <a:t>y  </a:t>
            </a:r>
            <a:r>
              <a:rPr sz="1800" spc="-20" dirty="0">
                <a:latin typeface="Calibri Light"/>
                <a:cs typeface="Calibri Light"/>
              </a:rPr>
              <a:t>Self-regulated</a:t>
            </a:r>
            <a:endParaRPr sz="1800">
              <a:latin typeface="Calibri Light"/>
              <a:cs typeface="Calibri Light"/>
            </a:endParaRPr>
          </a:p>
          <a:p>
            <a:pPr marR="5080" algn="r">
              <a:lnSpc>
                <a:spcPts val="1775"/>
              </a:lnSpc>
            </a:pPr>
            <a:r>
              <a:rPr sz="1800" spc="-20" dirty="0">
                <a:latin typeface="Calibri Light"/>
                <a:cs typeface="Calibri Light"/>
              </a:rPr>
              <a:t>Creative</a:t>
            </a:r>
            <a:r>
              <a:rPr sz="1800" spc="-75" dirty="0">
                <a:latin typeface="Calibri Light"/>
                <a:cs typeface="Calibri Light"/>
              </a:rPr>
              <a:t> </a:t>
            </a:r>
            <a:r>
              <a:rPr sz="1800" dirty="0">
                <a:latin typeface="Calibri Light"/>
                <a:cs typeface="Calibri Light"/>
              </a:rPr>
              <a:t>&amp;</a:t>
            </a:r>
            <a:r>
              <a:rPr sz="1800" spc="-40" dirty="0">
                <a:latin typeface="Calibri Light"/>
                <a:cs typeface="Calibri Light"/>
              </a:rPr>
              <a:t> </a:t>
            </a:r>
            <a:r>
              <a:rPr sz="1800" spc="-20" dirty="0">
                <a:latin typeface="Calibri Light"/>
                <a:cs typeface="Calibri Light"/>
              </a:rPr>
              <a:t>Innovation</a:t>
            </a:r>
            <a:endParaRPr sz="1800">
              <a:latin typeface="Calibri Light"/>
              <a:cs typeface="Calibri Light"/>
            </a:endParaRPr>
          </a:p>
          <a:p>
            <a:pPr marR="43815" algn="r">
              <a:lnSpc>
                <a:spcPts val="2050"/>
              </a:lnSpc>
            </a:pPr>
            <a:r>
              <a:rPr sz="1800" spc="-15" dirty="0">
                <a:latin typeface="Calibri Light"/>
                <a:cs typeface="Calibri Light"/>
              </a:rPr>
              <a:t>Capability</a:t>
            </a:r>
            <a:endParaRPr sz="1800">
              <a:latin typeface="Calibri Light"/>
              <a:cs typeface="Calibri Light"/>
            </a:endParaRPr>
          </a:p>
        </p:txBody>
      </p:sp>
      <p:grpSp>
        <p:nvGrpSpPr>
          <p:cNvPr id="31" name="object 31"/>
          <p:cNvGrpSpPr/>
          <p:nvPr/>
        </p:nvGrpSpPr>
        <p:grpSpPr>
          <a:xfrm>
            <a:off x="8572500" y="749808"/>
            <a:ext cx="2117090" cy="2021205"/>
            <a:chOff x="8572500" y="749808"/>
            <a:chExt cx="2117090" cy="2021205"/>
          </a:xfrm>
        </p:grpSpPr>
        <p:pic>
          <p:nvPicPr>
            <p:cNvPr id="32" name="object 32"/>
            <p:cNvPicPr/>
            <p:nvPr/>
          </p:nvPicPr>
          <p:blipFill>
            <a:blip r:embed="rId17" cstate="print"/>
            <a:stretch>
              <a:fillRect/>
            </a:stretch>
          </p:blipFill>
          <p:spPr>
            <a:xfrm>
              <a:off x="8572500" y="749808"/>
              <a:ext cx="2116835" cy="2020824"/>
            </a:xfrm>
            <a:prstGeom prst="rect">
              <a:avLst/>
            </a:prstGeom>
          </p:spPr>
        </p:pic>
        <p:sp>
          <p:nvSpPr>
            <p:cNvPr id="33" name="object 33"/>
            <p:cNvSpPr/>
            <p:nvPr/>
          </p:nvSpPr>
          <p:spPr>
            <a:xfrm>
              <a:off x="8823959" y="853439"/>
              <a:ext cx="1632585" cy="1612900"/>
            </a:xfrm>
            <a:custGeom>
              <a:avLst/>
              <a:gdLst/>
              <a:ahLst/>
              <a:cxnLst/>
              <a:rect l="l" t="t" r="r" b="b"/>
              <a:pathLst>
                <a:path w="1632584" h="1612900">
                  <a:moveTo>
                    <a:pt x="816102" y="0"/>
                  </a:moveTo>
                  <a:lnTo>
                    <a:pt x="768149" y="1368"/>
                  </a:lnTo>
                  <a:lnTo>
                    <a:pt x="720926" y="5423"/>
                  </a:lnTo>
                  <a:lnTo>
                    <a:pt x="674510" y="12089"/>
                  </a:lnTo>
                  <a:lnTo>
                    <a:pt x="628976" y="21291"/>
                  </a:lnTo>
                  <a:lnTo>
                    <a:pt x="584402" y="32953"/>
                  </a:lnTo>
                  <a:lnTo>
                    <a:pt x="540863" y="46998"/>
                  </a:lnTo>
                  <a:lnTo>
                    <a:pt x="498437" y="63353"/>
                  </a:lnTo>
                  <a:lnTo>
                    <a:pt x="457200" y="81940"/>
                  </a:lnTo>
                  <a:lnTo>
                    <a:pt x="417228" y="102685"/>
                  </a:lnTo>
                  <a:lnTo>
                    <a:pt x="378598" y="125512"/>
                  </a:lnTo>
                  <a:lnTo>
                    <a:pt x="341387" y="150344"/>
                  </a:lnTo>
                  <a:lnTo>
                    <a:pt x="305670" y="177108"/>
                  </a:lnTo>
                  <a:lnTo>
                    <a:pt x="271526" y="205726"/>
                  </a:lnTo>
                  <a:lnTo>
                    <a:pt x="239029" y="236124"/>
                  </a:lnTo>
                  <a:lnTo>
                    <a:pt x="208258" y="268226"/>
                  </a:lnTo>
                  <a:lnTo>
                    <a:pt x="179287" y="301956"/>
                  </a:lnTo>
                  <a:lnTo>
                    <a:pt x="152195" y="337239"/>
                  </a:lnTo>
                  <a:lnTo>
                    <a:pt x="127056" y="373998"/>
                  </a:lnTo>
                  <a:lnTo>
                    <a:pt x="103949" y="412159"/>
                  </a:lnTo>
                  <a:lnTo>
                    <a:pt x="82949" y="451646"/>
                  </a:lnTo>
                  <a:lnTo>
                    <a:pt x="64133" y="492383"/>
                  </a:lnTo>
                  <a:lnTo>
                    <a:pt x="47577" y="534294"/>
                  </a:lnTo>
                  <a:lnTo>
                    <a:pt x="33358" y="577305"/>
                  </a:lnTo>
                  <a:lnTo>
                    <a:pt x="21553" y="621339"/>
                  </a:lnTo>
                  <a:lnTo>
                    <a:pt x="12238" y="666320"/>
                  </a:lnTo>
                  <a:lnTo>
                    <a:pt x="5490" y="712174"/>
                  </a:lnTo>
                  <a:lnTo>
                    <a:pt x="1385" y="758825"/>
                  </a:lnTo>
                  <a:lnTo>
                    <a:pt x="0" y="806196"/>
                  </a:lnTo>
                  <a:lnTo>
                    <a:pt x="1385" y="853567"/>
                  </a:lnTo>
                  <a:lnTo>
                    <a:pt x="5490" y="900218"/>
                  </a:lnTo>
                  <a:lnTo>
                    <a:pt x="12238" y="946072"/>
                  </a:lnTo>
                  <a:lnTo>
                    <a:pt x="21553" y="991053"/>
                  </a:lnTo>
                  <a:lnTo>
                    <a:pt x="33358" y="1035087"/>
                  </a:lnTo>
                  <a:lnTo>
                    <a:pt x="47577" y="1078098"/>
                  </a:lnTo>
                  <a:lnTo>
                    <a:pt x="64133" y="1120009"/>
                  </a:lnTo>
                  <a:lnTo>
                    <a:pt x="82949" y="1160746"/>
                  </a:lnTo>
                  <a:lnTo>
                    <a:pt x="103949" y="1200233"/>
                  </a:lnTo>
                  <a:lnTo>
                    <a:pt x="127056" y="1238394"/>
                  </a:lnTo>
                  <a:lnTo>
                    <a:pt x="152195" y="1275153"/>
                  </a:lnTo>
                  <a:lnTo>
                    <a:pt x="179287" y="1310436"/>
                  </a:lnTo>
                  <a:lnTo>
                    <a:pt x="208258" y="1344165"/>
                  </a:lnTo>
                  <a:lnTo>
                    <a:pt x="239029" y="1376267"/>
                  </a:lnTo>
                  <a:lnTo>
                    <a:pt x="271526" y="1406665"/>
                  </a:lnTo>
                  <a:lnTo>
                    <a:pt x="305670" y="1435284"/>
                  </a:lnTo>
                  <a:lnTo>
                    <a:pt x="341387" y="1462047"/>
                  </a:lnTo>
                  <a:lnTo>
                    <a:pt x="378598" y="1486880"/>
                  </a:lnTo>
                  <a:lnTo>
                    <a:pt x="417228" y="1509706"/>
                  </a:lnTo>
                  <a:lnTo>
                    <a:pt x="457200" y="1530451"/>
                  </a:lnTo>
                  <a:lnTo>
                    <a:pt x="498437" y="1549039"/>
                  </a:lnTo>
                  <a:lnTo>
                    <a:pt x="540863" y="1565393"/>
                  </a:lnTo>
                  <a:lnTo>
                    <a:pt x="584402" y="1579439"/>
                  </a:lnTo>
                  <a:lnTo>
                    <a:pt x="628976" y="1591100"/>
                  </a:lnTo>
                  <a:lnTo>
                    <a:pt x="674510" y="1600302"/>
                  </a:lnTo>
                  <a:lnTo>
                    <a:pt x="720926" y="1606968"/>
                  </a:lnTo>
                  <a:lnTo>
                    <a:pt x="768149" y="1611023"/>
                  </a:lnTo>
                  <a:lnTo>
                    <a:pt x="816102" y="1612392"/>
                  </a:lnTo>
                  <a:lnTo>
                    <a:pt x="864054" y="1611023"/>
                  </a:lnTo>
                  <a:lnTo>
                    <a:pt x="911277" y="1606968"/>
                  </a:lnTo>
                  <a:lnTo>
                    <a:pt x="957693" y="1600302"/>
                  </a:lnTo>
                  <a:lnTo>
                    <a:pt x="1003227" y="1591100"/>
                  </a:lnTo>
                  <a:lnTo>
                    <a:pt x="1047801" y="1579439"/>
                  </a:lnTo>
                  <a:lnTo>
                    <a:pt x="1091340" y="1565393"/>
                  </a:lnTo>
                  <a:lnTo>
                    <a:pt x="1133766" y="1549039"/>
                  </a:lnTo>
                  <a:lnTo>
                    <a:pt x="1175004" y="1530451"/>
                  </a:lnTo>
                  <a:lnTo>
                    <a:pt x="1214975" y="1509706"/>
                  </a:lnTo>
                  <a:lnTo>
                    <a:pt x="1253605" y="1486880"/>
                  </a:lnTo>
                  <a:lnTo>
                    <a:pt x="1290817" y="1462047"/>
                  </a:lnTo>
                  <a:lnTo>
                    <a:pt x="1326533" y="1435284"/>
                  </a:lnTo>
                  <a:lnTo>
                    <a:pt x="1360677" y="1406665"/>
                  </a:lnTo>
                  <a:lnTo>
                    <a:pt x="1393174" y="1376267"/>
                  </a:lnTo>
                  <a:lnTo>
                    <a:pt x="1423945" y="1344165"/>
                  </a:lnTo>
                  <a:lnTo>
                    <a:pt x="1452916" y="1310436"/>
                  </a:lnTo>
                  <a:lnTo>
                    <a:pt x="1480009" y="1275153"/>
                  </a:lnTo>
                  <a:lnTo>
                    <a:pt x="1505147" y="1238394"/>
                  </a:lnTo>
                  <a:lnTo>
                    <a:pt x="1528254" y="1200233"/>
                  </a:lnTo>
                  <a:lnTo>
                    <a:pt x="1549255" y="1160746"/>
                  </a:lnTo>
                  <a:lnTo>
                    <a:pt x="1568071" y="1120009"/>
                  </a:lnTo>
                  <a:lnTo>
                    <a:pt x="1584626" y="1078098"/>
                  </a:lnTo>
                  <a:lnTo>
                    <a:pt x="1598845" y="1035087"/>
                  </a:lnTo>
                  <a:lnTo>
                    <a:pt x="1610650" y="991053"/>
                  </a:lnTo>
                  <a:lnTo>
                    <a:pt x="1619965" y="946072"/>
                  </a:lnTo>
                  <a:lnTo>
                    <a:pt x="1626713" y="900218"/>
                  </a:lnTo>
                  <a:lnTo>
                    <a:pt x="1630818" y="853567"/>
                  </a:lnTo>
                  <a:lnTo>
                    <a:pt x="1632204" y="806196"/>
                  </a:lnTo>
                  <a:lnTo>
                    <a:pt x="1630818" y="758825"/>
                  </a:lnTo>
                  <a:lnTo>
                    <a:pt x="1626713" y="712174"/>
                  </a:lnTo>
                  <a:lnTo>
                    <a:pt x="1619965" y="666320"/>
                  </a:lnTo>
                  <a:lnTo>
                    <a:pt x="1610650" y="621339"/>
                  </a:lnTo>
                  <a:lnTo>
                    <a:pt x="1598845" y="577305"/>
                  </a:lnTo>
                  <a:lnTo>
                    <a:pt x="1584626" y="534294"/>
                  </a:lnTo>
                  <a:lnTo>
                    <a:pt x="1568071" y="492383"/>
                  </a:lnTo>
                  <a:lnTo>
                    <a:pt x="1549255" y="451646"/>
                  </a:lnTo>
                  <a:lnTo>
                    <a:pt x="1528254" y="412159"/>
                  </a:lnTo>
                  <a:lnTo>
                    <a:pt x="1505147" y="373998"/>
                  </a:lnTo>
                  <a:lnTo>
                    <a:pt x="1480009" y="337239"/>
                  </a:lnTo>
                  <a:lnTo>
                    <a:pt x="1452916" y="301956"/>
                  </a:lnTo>
                  <a:lnTo>
                    <a:pt x="1423945" y="268226"/>
                  </a:lnTo>
                  <a:lnTo>
                    <a:pt x="1393174" y="236124"/>
                  </a:lnTo>
                  <a:lnTo>
                    <a:pt x="1360677" y="205726"/>
                  </a:lnTo>
                  <a:lnTo>
                    <a:pt x="1326533" y="177108"/>
                  </a:lnTo>
                  <a:lnTo>
                    <a:pt x="1290817" y="150344"/>
                  </a:lnTo>
                  <a:lnTo>
                    <a:pt x="1253605" y="125512"/>
                  </a:lnTo>
                  <a:lnTo>
                    <a:pt x="1214975" y="102685"/>
                  </a:lnTo>
                  <a:lnTo>
                    <a:pt x="1175004" y="81940"/>
                  </a:lnTo>
                  <a:lnTo>
                    <a:pt x="1133766" y="63353"/>
                  </a:lnTo>
                  <a:lnTo>
                    <a:pt x="1091340" y="46998"/>
                  </a:lnTo>
                  <a:lnTo>
                    <a:pt x="1047801" y="32953"/>
                  </a:lnTo>
                  <a:lnTo>
                    <a:pt x="1003227" y="21291"/>
                  </a:lnTo>
                  <a:lnTo>
                    <a:pt x="957693" y="12089"/>
                  </a:lnTo>
                  <a:lnTo>
                    <a:pt x="911277" y="5423"/>
                  </a:lnTo>
                  <a:lnTo>
                    <a:pt x="864054" y="1368"/>
                  </a:lnTo>
                  <a:lnTo>
                    <a:pt x="816102" y="0"/>
                  </a:lnTo>
                  <a:close/>
                </a:path>
              </a:pathLst>
            </a:custGeom>
            <a:solidFill>
              <a:srgbClr val="CF9F48">
                <a:alpha val="10194"/>
              </a:srgbClr>
            </a:solidFill>
          </p:spPr>
          <p:txBody>
            <a:bodyPr wrap="square" lIns="0" tIns="0" rIns="0" bIns="0" rtlCol="0"/>
            <a:lstStyle/>
            <a:p>
              <a:endParaRPr/>
            </a:p>
          </p:txBody>
        </p:sp>
        <p:sp>
          <p:nvSpPr>
            <p:cNvPr id="34" name="object 34"/>
            <p:cNvSpPr/>
            <p:nvPr/>
          </p:nvSpPr>
          <p:spPr>
            <a:xfrm>
              <a:off x="8860523" y="890028"/>
              <a:ext cx="1562100" cy="1542415"/>
            </a:xfrm>
            <a:custGeom>
              <a:avLst/>
              <a:gdLst/>
              <a:ahLst/>
              <a:cxnLst/>
              <a:rect l="l" t="t" r="r" b="b"/>
              <a:pathLst>
                <a:path w="1562100" h="1542414">
                  <a:moveTo>
                    <a:pt x="1562100" y="771131"/>
                  </a:moveTo>
                  <a:lnTo>
                    <a:pt x="1560677" y="724166"/>
                  </a:lnTo>
                  <a:lnTo>
                    <a:pt x="1556461" y="677938"/>
                  </a:lnTo>
                  <a:lnTo>
                    <a:pt x="1549527" y="632536"/>
                  </a:lnTo>
                  <a:lnTo>
                    <a:pt x="1539951" y="588048"/>
                  </a:lnTo>
                  <a:lnTo>
                    <a:pt x="1527835" y="544525"/>
                  </a:lnTo>
                  <a:lnTo>
                    <a:pt x="1513243" y="502081"/>
                  </a:lnTo>
                  <a:lnTo>
                    <a:pt x="1496275" y="460781"/>
                  </a:lnTo>
                  <a:lnTo>
                    <a:pt x="1476984" y="420712"/>
                  </a:lnTo>
                  <a:lnTo>
                    <a:pt x="1455483" y="381952"/>
                  </a:lnTo>
                  <a:lnTo>
                    <a:pt x="1431836" y="344576"/>
                  </a:lnTo>
                  <a:lnTo>
                    <a:pt x="1406118" y="308673"/>
                  </a:lnTo>
                  <a:lnTo>
                    <a:pt x="1378432" y="274320"/>
                  </a:lnTo>
                  <a:lnTo>
                    <a:pt x="1348841" y="241604"/>
                  </a:lnTo>
                  <a:lnTo>
                    <a:pt x="1317434" y="210591"/>
                  </a:lnTo>
                  <a:lnTo>
                    <a:pt x="1284300" y="181381"/>
                  </a:lnTo>
                  <a:lnTo>
                    <a:pt x="1249502" y="154038"/>
                  </a:lnTo>
                  <a:lnTo>
                    <a:pt x="1213142" y="128651"/>
                  </a:lnTo>
                  <a:lnTo>
                    <a:pt x="1175296" y="105295"/>
                  </a:lnTo>
                  <a:lnTo>
                    <a:pt x="1136027" y="84048"/>
                  </a:lnTo>
                  <a:lnTo>
                    <a:pt x="1095438" y="65011"/>
                  </a:lnTo>
                  <a:lnTo>
                    <a:pt x="1053617" y="48247"/>
                  </a:lnTo>
                  <a:lnTo>
                    <a:pt x="1010615" y="33832"/>
                  </a:lnTo>
                  <a:lnTo>
                    <a:pt x="966546" y="21869"/>
                  </a:lnTo>
                  <a:lnTo>
                    <a:pt x="921461" y="12420"/>
                  </a:lnTo>
                  <a:lnTo>
                    <a:pt x="875474" y="5575"/>
                  </a:lnTo>
                  <a:lnTo>
                    <a:pt x="828636" y="1397"/>
                  </a:lnTo>
                  <a:lnTo>
                    <a:pt x="781050" y="0"/>
                  </a:lnTo>
                  <a:lnTo>
                    <a:pt x="733475" y="1397"/>
                  </a:lnTo>
                  <a:lnTo>
                    <a:pt x="686638" y="5575"/>
                  </a:lnTo>
                  <a:lnTo>
                    <a:pt x="640651" y="12420"/>
                  </a:lnTo>
                  <a:lnTo>
                    <a:pt x="595566" y="21869"/>
                  </a:lnTo>
                  <a:lnTo>
                    <a:pt x="551497" y="33832"/>
                  </a:lnTo>
                  <a:lnTo>
                    <a:pt x="508495" y="48247"/>
                  </a:lnTo>
                  <a:lnTo>
                    <a:pt x="466661" y="65011"/>
                  </a:lnTo>
                  <a:lnTo>
                    <a:pt x="426085" y="84048"/>
                  </a:lnTo>
                  <a:lnTo>
                    <a:pt x="386816" y="105295"/>
                  </a:lnTo>
                  <a:lnTo>
                    <a:pt x="348970" y="128651"/>
                  </a:lnTo>
                  <a:lnTo>
                    <a:pt x="312597" y="154038"/>
                  </a:lnTo>
                  <a:lnTo>
                    <a:pt x="277812" y="181381"/>
                  </a:lnTo>
                  <a:lnTo>
                    <a:pt x="244678" y="210591"/>
                  </a:lnTo>
                  <a:lnTo>
                    <a:pt x="213271" y="241604"/>
                  </a:lnTo>
                  <a:lnTo>
                    <a:pt x="183680" y="274320"/>
                  </a:lnTo>
                  <a:lnTo>
                    <a:pt x="155994" y="308673"/>
                  </a:lnTo>
                  <a:lnTo>
                    <a:pt x="130276" y="344576"/>
                  </a:lnTo>
                  <a:lnTo>
                    <a:pt x="106629" y="381952"/>
                  </a:lnTo>
                  <a:lnTo>
                    <a:pt x="85128" y="420712"/>
                  </a:lnTo>
                  <a:lnTo>
                    <a:pt x="65836" y="460781"/>
                  </a:lnTo>
                  <a:lnTo>
                    <a:pt x="48869" y="502081"/>
                  </a:lnTo>
                  <a:lnTo>
                    <a:pt x="34277" y="544525"/>
                  </a:lnTo>
                  <a:lnTo>
                    <a:pt x="22161" y="588048"/>
                  </a:lnTo>
                  <a:lnTo>
                    <a:pt x="12585" y="632536"/>
                  </a:lnTo>
                  <a:lnTo>
                    <a:pt x="5651" y="677938"/>
                  </a:lnTo>
                  <a:lnTo>
                    <a:pt x="1435" y="724166"/>
                  </a:lnTo>
                  <a:lnTo>
                    <a:pt x="0" y="771131"/>
                  </a:lnTo>
                  <a:lnTo>
                    <a:pt x="1435" y="818108"/>
                  </a:lnTo>
                  <a:lnTo>
                    <a:pt x="5651" y="864336"/>
                  </a:lnTo>
                  <a:lnTo>
                    <a:pt x="12585" y="909739"/>
                  </a:lnTo>
                  <a:lnTo>
                    <a:pt x="22161" y="954227"/>
                  </a:lnTo>
                  <a:lnTo>
                    <a:pt x="34277" y="997750"/>
                  </a:lnTo>
                  <a:lnTo>
                    <a:pt x="48869" y="1040193"/>
                  </a:lnTo>
                  <a:lnTo>
                    <a:pt x="65836" y="1081493"/>
                  </a:lnTo>
                  <a:lnTo>
                    <a:pt x="85128" y="1121562"/>
                  </a:lnTo>
                  <a:lnTo>
                    <a:pt x="106629" y="1160322"/>
                  </a:lnTo>
                  <a:lnTo>
                    <a:pt x="130276" y="1197698"/>
                  </a:lnTo>
                  <a:lnTo>
                    <a:pt x="155994" y="1233601"/>
                  </a:lnTo>
                  <a:lnTo>
                    <a:pt x="183680" y="1267955"/>
                  </a:lnTo>
                  <a:lnTo>
                    <a:pt x="213271" y="1300670"/>
                  </a:lnTo>
                  <a:lnTo>
                    <a:pt x="244678" y="1331683"/>
                  </a:lnTo>
                  <a:lnTo>
                    <a:pt x="277812" y="1360893"/>
                  </a:lnTo>
                  <a:lnTo>
                    <a:pt x="312597" y="1388237"/>
                  </a:lnTo>
                  <a:lnTo>
                    <a:pt x="348970" y="1413637"/>
                  </a:lnTo>
                  <a:lnTo>
                    <a:pt x="386816" y="1436979"/>
                  </a:lnTo>
                  <a:lnTo>
                    <a:pt x="426085" y="1458226"/>
                  </a:lnTo>
                  <a:lnTo>
                    <a:pt x="466661" y="1477264"/>
                  </a:lnTo>
                  <a:lnTo>
                    <a:pt x="508495" y="1494028"/>
                  </a:lnTo>
                  <a:lnTo>
                    <a:pt x="551497" y="1508442"/>
                  </a:lnTo>
                  <a:lnTo>
                    <a:pt x="595566" y="1520405"/>
                  </a:lnTo>
                  <a:lnTo>
                    <a:pt x="640651" y="1529854"/>
                  </a:lnTo>
                  <a:lnTo>
                    <a:pt x="686638" y="1536700"/>
                  </a:lnTo>
                  <a:lnTo>
                    <a:pt x="733475" y="1540878"/>
                  </a:lnTo>
                  <a:lnTo>
                    <a:pt x="781050" y="1542288"/>
                  </a:lnTo>
                  <a:lnTo>
                    <a:pt x="828636" y="1540878"/>
                  </a:lnTo>
                  <a:lnTo>
                    <a:pt x="875474" y="1536700"/>
                  </a:lnTo>
                  <a:lnTo>
                    <a:pt x="921461" y="1529854"/>
                  </a:lnTo>
                  <a:lnTo>
                    <a:pt x="966546" y="1520405"/>
                  </a:lnTo>
                  <a:lnTo>
                    <a:pt x="1010615" y="1508442"/>
                  </a:lnTo>
                  <a:lnTo>
                    <a:pt x="1053617" y="1494028"/>
                  </a:lnTo>
                  <a:lnTo>
                    <a:pt x="1095438" y="1477264"/>
                  </a:lnTo>
                  <a:lnTo>
                    <a:pt x="1136027" y="1458226"/>
                  </a:lnTo>
                  <a:lnTo>
                    <a:pt x="1175296" y="1436979"/>
                  </a:lnTo>
                  <a:lnTo>
                    <a:pt x="1213142" y="1413637"/>
                  </a:lnTo>
                  <a:lnTo>
                    <a:pt x="1249502" y="1388237"/>
                  </a:lnTo>
                  <a:lnTo>
                    <a:pt x="1284300" y="1360893"/>
                  </a:lnTo>
                  <a:lnTo>
                    <a:pt x="1317434" y="1331683"/>
                  </a:lnTo>
                  <a:lnTo>
                    <a:pt x="1348841" y="1300670"/>
                  </a:lnTo>
                  <a:lnTo>
                    <a:pt x="1378432" y="1267955"/>
                  </a:lnTo>
                  <a:lnTo>
                    <a:pt x="1406118" y="1233601"/>
                  </a:lnTo>
                  <a:lnTo>
                    <a:pt x="1431836" y="1197698"/>
                  </a:lnTo>
                  <a:lnTo>
                    <a:pt x="1455483" y="1160322"/>
                  </a:lnTo>
                  <a:lnTo>
                    <a:pt x="1476984" y="1121562"/>
                  </a:lnTo>
                  <a:lnTo>
                    <a:pt x="1496275" y="1081493"/>
                  </a:lnTo>
                  <a:lnTo>
                    <a:pt x="1513243" y="1040193"/>
                  </a:lnTo>
                  <a:lnTo>
                    <a:pt x="1527835" y="997750"/>
                  </a:lnTo>
                  <a:lnTo>
                    <a:pt x="1539951" y="954227"/>
                  </a:lnTo>
                  <a:lnTo>
                    <a:pt x="1549527" y="909739"/>
                  </a:lnTo>
                  <a:lnTo>
                    <a:pt x="1556461" y="864336"/>
                  </a:lnTo>
                  <a:lnTo>
                    <a:pt x="1560677" y="818108"/>
                  </a:lnTo>
                  <a:lnTo>
                    <a:pt x="1562100" y="771131"/>
                  </a:lnTo>
                  <a:close/>
                </a:path>
              </a:pathLst>
            </a:custGeom>
            <a:solidFill>
              <a:srgbClr val="817D00">
                <a:alpha val="10194"/>
              </a:srgbClr>
            </a:solidFill>
          </p:spPr>
          <p:txBody>
            <a:bodyPr wrap="square" lIns="0" tIns="0" rIns="0" bIns="0" rtlCol="0"/>
            <a:lstStyle/>
            <a:p>
              <a:endParaRPr/>
            </a:p>
          </p:txBody>
        </p:sp>
        <p:pic>
          <p:nvPicPr>
            <p:cNvPr id="35" name="object 35"/>
            <p:cNvPicPr/>
            <p:nvPr/>
          </p:nvPicPr>
          <p:blipFill>
            <a:blip r:embed="rId18" cstate="print"/>
            <a:stretch>
              <a:fillRect/>
            </a:stretch>
          </p:blipFill>
          <p:spPr>
            <a:xfrm>
              <a:off x="8964930" y="979170"/>
              <a:ext cx="1399031" cy="1385315"/>
            </a:xfrm>
            <a:prstGeom prst="rect">
              <a:avLst/>
            </a:prstGeom>
          </p:spPr>
        </p:pic>
        <p:sp>
          <p:nvSpPr>
            <p:cNvPr id="36" name="object 36"/>
            <p:cNvSpPr/>
            <p:nvPr/>
          </p:nvSpPr>
          <p:spPr>
            <a:xfrm>
              <a:off x="8964930" y="979170"/>
              <a:ext cx="1399540" cy="1385570"/>
            </a:xfrm>
            <a:custGeom>
              <a:avLst/>
              <a:gdLst/>
              <a:ahLst/>
              <a:cxnLst/>
              <a:rect l="l" t="t" r="r" b="b"/>
              <a:pathLst>
                <a:path w="1399540" h="1385570">
                  <a:moveTo>
                    <a:pt x="0" y="692658"/>
                  </a:moveTo>
                  <a:lnTo>
                    <a:pt x="1613" y="645236"/>
                  </a:lnTo>
                  <a:lnTo>
                    <a:pt x="6385" y="598672"/>
                  </a:lnTo>
                  <a:lnTo>
                    <a:pt x="14211" y="553069"/>
                  </a:lnTo>
                  <a:lnTo>
                    <a:pt x="24987" y="508529"/>
                  </a:lnTo>
                  <a:lnTo>
                    <a:pt x="38608" y="465156"/>
                  </a:lnTo>
                  <a:lnTo>
                    <a:pt x="54971" y="423052"/>
                  </a:lnTo>
                  <a:lnTo>
                    <a:pt x="73970" y="382322"/>
                  </a:lnTo>
                  <a:lnTo>
                    <a:pt x="95503" y="343069"/>
                  </a:lnTo>
                  <a:lnTo>
                    <a:pt x="119465" y="305395"/>
                  </a:lnTo>
                  <a:lnTo>
                    <a:pt x="145752" y="269404"/>
                  </a:lnTo>
                  <a:lnTo>
                    <a:pt x="174259" y="235198"/>
                  </a:lnTo>
                  <a:lnTo>
                    <a:pt x="204882" y="202882"/>
                  </a:lnTo>
                  <a:lnTo>
                    <a:pt x="237518" y="172558"/>
                  </a:lnTo>
                  <a:lnTo>
                    <a:pt x="272061" y="144330"/>
                  </a:lnTo>
                  <a:lnTo>
                    <a:pt x="308408" y="118300"/>
                  </a:lnTo>
                  <a:lnTo>
                    <a:pt x="346455" y="94572"/>
                  </a:lnTo>
                  <a:lnTo>
                    <a:pt x="386098" y="73249"/>
                  </a:lnTo>
                  <a:lnTo>
                    <a:pt x="427231" y="54435"/>
                  </a:lnTo>
                  <a:lnTo>
                    <a:pt x="469752" y="38232"/>
                  </a:lnTo>
                  <a:lnTo>
                    <a:pt x="513555" y="24743"/>
                  </a:lnTo>
                  <a:lnTo>
                    <a:pt x="558538" y="14073"/>
                  </a:lnTo>
                  <a:lnTo>
                    <a:pt x="604594" y="6323"/>
                  </a:lnTo>
                  <a:lnTo>
                    <a:pt x="651622" y="1598"/>
                  </a:lnTo>
                  <a:lnTo>
                    <a:pt x="699515" y="0"/>
                  </a:lnTo>
                  <a:lnTo>
                    <a:pt x="747408" y="1598"/>
                  </a:lnTo>
                  <a:lnTo>
                    <a:pt x="794436" y="6323"/>
                  </a:lnTo>
                  <a:lnTo>
                    <a:pt x="840493" y="14073"/>
                  </a:lnTo>
                  <a:lnTo>
                    <a:pt x="885475" y="24743"/>
                  </a:lnTo>
                  <a:lnTo>
                    <a:pt x="929279" y="38232"/>
                  </a:lnTo>
                  <a:lnTo>
                    <a:pt x="971799" y="54435"/>
                  </a:lnTo>
                  <a:lnTo>
                    <a:pt x="1012933" y="73249"/>
                  </a:lnTo>
                  <a:lnTo>
                    <a:pt x="1052575" y="94572"/>
                  </a:lnTo>
                  <a:lnTo>
                    <a:pt x="1090622" y="118300"/>
                  </a:lnTo>
                  <a:lnTo>
                    <a:pt x="1126970" y="144330"/>
                  </a:lnTo>
                  <a:lnTo>
                    <a:pt x="1161513" y="172558"/>
                  </a:lnTo>
                  <a:lnTo>
                    <a:pt x="1194149" y="202882"/>
                  </a:lnTo>
                  <a:lnTo>
                    <a:pt x="1224772" y="235198"/>
                  </a:lnTo>
                  <a:lnTo>
                    <a:pt x="1253279" y="269404"/>
                  </a:lnTo>
                  <a:lnTo>
                    <a:pt x="1279565" y="305395"/>
                  </a:lnTo>
                  <a:lnTo>
                    <a:pt x="1303527" y="343069"/>
                  </a:lnTo>
                  <a:lnTo>
                    <a:pt x="1325060" y="382322"/>
                  </a:lnTo>
                  <a:lnTo>
                    <a:pt x="1344060" y="423052"/>
                  </a:lnTo>
                  <a:lnTo>
                    <a:pt x="1360423" y="465156"/>
                  </a:lnTo>
                  <a:lnTo>
                    <a:pt x="1374044" y="508529"/>
                  </a:lnTo>
                  <a:lnTo>
                    <a:pt x="1384820" y="553069"/>
                  </a:lnTo>
                  <a:lnTo>
                    <a:pt x="1392646" y="598672"/>
                  </a:lnTo>
                  <a:lnTo>
                    <a:pt x="1397417" y="645236"/>
                  </a:lnTo>
                  <a:lnTo>
                    <a:pt x="1399031" y="692658"/>
                  </a:lnTo>
                  <a:lnTo>
                    <a:pt x="1397417" y="740079"/>
                  </a:lnTo>
                  <a:lnTo>
                    <a:pt x="1392646" y="786643"/>
                  </a:lnTo>
                  <a:lnTo>
                    <a:pt x="1384820" y="832246"/>
                  </a:lnTo>
                  <a:lnTo>
                    <a:pt x="1374044" y="876786"/>
                  </a:lnTo>
                  <a:lnTo>
                    <a:pt x="1360423" y="920159"/>
                  </a:lnTo>
                  <a:lnTo>
                    <a:pt x="1344060" y="962263"/>
                  </a:lnTo>
                  <a:lnTo>
                    <a:pt x="1325060" y="1002993"/>
                  </a:lnTo>
                  <a:lnTo>
                    <a:pt x="1303527" y="1042246"/>
                  </a:lnTo>
                  <a:lnTo>
                    <a:pt x="1279565" y="1079920"/>
                  </a:lnTo>
                  <a:lnTo>
                    <a:pt x="1253279" y="1115911"/>
                  </a:lnTo>
                  <a:lnTo>
                    <a:pt x="1224772" y="1150117"/>
                  </a:lnTo>
                  <a:lnTo>
                    <a:pt x="1194149" y="1182433"/>
                  </a:lnTo>
                  <a:lnTo>
                    <a:pt x="1161513" y="1212757"/>
                  </a:lnTo>
                  <a:lnTo>
                    <a:pt x="1126970" y="1240985"/>
                  </a:lnTo>
                  <a:lnTo>
                    <a:pt x="1090622" y="1267015"/>
                  </a:lnTo>
                  <a:lnTo>
                    <a:pt x="1052575" y="1290743"/>
                  </a:lnTo>
                  <a:lnTo>
                    <a:pt x="1012933" y="1312065"/>
                  </a:lnTo>
                  <a:lnTo>
                    <a:pt x="971799" y="1330880"/>
                  </a:lnTo>
                  <a:lnTo>
                    <a:pt x="929279" y="1347083"/>
                  </a:lnTo>
                  <a:lnTo>
                    <a:pt x="885475" y="1360571"/>
                  </a:lnTo>
                  <a:lnTo>
                    <a:pt x="840493" y="1371242"/>
                  </a:lnTo>
                  <a:lnTo>
                    <a:pt x="794436" y="1378992"/>
                  </a:lnTo>
                  <a:lnTo>
                    <a:pt x="747408" y="1383717"/>
                  </a:lnTo>
                  <a:lnTo>
                    <a:pt x="699515" y="1385315"/>
                  </a:lnTo>
                  <a:lnTo>
                    <a:pt x="651622" y="1383717"/>
                  </a:lnTo>
                  <a:lnTo>
                    <a:pt x="604594" y="1378992"/>
                  </a:lnTo>
                  <a:lnTo>
                    <a:pt x="558538" y="1371242"/>
                  </a:lnTo>
                  <a:lnTo>
                    <a:pt x="513555" y="1360571"/>
                  </a:lnTo>
                  <a:lnTo>
                    <a:pt x="469752" y="1347083"/>
                  </a:lnTo>
                  <a:lnTo>
                    <a:pt x="427231" y="1330880"/>
                  </a:lnTo>
                  <a:lnTo>
                    <a:pt x="386098" y="1312065"/>
                  </a:lnTo>
                  <a:lnTo>
                    <a:pt x="346455" y="1290743"/>
                  </a:lnTo>
                  <a:lnTo>
                    <a:pt x="308408" y="1267015"/>
                  </a:lnTo>
                  <a:lnTo>
                    <a:pt x="272061" y="1240985"/>
                  </a:lnTo>
                  <a:lnTo>
                    <a:pt x="237518" y="1212757"/>
                  </a:lnTo>
                  <a:lnTo>
                    <a:pt x="204882" y="1182433"/>
                  </a:lnTo>
                  <a:lnTo>
                    <a:pt x="174259" y="1150117"/>
                  </a:lnTo>
                  <a:lnTo>
                    <a:pt x="145752" y="1115911"/>
                  </a:lnTo>
                  <a:lnTo>
                    <a:pt x="119465" y="1079920"/>
                  </a:lnTo>
                  <a:lnTo>
                    <a:pt x="95503" y="1042246"/>
                  </a:lnTo>
                  <a:lnTo>
                    <a:pt x="73970" y="1002993"/>
                  </a:lnTo>
                  <a:lnTo>
                    <a:pt x="54971" y="962263"/>
                  </a:lnTo>
                  <a:lnTo>
                    <a:pt x="38608" y="920159"/>
                  </a:lnTo>
                  <a:lnTo>
                    <a:pt x="24987" y="876786"/>
                  </a:lnTo>
                  <a:lnTo>
                    <a:pt x="14211" y="832246"/>
                  </a:lnTo>
                  <a:lnTo>
                    <a:pt x="6385" y="786643"/>
                  </a:lnTo>
                  <a:lnTo>
                    <a:pt x="1613" y="740079"/>
                  </a:lnTo>
                  <a:lnTo>
                    <a:pt x="0" y="692658"/>
                  </a:lnTo>
                  <a:close/>
                </a:path>
              </a:pathLst>
            </a:custGeom>
            <a:ln w="38100">
              <a:solidFill>
                <a:srgbClr val="F8F8F8"/>
              </a:solidFill>
            </a:ln>
          </p:spPr>
          <p:txBody>
            <a:bodyPr wrap="square" lIns="0" tIns="0" rIns="0" bIns="0" rtlCol="0"/>
            <a:lstStyle/>
            <a:p>
              <a:endParaRPr/>
            </a:p>
          </p:txBody>
        </p:sp>
        <p:pic>
          <p:nvPicPr>
            <p:cNvPr id="37" name="object 37"/>
            <p:cNvPicPr/>
            <p:nvPr/>
          </p:nvPicPr>
          <p:blipFill>
            <a:blip r:embed="rId15" cstate="print"/>
            <a:stretch>
              <a:fillRect/>
            </a:stretch>
          </p:blipFill>
          <p:spPr>
            <a:xfrm>
              <a:off x="8926067" y="915924"/>
              <a:ext cx="1466088" cy="1257300"/>
            </a:xfrm>
            <a:prstGeom prst="rect">
              <a:avLst/>
            </a:prstGeom>
          </p:spPr>
        </p:pic>
        <p:pic>
          <p:nvPicPr>
            <p:cNvPr id="38" name="object 38"/>
            <p:cNvPicPr/>
            <p:nvPr/>
          </p:nvPicPr>
          <p:blipFill>
            <a:blip r:embed="rId19" cstate="print"/>
            <a:stretch>
              <a:fillRect/>
            </a:stretch>
          </p:blipFill>
          <p:spPr>
            <a:xfrm>
              <a:off x="8948165" y="979170"/>
              <a:ext cx="1397508" cy="1385315"/>
            </a:xfrm>
            <a:prstGeom prst="rect">
              <a:avLst/>
            </a:prstGeom>
          </p:spPr>
        </p:pic>
        <p:sp>
          <p:nvSpPr>
            <p:cNvPr id="39" name="object 39"/>
            <p:cNvSpPr/>
            <p:nvPr/>
          </p:nvSpPr>
          <p:spPr>
            <a:xfrm>
              <a:off x="8948165" y="979170"/>
              <a:ext cx="1397635" cy="1385570"/>
            </a:xfrm>
            <a:custGeom>
              <a:avLst/>
              <a:gdLst/>
              <a:ahLst/>
              <a:cxnLst/>
              <a:rect l="l" t="t" r="r" b="b"/>
              <a:pathLst>
                <a:path w="1397634" h="1385570">
                  <a:moveTo>
                    <a:pt x="0" y="692658"/>
                  </a:moveTo>
                  <a:lnTo>
                    <a:pt x="1611" y="645236"/>
                  </a:lnTo>
                  <a:lnTo>
                    <a:pt x="6378" y="598672"/>
                  </a:lnTo>
                  <a:lnTo>
                    <a:pt x="14194" y="553069"/>
                  </a:lnTo>
                  <a:lnTo>
                    <a:pt x="24957" y="508529"/>
                  </a:lnTo>
                  <a:lnTo>
                    <a:pt x="38562" y="465156"/>
                  </a:lnTo>
                  <a:lnTo>
                    <a:pt x="54905" y="423052"/>
                  </a:lnTo>
                  <a:lnTo>
                    <a:pt x="73883" y="382322"/>
                  </a:lnTo>
                  <a:lnTo>
                    <a:pt x="95391" y="343069"/>
                  </a:lnTo>
                  <a:lnTo>
                    <a:pt x="119325" y="305395"/>
                  </a:lnTo>
                  <a:lnTo>
                    <a:pt x="145581" y="269404"/>
                  </a:lnTo>
                  <a:lnTo>
                    <a:pt x="174056" y="235198"/>
                  </a:lnTo>
                  <a:lnTo>
                    <a:pt x="204644" y="202882"/>
                  </a:lnTo>
                  <a:lnTo>
                    <a:pt x="237243" y="172558"/>
                  </a:lnTo>
                  <a:lnTo>
                    <a:pt x="271748" y="144330"/>
                  </a:lnTo>
                  <a:lnTo>
                    <a:pt x="308055" y="118300"/>
                  </a:lnTo>
                  <a:lnTo>
                    <a:pt x="346061" y="94572"/>
                  </a:lnTo>
                  <a:lnTo>
                    <a:pt x="385660" y="73249"/>
                  </a:lnTo>
                  <a:lnTo>
                    <a:pt x="426750" y="54435"/>
                  </a:lnTo>
                  <a:lnTo>
                    <a:pt x="469225" y="38232"/>
                  </a:lnTo>
                  <a:lnTo>
                    <a:pt x="512983" y="24743"/>
                  </a:lnTo>
                  <a:lnTo>
                    <a:pt x="557919" y="14073"/>
                  </a:lnTo>
                  <a:lnTo>
                    <a:pt x="603929" y="6323"/>
                  </a:lnTo>
                  <a:lnTo>
                    <a:pt x="650909" y="1598"/>
                  </a:lnTo>
                  <a:lnTo>
                    <a:pt x="698755" y="0"/>
                  </a:lnTo>
                  <a:lnTo>
                    <a:pt x="746600" y="1598"/>
                  </a:lnTo>
                  <a:lnTo>
                    <a:pt x="793580" y="6323"/>
                  </a:lnTo>
                  <a:lnTo>
                    <a:pt x="839590" y="14073"/>
                  </a:lnTo>
                  <a:lnTo>
                    <a:pt x="884525" y="24743"/>
                  </a:lnTo>
                  <a:lnTo>
                    <a:pt x="928283" y="38232"/>
                  </a:lnTo>
                  <a:lnTo>
                    <a:pt x="970758" y="54435"/>
                  </a:lnTo>
                  <a:lnTo>
                    <a:pt x="1011848" y="73249"/>
                  </a:lnTo>
                  <a:lnTo>
                    <a:pt x="1051447" y="94572"/>
                  </a:lnTo>
                  <a:lnTo>
                    <a:pt x="1089452" y="118300"/>
                  </a:lnTo>
                  <a:lnTo>
                    <a:pt x="1125760" y="144330"/>
                  </a:lnTo>
                  <a:lnTo>
                    <a:pt x="1160265" y="172558"/>
                  </a:lnTo>
                  <a:lnTo>
                    <a:pt x="1192863" y="202882"/>
                  </a:lnTo>
                  <a:lnTo>
                    <a:pt x="1223452" y="235198"/>
                  </a:lnTo>
                  <a:lnTo>
                    <a:pt x="1251927" y="269404"/>
                  </a:lnTo>
                  <a:lnTo>
                    <a:pt x="1278183" y="305395"/>
                  </a:lnTo>
                  <a:lnTo>
                    <a:pt x="1302117" y="343069"/>
                  </a:lnTo>
                  <a:lnTo>
                    <a:pt x="1323625" y="382322"/>
                  </a:lnTo>
                  <a:lnTo>
                    <a:pt x="1342602" y="423052"/>
                  </a:lnTo>
                  <a:lnTo>
                    <a:pt x="1358946" y="465156"/>
                  </a:lnTo>
                  <a:lnTo>
                    <a:pt x="1372551" y="508529"/>
                  </a:lnTo>
                  <a:lnTo>
                    <a:pt x="1383314" y="553069"/>
                  </a:lnTo>
                  <a:lnTo>
                    <a:pt x="1391130" y="598672"/>
                  </a:lnTo>
                  <a:lnTo>
                    <a:pt x="1395896" y="645236"/>
                  </a:lnTo>
                  <a:lnTo>
                    <a:pt x="1397508" y="692658"/>
                  </a:lnTo>
                  <a:lnTo>
                    <a:pt x="1395896" y="740079"/>
                  </a:lnTo>
                  <a:lnTo>
                    <a:pt x="1391130" y="786643"/>
                  </a:lnTo>
                  <a:lnTo>
                    <a:pt x="1383314" y="832246"/>
                  </a:lnTo>
                  <a:lnTo>
                    <a:pt x="1372551" y="876786"/>
                  </a:lnTo>
                  <a:lnTo>
                    <a:pt x="1358946" y="920159"/>
                  </a:lnTo>
                  <a:lnTo>
                    <a:pt x="1342602" y="962263"/>
                  </a:lnTo>
                  <a:lnTo>
                    <a:pt x="1323625" y="1002993"/>
                  </a:lnTo>
                  <a:lnTo>
                    <a:pt x="1302117" y="1042246"/>
                  </a:lnTo>
                  <a:lnTo>
                    <a:pt x="1278183" y="1079920"/>
                  </a:lnTo>
                  <a:lnTo>
                    <a:pt x="1251927" y="1115911"/>
                  </a:lnTo>
                  <a:lnTo>
                    <a:pt x="1223452" y="1150117"/>
                  </a:lnTo>
                  <a:lnTo>
                    <a:pt x="1192863" y="1182433"/>
                  </a:lnTo>
                  <a:lnTo>
                    <a:pt x="1160265" y="1212757"/>
                  </a:lnTo>
                  <a:lnTo>
                    <a:pt x="1125760" y="1240985"/>
                  </a:lnTo>
                  <a:lnTo>
                    <a:pt x="1089452" y="1267015"/>
                  </a:lnTo>
                  <a:lnTo>
                    <a:pt x="1051447" y="1290743"/>
                  </a:lnTo>
                  <a:lnTo>
                    <a:pt x="1011848" y="1312065"/>
                  </a:lnTo>
                  <a:lnTo>
                    <a:pt x="970758" y="1330880"/>
                  </a:lnTo>
                  <a:lnTo>
                    <a:pt x="928283" y="1347083"/>
                  </a:lnTo>
                  <a:lnTo>
                    <a:pt x="884525" y="1360571"/>
                  </a:lnTo>
                  <a:lnTo>
                    <a:pt x="839590" y="1371242"/>
                  </a:lnTo>
                  <a:lnTo>
                    <a:pt x="793580" y="1378992"/>
                  </a:lnTo>
                  <a:lnTo>
                    <a:pt x="746600" y="1383717"/>
                  </a:lnTo>
                  <a:lnTo>
                    <a:pt x="698755" y="1385315"/>
                  </a:lnTo>
                  <a:lnTo>
                    <a:pt x="650909" y="1383717"/>
                  </a:lnTo>
                  <a:lnTo>
                    <a:pt x="603929" y="1378992"/>
                  </a:lnTo>
                  <a:lnTo>
                    <a:pt x="557919" y="1371242"/>
                  </a:lnTo>
                  <a:lnTo>
                    <a:pt x="512983" y="1360571"/>
                  </a:lnTo>
                  <a:lnTo>
                    <a:pt x="469225" y="1347083"/>
                  </a:lnTo>
                  <a:lnTo>
                    <a:pt x="426750" y="1330880"/>
                  </a:lnTo>
                  <a:lnTo>
                    <a:pt x="385660" y="1312065"/>
                  </a:lnTo>
                  <a:lnTo>
                    <a:pt x="346061" y="1290743"/>
                  </a:lnTo>
                  <a:lnTo>
                    <a:pt x="308055" y="1267015"/>
                  </a:lnTo>
                  <a:lnTo>
                    <a:pt x="271748" y="1240985"/>
                  </a:lnTo>
                  <a:lnTo>
                    <a:pt x="237243" y="1212757"/>
                  </a:lnTo>
                  <a:lnTo>
                    <a:pt x="204644" y="1182433"/>
                  </a:lnTo>
                  <a:lnTo>
                    <a:pt x="174056" y="1150117"/>
                  </a:lnTo>
                  <a:lnTo>
                    <a:pt x="145581" y="1115911"/>
                  </a:lnTo>
                  <a:lnTo>
                    <a:pt x="119325" y="1079920"/>
                  </a:lnTo>
                  <a:lnTo>
                    <a:pt x="95391" y="1042246"/>
                  </a:lnTo>
                  <a:lnTo>
                    <a:pt x="73883" y="1002993"/>
                  </a:lnTo>
                  <a:lnTo>
                    <a:pt x="54905" y="962263"/>
                  </a:lnTo>
                  <a:lnTo>
                    <a:pt x="38562" y="920159"/>
                  </a:lnTo>
                  <a:lnTo>
                    <a:pt x="24957" y="876786"/>
                  </a:lnTo>
                  <a:lnTo>
                    <a:pt x="14194" y="832246"/>
                  </a:lnTo>
                  <a:lnTo>
                    <a:pt x="6378" y="786643"/>
                  </a:lnTo>
                  <a:lnTo>
                    <a:pt x="1611" y="740079"/>
                  </a:lnTo>
                  <a:lnTo>
                    <a:pt x="0" y="692658"/>
                  </a:lnTo>
                  <a:close/>
                </a:path>
              </a:pathLst>
            </a:custGeom>
            <a:ln w="38100">
              <a:solidFill>
                <a:srgbClr val="F8F8F8"/>
              </a:solidFill>
            </a:ln>
          </p:spPr>
          <p:txBody>
            <a:bodyPr wrap="square" lIns="0" tIns="0" rIns="0" bIns="0" rtlCol="0"/>
            <a:lstStyle/>
            <a:p>
              <a:endParaRPr/>
            </a:p>
          </p:txBody>
        </p:sp>
        <p:pic>
          <p:nvPicPr>
            <p:cNvPr id="40" name="object 40"/>
            <p:cNvPicPr/>
            <p:nvPr/>
          </p:nvPicPr>
          <p:blipFill>
            <a:blip r:embed="rId15" cstate="print"/>
            <a:stretch>
              <a:fillRect/>
            </a:stretch>
          </p:blipFill>
          <p:spPr>
            <a:xfrm>
              <a:off x="8907780" y="903732"/>
              <a:ext cx="1467611" cy="1258824"/>
            </a:xfrm>
            <a:prstGeom prst="rect">
              <a:avLst/>
            </a:prstGeom>
          </p:spPr>
        </p:pic>
      </p:grpSp>
      <p:sp>
        <p:nvSpPr>
          <p:cNvPr id="41" name="object 41"/>
          <p:cNvSpPr txBox="1"/>
          <p:nvPr/>
        </p:nvSpPr>
        <p:spPr>
          <a:xfrm>
            <a:off x="9155048" y="1481073"/>
            <a:ext cx="110807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8F8F8"/>
                </a:solidFill>
                <a:latin typeface="Arial"/>
                <a:cs typeface="Arial"/>
              </a:rPr>
              <a:t>DOS</a:t>
            </a:r>
            <a:r>
              <a:rPr sz="2400" b="1" spc="-10" dirty="0">
                <a:solidFill>
                  <a:srgbClr val="F8F8F8"/>
                </a:solidFill>
                <a:latin typeface="Arial"/>
                <a:cs typeface="Arial"/>
              </a:rPr>
              <a:t>E</a:t>
            </a:r>
            <a:r>
              <a:rPr sz="2400" b="1" spc="-5" dirty="0">
                <a:solidFill>
                  <a:srgbClr val="F8F8F8"/>
                </a:solidFill>
                <a:latin typeface="Arial"/>
                <a:cs typeface="Arial"/>
              </a:rPr>
              <a:t>N</a:t>
            </a:r>
            <a:endParaRPr sz="2400">
              <a:latin typeface="Arial"/>
              <a:cs typeface="Arial"/>
            </a:endParaRPr>
          </a:p>
        </p:txBody>
      </p:sp>
      <p:grpSp>
        <p:nvGrpSpPr>
          <p:cNvPr id="42" name="object 42"/>
          <p:cNvGrpSpPr/>
          <p:nvPr/>
        </p:nvGrpSpPr>
        <p:grpSpPr>
          <a:xfrm>
            <a:off x="3640835" y="291084"/>
            <a:ext cx="8403590" cy="6567170"/>
            <a:chOff x="3640835" y="291084"/>
            <a:chExt cx="8403590" cy="6567170"/>
          </a:xfrm>
        </p:grpSpPr>
        <p:pic>
          <p:nvPicPr>
            <p:cNvPr id="43" name="object 43"/>
            <p:cNvPicPr/>
            <p:nvPr/>
          </p:nvPicPr>
          <p:blipFill>
            <a:blip r:embed="rId20" cstate="print"/>
            <a:stretch>
              <a:fillRect/>
            </a:stretch>
          </p:blipFill>
          <p:spPr>
            <a:xfrm>
              <a:off x="10488167" y="291084"/>
              <a:ext cx="1556003" cy="2718816"/>
            </a:xfrm>
            <a:prstGeom prst="rect">
              <a:avLst/>
            </a:prstGeom>
          </p:spPr>
        </p:pic>
        <p:pic>
          <p:nvPicPr>
            <p:cNvPr id="44" name="object 44"/>
            <p:cNvPicPr/>
            <p:nvPr/>
          </p:nvPicPr>
          <p:blipFill>
            <a:blip r:embed="rId21" cstate="print"/>
            <a:stretch>
              <a:fillRect/>
            </a:stretch>
          </p:blipFill>
          <p:spPr>
            <a:xfrm>
              <a:off x="5471160" y="4864542"/>
              <a:ext cx="1911857" cy="1087504"/>
            </a:xfrm>
            <a:prstGeom prst="rect">
              <a:avLst/>
            </a:prstGeom>
          </p:spPr>
        </p:pic>
        <p:pic>
          <p:nvPicPr>
            <p:cNvPr id="45" name="object 45"/>
            <p:cNvPicPr/>
            <p:nvPr/>
          </p:nvPicPr>
          <p:blipFill>
            <a:blip r:embed="rId22" cstate="print"/>
            <a:stretch>
              <a:fillRect/>
            </a:stretch>
          </p:blipFill>
          <p:spPr>
            <a:xfrm>
              <a:off x="4512563" y="5452872"/>
              <a:ext cx="3827526" cy="1116342"/>
            </a:xfrm>
            <a:prstGeom prst="rect">
              <a:avLst/>
            </a:prstGeom>
          </p:spPr>
        </p:pic>
        <p:pic>
          <p:nvPicPr>
            <p:cNvPr id="46" name="object 46"/>
            <p:cNvPicPr/>
            <p:nvPr/>
          </p:nvPicPr>
          <p:blipFill>
            <a:blip r:embed="rId23" cstate="print"/>
            <a:stretch>
              <a:fillRect/>
            </a:stretch>
          </p:blipFill>
          <p:spPr>
            <a:xfrm>
              <a:off x="4503420" y="5324855"/>
              <a:ext cx="1911857" cy="1114806"/>
            </a:xfrm>
            <a:prstGeom prst="rect">
              <a:avLst/>
            </a:prstGeom>
          </p:spPr>
        </p:pic>
        <p:sp>
          <p:nvSpPr>
            <p:cNvPr id="47" name="object 47"/>
            <p:cNvSpPr/>
            <p:nvPr/>
          </p:nvSpPr>
          <p:spPr>
            <a:xfrm>
              <a:off x="4511040" y="5797295"/>
              <a:ext cx="954405" cy="469900"/>
            </a:xfrm>
            <a:custGeom>
              <a:avLst/>
              <a:gdLst/>
              <a:ahLst/>
              <a:cxnLst/>
              <a:rect l="l" t="t" r="r" b="b"/>
              <a:pathLst>
                <a:path w="954404" h="469900">
                  <a:moveTo>
                    <a:pt x="0" y="0"/>
                  </a:moveTo>
                  <a:lnTo>
                    <a:pt x="954023" y="469391"/>
                  </a:lnTo>
                </a:path>
              </a:pathLst>
            </a:custGeom>
            <a:ln w="6350">
              <a:solidFill>
                <a:srgbClr val="FFFFFF"/>
              </a:solidFill>
            </a:ln>
          </p:spPr>
          <p:txBody>
            <a:bodyPr wrap="square" lIns="0" tIns="0" rIns="0" bIns="0" rtlCol="0"/>
            <a:lstStyle/>
            <a:p>
              <a:endParaRPr/>
            </a:p>
          </p:txBody>
        </p:sp>
        <p:pic>
          <p:nvPicPr>
            <p:cNvPr id="48" name="object 48"/>
            <p:cNvPicPr/>
            <p:nvPr/>
          </p:nvPicPr>
          <p:blipFill>
            <a:blip r:embed="rId24" cstate="print"/>
            <a:stretch>
              <a:fillRect/>
            </a:stretch>
          </p:blipFill>
          <p:spPr>
            <a:xfrm>
              <a:off x="6420611" y="5324855"/>
              <a:ext cx="1911857" cy="1114806"/>
            </a:xfrm>
            <a:prstGeom prst="rect">
              <a:avLst/>
            </a:prstGeom>
          </p:spPr>
        </p:pic>
        <p:sp>
          <p:nvSpPr>
            <p:cNvPr id="49" name="object 49"/>
            <p:cNvSpPr/>
            <p:nvPr/>
          </p:nvSpPr>
          <p:spPr>
            <a:xfrm>
              <a:off x="6432803" y="5797295"/>
              <a:ext cx="954405" cy="471170"/>
            </a:xfrm>
            <a:custGeom>
              <a:avLst/>
              <a:gdLst/>
              <a:ahLst/>
              <a:cxnLst/>
              <a:rect l="l" t="t" r="r" b="b"/>
              <a:pathLst>
                <a:path w="954404" h="471170">
                  <a:moveTo>
                    <a:pt x="0" y="0"/>
                  </a:moveTo>
                  <a:lnTo>
                    <a:pt x="954024" y="470915"/>
                  </a:lnTo>
                </a:path>
              </a:pathLst>
            </a:custGeom>
            <a:ln w="6350">
              <a:solidFill>
                <a:srgbClr val="FFFFFF"/>
              </a:solidFill>
            </a:ln>
          </p:spPr>
          <p:txBody>
            <a:bodyPr wrap="square" lIns="0" tIns="0" rIns="0" bIns="0" rtlCol="0"/>
            <a:lstStyle/>
            <a:p>
              <a:endParaRPr/>
            </a:p>
          </p:txBody>
        </p:sp>
        <p:pic>
          <p:nvPicPr>
            <p:cNvPr id="50" name="object 50"/>
            <p:cNvPicPr/>
            <p:nvPr/>
          </p:nvPicPr>
          <p:blipFill>
            <a:blip r:embed="rId25" cstate="print"/>
            <a:stretch>
              <a:fillRect/>
            </a:stretch>
          </p:blipFill>
          <p:spPr>
            <a:xfrm>
              <a:off x="3654551" y="6484615"/>
              <a:ext cx="5004053" cy="371106"/>
            </a:xfrm>
            <a:prstGeom prst="rect">
              <a:avLst/>
            </a:prstGeom>
          </p:spPr>
        </p:pic>
        <p:pic>
          <p:nvPicPr>
            <p:cNvPr id="51" name="object 51"/>
            <p:cNvPicPr/>
            <p:nvPr/>
          </p:nvPicPr>
          <p:blipFill>
            <a:blip r:embed="rId26" cstate="print"/>
            <a:stretch>
              <a:fillRect/>
            </a:stretch>
          </p:blipFill>
          <p:spPr>
            <a:xfrm>
              <a:off x="3640835" y="6472422"/>
              <a:ext cx="2862833" cy="385574"/>
            </a:xfrm>
            <a:prstGeom prst="rect">
              <a:avLst/>
            </a:prstGeom>
          </p:spPr>
        </p:pic>
        <p:pic>
          <p:nvPicPr>
            <p:cNvPr id="52" name="object 52"/>
            <p:cNvPicPr/>
            <p:nvPr/>
          </p:nvPicPr>
          <p:blipFill>
            <a:blip r:embed="rId27" cstate="print"/>
            <a:stretch>
              <a:fillRect/>
            </a:stretch>
          </p:blipFill>
          <p:spPr>
            <a:xfrm>
              <a:off x="6167627" y="6472422"/>
              <a:ext cx="438137" cy="385575"/>
            </a:xfrm>
            <a:prstGeom prst="rect">
              <a:avLst/>
            </a:prstGeom>
          </p:spPr>
        </p:pic>
        <p:pic>
          <p:nvPicPr>
            <p:cNvPr id="53" name="object 53"/>
            <p:cNvPicPr/>
            <p:nvPr/>
          </p:nvPicPr>
          <p:blipFill>
            <a:blip r:embed="rId28" cstate="print"/>
            <a:stretch>
              <a:fillRect/>
            </a:stretch>
          </p:blipFill>
          <p:spPr>
            <a:xfrm>
              <a:off x="6269735" y="6472422"/>
              <a:ext cx="2375153" cy="385574"/>
            </a:xfrm>
            <a:prstGeom prst="rect">
              <a:avLst/>
            </a:prstGeom>
          </p:spPr>
        </p:pic>
      </p:grpSp>
      <p:sp>
        <p:nvSpPr>
          <p:cNvPr id="54" name="object 54"/>
          <p:cNvSpPr txBox="1"/>
          <p:nvPr/>
        </p:nvSpPr>
        <p:spPr>
          <a:xfrm>
            <a:off x="3792727" y="6526479"/>
            <a:ext cx="4693920" cy="330835"/>
          </a:xfrm>
          <a:prstGeom prst="rect">
            <a:avLst/>
          </a:prstGeom>
        </p:spPr>
        <p:txBody>
          <a:bodyPr vert="horz" wrap="square" lIns="0" tIns="12700" rIns="0" bIns="0" rtlCol="0">
            <a:spAutoFit/>
          </a:bodyPr>
          <a:lstStyle/>
          <a:p>
            <a:pPr marL="12700">
              <a:lnSpc>
                <a:spcPct val="100000"/>
              </a:lnSpc>
              <a:spcBef>
                <a:spcPts val="100"/>
              </a:spcBef>
            </a:pPr>
            <a:r>
              <a:rPr sz="2000" b="1" spc="-5" dirty="0">
                <a:latin typeface="Yu Gothic"/>
                <a:cs typeface="Yu Gothic"/>
              </a:rPr>
              <a:t>Multisided</a:t>
            </a:r>
            <a:r>
              <a:rPr sz="2000" b="1" spc="-40" dirty="0">
                <a:latin typeface="Yu Gothic"/>
                <a:cs typeface="Yu Gothic"/>
              </a:rPr>
              <a:t> </a:t>
            </a:r>
            <a:r>
              <a:rPr sz="2000" b="1" dirty="0">
                <a:latin typeface="Yu Gothic"/>
                <a:cs typeface="Yu Gothic"/>
              </a:rPr>
              <a:t>Platform</a:t>
            </a:r>
            <a:r>
              <a:rPr sz="2000" b="1" spc="-15" dirty="0">
                <a:latin typeface="Yu Gothic"/>
                <a:cs typeface="Yu Gothic"/>
              </a:rPr>
              <a:t> </a:t>
            </a:r>
            <a:r>
              <a:rPr sz="2000" b="1" spc="-5" dirty="0">
                <a:latin typeface="Yu Gothic"/>
                <a:cs typeface="Yu Gothic"/>
              </a:rPr>
              <a:t>(sharing</a:t>
            </a:r>
            <a:r>
              <a:rPr sz="2000" b="1" spc="-10" dirty="0">
                <a:latin typeface="Yu Gothic"/>
                <a:cs typeface="Yu Gothic"/>
              </a:rPr>
              <a:t> </a:t>
            </a:r>
            <a:r>
              <a:rPr sz="2000" b="1" spc="-5" dirty="0">
                <a:latin typeface="Yu Gothic"/>
                <a:cs typeface="Yu Gothic"/>
              </a:rPr>
              <a:t>content)</a:t>
            </a:r>
            <a:endParaRPr sz="2000">
              <a:latin typeface="Yu Gothic"/>
              <a:cs typeface="Yu Gothic"/>
            </a:endParaRPr>
          </a:p>
        </p:txBody>
      </p:sp>
      <p:grpSp>
        <p:nvGrpSpPr>
          <p:cNvPr id="55" name="object 55"/>
          <p:cNvGrpSpPr/>
          <p:nvPr/>
        </p:nvGrpSpPr>
        <p:grpSpPr>
          <a:xfrm>
            <a:off x="3660647" y="1085088"/>
            <a:ext cx="5111750" cy="5066665"/>
            <a:chOff x="3660647" y="1085088"/>
            <a:chExt cx="5111750" cy="5066665"/>
          </a:xfrm>
        </p:grpSpPr>
        <p:pic>
          <p:nvPicPr>
            <p:cNvPr id="56" name="object 56"/>
            <p:cNvPicPr/>
            <p:nvPr/>
          </p:nvPicPr>
          <p:blipFill>
            <a:blip r:embed="rId29" cstate="print"/>
            <a:stretch>
              <a:fillRect/>
            </a:stretch>
          </p:blipFill>
          <p:spPr>
            <a:xfrm>
              <a:off x="3660647" y="1085088"/>
              <a:ext cx="5111495" cy="598931"/>
            </a:xfrm>
            <a:prstGeom prst="rect">
              <a:avLst/>
            </a:prstGeom>
          </p:spPr>
        </p:pic>
        <p:pic>
          <p:nvPicPr>
            <p:cNvPr id="57" name="object 57"/>
            <p:cNvPicPr/>
            <p:nvPr/>
          </p:nvPicPr>
          <p:blipFill>
            <a:blip r:embed="rId30" cstate="print"/>
            <a:stretch>
              <a:fillRect/>
            </a:stretch>
          </p:blipFill>
          <p:spPr>
            <a:xfrm>
              <a:off x="5506211" y="1098829"/>
              <a:ext cx="1420367" cy="647674"/>
            </a:xfrm>
            <a:prstGeom prst="rect">
              <a:avLst/>
            </a:prstGeom>
          </p:spPr>
        </p:pic>
        <p:pic>
          <p:nvPicPr>
            <p:cNvPr id="58" name="object 58"/>
            <p:cNvPicPr/>
            <p:nvPr/>
          </p:nvPicPr>
          <p:blipFill>
            <a:blip r:embed="rId31" cstate="print"/>
            <a:stretch>
              <a:fillRect/>
            </a:stretch>
          </p:blipFill>
          <p:spPr>
            <a:xfrm>
              <a:off x="3720083" y="1124712"/>
              <a:ext cx="4997196" cy="486155"/>
            </a:xfrm>
            <a:prstGeom prst="rect">
              <a:avLst/>
            </a:prstGeom>
          </p:spPr>
        </p:pic>
        <p:sp>
          <p:nvSpPr>
            <p:cNvPr id="59" name="object 59"/>
            <p:cNvSpPr/>
            <p:nvPr/>
          </p:nvSpPr>
          <p:spPr>
            <a:xfrm>
              <a:off x="6201219" y="5015572"/>
              <a:ext cx="666750" cy="666750"/>
            </a:xfrm>
            <a:custGeom>
              <a:avLst/>
              <a:gdLst/>
              <a:ahLst/>
              <a:cxnLst/>
              <a:rect l="l" t="t" r="r" b="b"/>
              <a:pathLst>
                <a:path w="666750" h="666750">
                  <a:moveTo>
                    <a:pt x="389496" y="329514"/>
                  </a:moveTo>
                  <a:lnTo>
                    <a:pt x="387489" y="319366"/>
                  </a:lnTo>
                  <a:lnTo>
                    <a:pt x="381990" y="311175"/>
                  </a:lnTo>
                  <a:lnTo>
                    <a:pt x="373748" y="305714"/>
                  </a:lnTo>
                  <a:lnTo>
                    <a:pt x="363524" y="303733"/>
                  </a:lnTo>
                  <a:lnTo>
                    <a:pt x="340804" y="303733"/>
                  </a:lnTo>
                  <a:lnTo>
                    <a:pt x="340804" y="352069"/>
                  </a:lnTo>
                  <a:lnTo>
                    <a:pt x="340804" y="537362"/>
                  </a:lnTo>
                  <a:lnTo>
                    <a:pt x="48679" y="537362"/>
                  </a:lnTo>
                  <a:lnTo>
                    <a:pt x="48679" y="352069"/>
                  </a:lnTo>
                  <a:lnTo>
                    <a:pt x="340804" y="352069"/>
                  </a:lnTo>
                  <a:lnTo>
                    <a:pt x="340804" y="303733"/>
                  </a:lnTo>
                  <a:lnTo>
                    <a:pt x="25958" y="303733"/>
                  </a:lnTo>
                  <a:lnTo>
                    <a:pt x="15748" y="305714"/>
                  </a:lnTo>
                  <a:lnTo>
                    <a:pt x="7505" y="311175"/>
                  </a:lnTo>
                  <a:lnTo>
                    <a:pt x="1993" y="319366"/>
                  </a:lnTo>
                  <a:lnTo>
                    <a:pt x="0" y="329514"/>
                  </a:lnTo>
                  <a:lnTo>
                    <a:pt x="0" y="559917"/>
                  </a:lnTo>
                  <a:lnTo>
                    <a:pt x="1993" y="570064"/>
                  </a:lnTo>
                  <a:lnTo>
                    <a:pt x="7505" y="578243"/>
                  </a:lnTo>
                  <a:lnTo>
                    <a:pt x="15748" y="583704"/>
                  </a:lnTo>
                  <a:lnTo>
                    <a:pt x="25958" y="585698"/>
                  </a:lnTo>
                  <a:lnTo>
                    <a:pt x="154178" y="585698"/>
                  </a:lnTo>
                  <a:lnTo>
                    <a:pt x="154178" y="617918"/>
                  </a:lnTo>
                  <a:lnTo>
                    <a:pt x="97370" y="617918"/>
                  </a:lnTo>
                  <a:lnTo>
                    <a:pt x="97370" y="666267"/>
                  </a:lnTo>
                  <a:lnTo>
                    <a:pt x="292125" y="666267"/>
                  </a:lnTo>
                  <a:lnTo>
                    <a:pt x="292125" y="617918"/>
                  </a:lnTo>
                  <a:lnTo>
                    <a:pt x="235318" y="617918"/>
                  </a:lnTo>
                  <a:lnTo>
                    <a:pt x="235318" y="585698"/>
                  </a:lnTo>
                  <a:lnTo>
                    <a:pt x="363524" y="585698"/>
                  </a:lnTo>
                  <a:lnTo>
                    <a:pt x="373748" y="583704"/>
                  </a:lnTo>
                  <a:lnTo>
                    <a:pt x="381990" y="578243"/>
                  </a:lnTo>
                  <a:lnTo>
                    <a:pt x="387489" y="570064"/>
                  </a:lnTo>
                  <a:lnTo>
                    <a:pt x="389496" y="559917"/>
                  </a:lnTo>
                  <a:lnTo>
                    <a:pt x="389496" y="537362"/>
                  </a:lnTo>
                  <a:lnTo>
                    <a:pt x="389496" y="352069"/>
                  </a:lnTo>
                  <a:lnTo>
                    <a:pt x="389496" y="329514"/>
                  </a:lnTo>
                  <a:close/>
                </a:path>
                <a:path w="666750" h="666750">
                  <a:moveTo>
                    <a:pt x="666203" y="186905"/>
                  </a:moveTo>
                  <a:lnTo>
                    <a:pt x="661466" y="159359"/>
                  </a:lnTo>
                  <a:lnTo>
                    <a:pt x="648347" y="135648"/>
                  </a:lnTo>
                  <a:lnTo>
                    <a:pt x="628548" y="117233"/>
                  </a:lnTo>
                  <a:lnTo>
                    <a:pt x="618324" y="112420"/>
                  </a:lnTo>
                  <a:lnTo>
                    <a:pt x="618324" y="186105"/>
                  </a:lnTo>
                  <a:lnTo>
                    <a:pt x="614870" y="200393"/>
                  </a:lnTo>
                  <a:lnTo>
                    <a:pt x="606463" y="212191"/>
                  </a:lnTo>
                  <a:lnTo>
                    <a:pt x="594245" y="220205"/>
                  </a:lnTo>
                  <a:lnTo>
                    <a:pt x="579374" y="223164"/>
                  </a:lnTo>
                  <a:lnTo>
                    <a:pt x="339191" y="223164"/>
                  </a:lnTo>
                  <a:lnTo>
                    <a:pt x="303695" y="205943"/>
                  </a:lnTo>
                  <a:lnTo>
                    <a:pt x="292023" y="168579"/>
                  </a:lnTo>
                  <a:lnTo>
                    <a:pt x="295148" y="155536"/>
                  </a:lnTo>
                  <a:lnTo>
                    <a:pt x="330276" y="124599"/>
                  </a:lnTo>
                  <a:lnTo>
                    <a:pt x="341617" y="123266"/>
                  </a:lnTo>
                  <a:lnTo>
                    <a:pt x="347306" y="123266"/>
                  </a:lnTo>
                  <a:lnTo>
                    <a:pt x="349732" y="124066"/>
                  </a:lnTo>
                  <a:lnTo>
                    <a:pt x="364337" y="126492"/>
                  </a:lnTo>
                  <a:lnTo>
                    <a:pt x="364337" y="123266"/>
                  </a:lnTo>
                  <a:lnTo>
                    <a:pt x="364337" y="110375"/>
                  </a:lnTo>
                  <a:lnTo>
                    <a:pt x="367830" y="89611"/>
                  </a:lnTo>
                  <a:lnTo>
                    <a:pt x="377634" y="71704"/>
                  </a:lnTo>
                  <a:lnTo>
                    <a:pt x="392760" y="58039"/>
                  </a:lnTo>
                  <a:lnTo>
                    <a:pt x="412216" y="49949"/>
                  </a:lnTo>
                  <a:lnTo>
                    <a:pt x="421957" y="48348"/>
                  </a:lnTo>
                  <a:lnTo>
                    <a:pt x="426821" y="48348"/>
                  </a:lnTo>
                  <a:lnTo>
                    <a:pt x="472236" y="68059"/>
                  </a:lnTo>
                  <a:lnTo>
                    <a:pt x="486867" y="91846"/>
                  </a:lnTo>
                  <a:lnTo>
                    <a:pt x="497420" y="87820"/>
                  </a:lnTo>
                  <a:lnTo>
                    <a:pt x="502285" y="86207"/>
                  </a:lnTo>
                  <a:lnTo>
                    <a:pt x="507974" y="85407"/>
                  </a:lnTo>
                  <a:lnTo>
                    <a:pt x="513651" y="85407"/>
                  </a:lnTo>
                  <a:lnTo>
                    <a:pt x="551637" y="102501"/>
                  </a:lnTo>
                  <a:lnTo>
                    <a:pt x="563956" y="148247"/>
                  </a:lnTo>
                  <a:lnTo>
                    <a:pt x="580186" y="148247"/>
                  </a:lnTo>
                  <a:lnTo>
                    <a:pt x="595045" y="151206"/>
                  </a:lnTo>
                  <a:lnTo>
                    <a:pt x="607174" y="159321"/>
                  </a:lnTo>
                  <a:lnTo>
                    <a:pt x="615340" y="171348"/>
                  </a:lnTo>
                  <a:lnTo>
                    <a:pt x="618324" y="186105"/>
                  </a:lnTo>
                  <a:lnTo>
                    <a:pt x="618324" y="112420"/>
                  </a:lnTo>
                  <a:lnTo>
                    <a:pt x="603719" y="105537"/>
                  </a:lnTo>
                  <a:lnTo>
                    <a:pt x="596328" y="85407"/>
                  </a:lnTo>
                  <a:lnTo>
                    <a:pt x="594017" y="79121"/>
                  </a:lnTo>
                  <a:lnTo>
                    <a:pt x="576033" y="57912"/>
                  </a:lnTo>
                  <a:lnTo>
                    <a:pt x="559600" y="48348"/>
                  </a:lnTo>
                  <a:lnTo>
                    <a:pt x="551802" y="43802"/>
                  </a:lnTo>
                  <a:lnTo>
                    <a:pt x="527850" y="39484"/>
                  </a:lnTo>
                  <a:lnTo>
                    <a:pt x="523392" y="38671"/>
                  </a:lnTo>
                  <a:lnTo>
                    <a:pt x="519328" y="38671"/>
                  </a:lnTo>
                  <a:lnTo>
                    <a:pt x="514464" y="39484"/>
                  </a:lnTo>
                  <a:lnTo>
                    <a:pt x="510400" y="39484"/>
                  </a:lnTo>
                  <a:lnTo>
                    <a:pt x="493915" y="23114"/>
                  </a:lnTo>
                  <a:lnTo>
                    <a:pt x="474091" y="10680"/>
                  </a:lnTo>
                  <a:lnTo>
                    <a:pt x="451523" y="2768"/>
                  </a:lnTo>
                  <a:lnTo>
                    <a:pt x="426821" y="0"/>
                  </a:lnTo>
                  <a:lnTo>
                    <a:pt x="391541" y="5867"/>
                  </a:lnTo>
                  <a:lnTo>
                    <a:pt x="361200" y="22161"/>
                  </a:lnTo>
                  <a:lnTo>
                    <a:pt x="337705" y="46913"/>
                  </a:lnTo>
                  <a:lnTo>
                    <a:pt x="322961" y="78155"/>
                  </a:lnTo>
                  <a:lnTo>
                    <a:pt x="291363" y="90182"/>
                  </a:lnTo>
                  <a:lnTo>
                    <a:pt x="266153" y="111582"/>
                  </a:lnTo>
                  <a:lnTo>
                    <a:pt x="249466" y="140233"/>
                  </a:lnTo>
                  <a:lnTo>
                    <a:pt x="243433" y="174015"/>
                  </a:lnTo>
                  <a:lnTo>
                    <a:pt x="251117" y="212026"/>
                  </a:lnTo>
                  <a:lnTo>
                    <a:pt x="272034" y="243001"/>
                  </a:lnTo>
                  <a:lnTo>
                    <a:pt x="302996" y="263855"/>
                  </a:lnTo>
                  <a:lnTo>
                    <a:pt x="340804" y="271500"/>
                  </a:lnTo>
                  <a:lnTo>
                    <a:pt x="584250" y="271500"/>
                  </a:lnTo>
                  <a:lnTo>
                    <a:pt x="616902" y="264858"/>
                  </a:lnTo>
                  <a:lnTo>
                    <a:pt x="642874" y="246735"/>
                  </a:lnTo>
                  <a:lnTo>
                    <a:pt x="657898" y="223164"/>
                  </a:lnTo>
                  <a:lnTo>
                    <a:pt x="660019" y="219837"/>
                  </a:lnTo>
                  <a:lnTo>
                    <a:pt x="666203" y="186905"/>
                  </a:lnTo>
                  <a:close/>
                </a:path>
              </a:pathLst>
            </a:custGeom>
            <a:solidFill>
              <a:srgbClr val="000000"/>
            </a:solidFill>
          </p:spPr>
          <p:txBody>
            <a:bodyPr wrap="square" lIns="0" tIns="0" rIns="0" bIns="0" rtlCol="0"/>
            <a:lstStyle/>
            <a:p>
              <a:endParaRPr/>
            </a:p>
          </p:txBody>
        </p:sp>
        <p:pic>
          <p:nvPicPr>
            <p:cNvPr id="60" name="object 60"/>
            <p:cNvPicPr/>
            <p:nvPr/>
          </p:nvPicPr>
          <p:blipFill>
            <a:blip r:embed="rId32" cstate="print"/>
            <a:stretch>
              <a:fillRect/>
            </a:stretch>
          </p:blipFill>
          <p:spPr>
            <a:xfrm>
              <a:off x="6628861" y="5319294"/>
              <a:ext cx="142081" cy="178850"/>
            </a:xfrm>
            <a:prstGeom prst="rect">
              <a:avLst/>
            </a:prstGeom>
          </p:spPr>
        </p:pic>
        <p:pic>
          <p:nvPicPr>
            <p:cNvPr id="61" name="object 61"/>
            <p:cNvPicPr/>
            <p:nvPr/>
          </p:nvPicPr>
          <p:blipFill>
            <a:blip r:embed="rId33" cstate="print"/>
            <a:stretch>
              <a:fillRect/>
            </a:stretch>
          </p:blipFill>
          <p:spPr>
            <a:xfrm>
              <a:off x="6270119" y="5108218"/>
              <a:ext cx="142081" cy="178850"/>
            </a:xfrm>
            <a:prstGeom prst="rect">
              <a:avLst/>
            </a:prstGeom>
          </p:spPr>
        </p:pic>
        <p:sp>
          <p:nvSpPr>
            <p:cNvPr id="62" name="object 62"/>
            <p:cNvSpPr/>
            <p:nvPr/>
          </p:nvSpPr>
          <p:spPr>
            <a:xfrm>
              <a:off x="7091197" y="5539155"/>
              <a:ext cx="617220" cy="612775"/>
            </a:xfrm>
            <a:custGeom>
              <a:avLst/>
              <a:gdLst/>
              <a:ahLst/>
              <a:cxnLst/>
              <a:rect l="l" t="t" r="r" b="b"/>
              <a:pathLst>
                <a:path w="617220" h="612775">
                  <a:moveTo>
                    <a:pt x="308354" y="0"/>
                  </a:moveTo>
                  <a:lnTo>
                    <a:pt x="262764" y="3316"/>
                  </a:lnTo>
                  <a:lnTo>
                    <a:pt x="219258" y="12953"/>
                  </a:lnTo>
                  <a:lnTo>
                    <a:pt x="178313" y="28436"/>
                  </a:lnTo>
                  <a:lnTo>
                    <a:pt x="140405" y="49294"/>
                  </a:lnTo>
                  <a:lnTo>
                    <a:pt x="106008" y="75055"/>
                  </a:lnTo>
                  <a:lnTo>
                    <a:pt x="75598" y="105246"/>
                  </a:lnTo>
                  <a:lnTo>
                    <a:pt x="49650" y="139396"/>
                  </a:lnTo>
                  <a:lnTo>
                    <a:pt x="28641" y="177033"/>
                  </a:lnTo>
                  <a:lnTo>
                    <a:pt x="13046" y="217683"/>
                  </a:lnTo>
                  <a:lnTo>
                    <a:pt x="3340" y="260876"/>
                  </a:lnTo>
                  <a:lnTo>
                    <a:pt x="0" y="306139"/>
                  </a:lnTo>
                  <a:lnTo>
                    <a:pt x="3340" y="351402"/>
                  </a:lnTo>
                  <a:lnTo>
                    <a:pt x="13046" y="394595"/>
                  </a:lnTo>
                  <a:lnTo>
                    <a:pt x="28641" y="435246"/>
                  </a:lnTo>
                  <a:lnTo>
                    <a:pt x="49650" y="472883"/>
                  </a:lnTo>
                  <a:lnTo>
                    <a:pt x="75598" y="507033"/>
                  </a:lnTo>
                  <a:lnTo>
                    <a:pt x="106008" y="537224"/>
                  </a:lnTo>
                  <a:lnTo>
                    <a:pt x="140405" y="562985"/>
                  </a:lnTo>
                  <a:lnTo>
                    <a:pt x="178313" y="583843"/>
                  </a:lnTo>
                  <a:lnTo>
                    <a:pt x="219258" y="599326"/>
                  </a:lnTo>
                  <a:lnTo>
                    <a:pt x="262764" y="608962"/>
                  </a:lnTo>
                  <a:lnTo>
                    <a:pt x="308354" y="612279"/>
                  </a:lnTo>
                  <a:lnTo>
                    <a:pt x="353945" y="608962"/>
                  </a:lnTo>
                  <a:lnTo>
                    <a:pt x="397450" y="599326"/>
                  </a:lnTo>
                  <a:lnTo>
                    <a:pt x="438395" y="583843"/>
                  </a:lnTo>
                  <a:lnTo>
                    <a:pt x="445282" y="580054"/>
                  </a:lnTo>
                  <a:lnTo>
                    <a:pt x="308354" y="580054"/>
                  </a:lnTo>
                  <a:lnTo>
                    <a:pt x="258928" y="575620"/>
                  </a:lnTo>
                  <a:lnTo>
                    <a:pt x="212339" y="562845"/>
                  </a:lnTo>
                  <a:lnTo>
                    <a:pt x="169384" y="542518"/>
                  </a:lnTo>
                  <a:lnTo>
                    <a:pt x="130857" y="515427"/>
                  </a:lnTo>
                  <a:lnTo>
                    <a:pt x="97553" y="482362"/>
                  </a:lnTo>
                  <a:lnTo>
                    <a:pt x="70266" y="444111"/>
                  </a:lnTo>
                  <a:lnTo>
                    <a:pt x="49791" y="401465"/>
                  </a:lnTo>
                  <a:lnTo>
                    <a:pt x="36924" y="355211"/>
                  </a:lnTo>
                  <a:lnTo>
                    <a:pt x="32458" y="306139"/>
                  </a:lnTo>
                  <a:lnTo>
                    <a:pt x="32458" y="294861"/>
                  </a:lnTo>
                  <a:lnTo>
                    <a:pt x="43818" y="280359"/>
                  </a:lnTo>
                  <a:lnTo>
                    <a:pt x="47064" y="276331"/>
                  </a:lnTo>
                  <a:lnTo>
                    <a:pt x="51933" y="273914"/>
                  </a:lnTo>
                  <a:lnTo>
                    <a:pt x="242626" y="273914"/>
                  </a:lnTo>
                  <a:lnTo>
                    <a:pt x="242626" y="269080"/>
                  </a:lnTo>
                  <a:lnTo>
                    <a:pt x="245872" y="265858"/>
                  </a:lnTo>
                  <a:lnTo>
                    <a:pt x="273462" y="265858"/>
                  </a:lnTo>
                  <a:lnTo>
                    <a:pt x="275896" y="264247"/>
                  </a:lnTo>
                  <a:lnTo>
                    <a:pt x="277519" y="262635"/>
                  </a:lnTo>
                  <a:lnTo>
                    <a:pt x="290502" y="243300"/>
                  </a:lnTo>
                  <a:lnTo>
                    <a:pt x="291314" y="240078"/>
                  </a:lnTo>
                  <a:lnTo>
                    <a:pt x="291314" y="217520"/>
                  </a:lnTo>
                  <a:lnTo>
                    <a:pt x="290502" y="215909"/>
                  </a:lnTo>
                  <a:lnTo>
                    <a:pt x="284822" y="191740"/>
                  </a:lnTo>
                  <a:lnTo>
                    <a:pt x="284011" y="187712"/>
                  </a:lnTo>
                  <a:lnTo>
                    <a:pt x="285633" y="184489"/>
                  </a:lnTo>
                  <a:lnTo>
                    <a:pt x="288879" y="182878"/>
                  </a:lnTo>
                  <a:lnTo>
                    <a:pt x="296994" y="179655"/>
                  </a:lnTo>
                  <a:lnTo>
                    <a:pt x="326523" y="179655"/>
                  </a:lnTo>
                  <a:lnTo>
                    <a:pt x="326511" y="179441"/>
                  </a:lnTo>
                  <a:lnTo>
                    <a:pt x="325395" y="170793"/>
                  </a:lnTo>
                  <a:lnTo>
                    <a:pt x="324584" y="165154"/>
                  </a:lnTo>
                  <a:lnTo>
                    <a:pt x="327018" y="159514"/>
                  </a:lnTo>
                  <a:lnTo>
                    <a:pt x="331887" y="155486"/>
                  </a:lnTo>
                  <a:lnTo>
                    <a:pt x="352985" y="139374"/>
                  </a:lnTo>
                  <a:lnTo>
                    <a:pt x="355419" y="137762"/>
                  </a:lnTo>
                  <a:lnTo>
                    <a:pt x="356231" y="135346"/>
                  </a:lnTo>
                  <a:lnTo>
                    <a:pt x="356231" y="124067"/>
                  </a:lnTo>
                  <a:lnTo>
                    <a:pt x="359476" y="120844"/>
                  </a:lnTo>
                  <a:lnTo>
                    <a:pt x="369214" y="120844"/>
                  </a:lnTo>
                  <a:lnTo>
                    <a:pt x="372460" y="117622"/>
                  </a:lnTo>
                  <a:lnTo>
                    <a:pt x="372460" y="107148"/>
                  </a:lnTo>
                  <a:lnTo>
                    <a:pt x="370025" y="103926"/>
                  </a:lnTo>
                  <a:lnTo>
                    <a:pt x="365968" y="103120"/>
                  </a:lnTo>
                  <a:lnTo>
                    <a:pt x="351362" y="99898"/>
                  </a:lnTo>
                  <a:lnTo>
                    <a:pt x="345682" y="98287"/>
                  </a:lnTo>
                  <a:lnTo>
                    <a:pt x="343247" y="91841"/>
                  </a:lnTo>
                  <a:lnTo>
                    <a:pt x="346493" y="87008"/>
                  </a:lnTo>
                  <a:lnTo>
                    <a:pt x="361099" y="67673"/>
                  </a:lnTo>
                  <a:lnTo>
                    <a:pt x="368402" y="64450"/>
                  </a:lnTo>
                  <a:lnTo>
                    <a:pt x="407352" y="64450"/>
                  </a:lnTo>
                  <a:lnTo>
                    <a:pt x="413033" y="60422"/>
                  </a:lnTo>
                  <a:lnTo>
                    <a:pt x="415467" y="54782"/>
                  </a:lnTo>
                  <a:lnTo>
                    <a:pt x="483633" y="54782"/>
                  </a:lnTo>
                  <a:lnTo>
                    <a:pt x="476304" y="49294"/>
                  </a:lnTo>
                  <a:lnTo>
                    <a:pt x="438395" y="28436"/>
                  </a:lnTo>
                  <a:lnTo>
                    <a:pt x="397450" y="12953"/>
                  </a:lnTo>
                  <a:lnTo>
                    <a:pt x="353945" y="3316"/>
                  </a:lnTo>
                  <a:lnTo>
                    <a:pt x="308354" y="0"/>
                  </a:lnTo>
                  <a:close/>
                </a:path>
                <a:path w="617220" h="612775">
                  <a:moveTo>
                    <a:pt x="483633" y="54782"/>
                  </a:moveTo>
                  <a:lnTo>
                    <a:pt x="415467" y="54782"/>
                  </a:lnTo>
                  <a:lnTo>
                    <a:pt x="456244" y="75978"/>
                  </a:lnTo>
                  <a:lnTo>
                    <a:pt x="492577" y="103205"/>
                  </a:lnTo>
                  <a:lnTo>
                    <a:pt x="523801" y="135787"/>
                  </a:lnTo>
                  <a:lnTo>
                    <a:pt x="549247" y="173048"/>
                  </a:lnTo>
                  <a:lnTo>
                    <a:pt x="568249" y="214311"/>
                  </a:lnTo>
                  <a:lnTo>
                    <a:pt x="580139" y="258901"/>
                  </a:lnTo>
                  <a:lnTo>
                    <a:pt x="584251" y="306139"/>
                  </a:lnTo>
                  <a:lnTo>
                    <a:pt x="579785" y="355211"/>
                  </a:lnTo>
                  <a:lnTo>
                    <a:pt x="566917" y="401465"/>
                  </a:lnTo>
                  <a:lnTo>
                    <a:pt x="546443" y="444111"/>
                  </a:lnTo>
                  <a:lnTo>
                    <a:pt x="519156" y="482362"/>
                  </a:lnTo>
                  <a:lnTo>
                    <a:pt x="485852" y="515427"/>
                  </a:lnTo>
                  <a:lnTo>
                    <a:pt x="447324" y="542518"/>
                  </a:lnTo>
                  <a:lnTo>
                    <a:pt x="404369" y="562845"/>
                  </a:lnTo>
                  <a:lnTo>
                    <a:pt x="357781" y="575620"/>
                  </a:lnTo>
                  <a:lnTo>
                    <a:pt x="308354" y="580054"/>
                  </a:lnTo>
                  <a:lnTo>
                    <a:pt x="445282" y="580054"/>
                  </a:lnTo>
                  <a:lnTo>
                    <a:pt x="510701" y="537224"/>
                  </a:lnTo>
                  <a:lnTo>
                    <a:pt x="541111" y="507033"/>
                  </a:lnTo>
                  <a:lnTo>
                    <a:pt x="567058" y="472883"/>
                  </a:lnTo>
                  <a:lnTo>
                    <a:pt x="588067" y="435246"/>
                  </a:lnTo>
                  <a:lnTo>
                    <a:pt x="603662" y="394595"/>
                  </a:lnTo>
                  <a:lnTo>
                    <a:pt x="613368" y="351402"/>
                  </a:lnTo>
                  <a:lnTo>
                    <a:pt x="616709" y="306139"/>
                  </a:lnTo>
                  <a:lnTo>
                    <a:pt x="613368" y="260876"/>
                  </a:lnTo>
                  <a:lnTo>
                    <a:pt x="603662" y="217683"/>
                  </a:lnTo>
                  <a:lnTo>
                    <a:pt x="588067" y="177033"/>
                  </a:lnTo>
                  <a:lnTo>
                    <a:pt x="567041" y="139374"/>
                  </a:lnTo>
                  <a:lnTo>
                    <a:pt x="541111" y="105246"/>
                  </a:lnTo>
                  <a:lnTo>
                    <a:pt x="510701" y="75055"/>
                  </a:lnTo>
                  <a:lnTo>
                    <a:pt x="483633" y="54782"/>
                  </a:lnTo>
                  <a:close/>
                </a:path>
                <a:path w="617220" h="612775">
                  <a:moveTo>
                    <a:pt x="242626" y="273914"/>
                  </a:moveTo>
                  <a:lnTo>
                    <a:pt x="87637" y="273914"/>
                  </a:lnTo>
                  <a:lnTo>
                    <a:pt x="90072" y="275525"/>
                  </a:lnTo>
                  <a:lnTo>
                    <a:pt x="121719" y="338365"/>
                  </a:lnTo>
                  <a:lnTo>
                    <a:pt x="123341" y="339976"/>
                  </a:lnTo>
                  <a:lnTo>
                    <a:pt x="133079" y="346421"/>
                  </a:lnTo>
                  <a:lnTo>
                    <a:pt x="138759" y="349643"/>
                  </a:lnTo>
                  <a:lnTo>
                    <a:pt x="146062" y="346421"/>
                  </a:lnTo>
                  <a:lnTo>
                    <a:pt x="146062" y="309362"/>
                  </a:lnTo>
                  <a:lnTo>
                    <a:pt x="147685" y="305334"/>
                  </a:lnTo>
                  <a:lnTo>
                    <a:pt x="175275" y="277942"/>
                  </a:lnTo>
                  <a:lnTo>
                    <a:pt x="242626" y="277942"/>
                  </a:lnTo>
                  <a:lnTo>
                    <a:pt x="242626" y="273914"/>
                  </a:lnTo>
                  <a:close/>
                </a:path>
                <a:path w="617220" h="612775">
                  <a:moveTo>
                    <a:pt x="242626" y="277942"/>
                  </a:moveTo>
                  <a:lnTo>
                    <a:pt x="180955" y="277942"/>
                  </a:lnTo>
                  <a:lnTo>
                    <a:pt x="184201" y="281970"/>
                  </a:lnTo>
                  <a:lnTo>
                    <a:pt x="208545" y="312584"/>
                  </a:lnTo>
                  <a:lnTo>
                    <a:pt x="210168" y="314196"/>
                  </a:lnTo>
                  <a:lnTo>
                    <a:pt x="212602" y="315807"/>
                  </a:lnTo>
                  <a:lnTo>
                    <a:pt x="224774" y="315807"/>
                  </a:lnTo>
                  <a:lnTo>
                    <a:pt x="228831" y="317418"/>
                  </a:lnTo>
                  <a:lnTo>
                    <a:pt x="241815" y="330308"/>
                  </a:lnTo>
                  <a:lnTo>
                    <a:pt x="245872" y="331920"/>
                  </a:lnTo>
                  <a:lnTo>
                    <a:pt x="256421" y="331920"/>
                  </a:lnTo>
                  <a:lnTo>
                    <a:pt x="259667" y="328697"/>
                  </a:lnTo>
                  <a:lnTo>
                    <a:pt x="259667" y="301306"/>
                  </a:lnTo>
                  <a:lnTo>
                    <a:pt x="258044" y="298889"/>
                  </a:lnTo>
                  <a:lnTo>
                    <a:pt x="254798" y="297277"/>
                  </a:lnTo>
                  <a:lnTo>
                    <a:pt x="247495" y="294055"/>
                  </a:lnTo>
                  <a:lnTo>
                    <a:pt x="245060" y="292444"/>
                  </a:lnTo>
                  <a:lnTo>
                    <a:pt x="242626" y="290027"/>
                  </a:lnTo>
                  <a:lnTo>
                    <a:pt x="242626" y="277942"/>
                  </a:lnTo>
                  <a:close/>
                </a:path>
                <a:path w="617220" h="612775">
                  <a:moveTo>
                    <a:pt x="326523" y="179655"/>
                  </a:moveTo>
                  <a:lnTo>
                    <a:pt x="296994" y="179655"/>
                  </a:lnTo>
                  <a:lnTo>
                    <a:pt x="301051" y="180461"/>
                  </a:lnTo>
                  <a:lnTo>
                    <a:pt x="303486" y="183683"/>
                  </a:lnTo>
                  <a:lnTo>
                    <a:pt x="310789" y="198990"/>
                  </a:lnTo>
                  <a:lnTo>
                    <a:pt x="315658" y="202213"/>
                  </a:lnTo>
                  <a:lnTo>
                    <a:pt x="317280" y="203019"/>
                  </a:lnTo>
                  <a:lnTo>
                    <a:pt x="322149" y="203824"/>
                  </a:lnTo>
                  <a:lnTo>
                    <a:pt x="323772" y="202213"/>
                  </a:lnTo>
                  <a:lnTo>
                    <a:pt x="326308" y="196737"/>
                  </a:lnTo>
                  <a:lnTo>
                    <a:pt x="327018" y="188618"/>
                  </a:lnTo>
                  <a:lnTo>
                    <a:pt x="326523" y="179655"/>
                  </a:lnTo>
                  <a:close/>
                </a:path>
              </a:pathLst>
            </a:custGeom>
            <a:solidFill>
              <a:srgbClr val="000000"/>
            </a:solidFill>
          </p:spPr>
          <p:txBody>
            <a:bodyPr wrap="square" lIns="0" tIns="0" rIns="0" bIns="0" rtlCol="0"/>
            <a:lstStyle/>
            <a:p>
              <a:endParaRPr/>
            </a:p>
          </p:txBody>
        </p:sp>
        <p:pic>
          <p:nvPicPr>
            <p:cNvPr id="63" name="object 63"/>
            <p:cNvPicPr/>
            <p:nvPr/>
          </p:nvPicPr>
          <p:blipFill>
            <a:blip r:embed="rId34" cstate="print"/>
            <a:stretch>
              <a:fillRect/>
            </a:stretch>
          </p:blipFill>
          <p:spPr>
            <a:xfrm>
              <a:off x="7294062" y="5879937"/>
              <a:ext cx="251552" cy="182878"/>
            </a:xfrm>
            <a:prstGeom prst="rect">
              <a:avLst/>
            </a:prstGeom>
          </p:spPr>
        </p:pic>
        <p:sp>
          <p:nvSpPr>
            <p:cNvPr id="64" name="object 64"/>
            <p:cNvSpPr/>
            <p:nvPr/>
          </p:nvSpPr>
          <p:spPr>
            <a:xfrm>
              <a:off x="5152504" y="5490806"/>
              <a:ext cx="2312035" cy="569595"/>
            </a:xfrm>
            <a:custGeom>
              <a:avLst/>
              <a:gdLst/>
              <a:ahLst/>
              <a:cxnLst/>
              <a:rect l="l" t="t" r="r" b="b"/>
              <a:pathLst>
                <a:path w="2312034" h="569595">
                  <a:moveTo>
                    <a:pt x="609295" y="224104"/>
                  </a:moveTo>
                  <a:lnTo>
                    <a:pt x="604367" y="198996"/>
                  </a:lnTo>
                  <a:lnTo>
                    <a:pt x="589940" y="177723"/>
                  </a:lnTo>
                  <a:lnTo>
                    <a:pt x="569137" y="164147"/>
                  </a:lnTo>
                  <a:lnTo>
                    <a:pt x="544690" y="159346"/>
                  </a:lnTo>
                  <a:lnTo>
                    <a:pt x="519328" y="164350"/>
                  </a:lnTo>
                  <a:lnTo>
                    <a:pt x="500938" y="175844"/>
                  </a:lnTo>
                  <a:lnTo>
                    <a:pt x="487641" y="192252"/>
                  </a:lnTo>
                  <a:lnTo>
                    <a:pt x="480263" y="211823"/>
                  </a:lnTo>
                  <a:lnTo>
                    <a:pt x="479640" y="232829"/>
                  </a:lnTo>
                  <a:lnTo>
                    <a:pt x="375170" y="276339"/>
                  </a:lnTo>
                  <a:lnTo>
                    <a:pt x="374561" y="275526"/>
                  </a:lnTo>
                  <a:lnTo>
                    <a:pt x="365086" y="262826"/>
                  </a:lnTo>
                  <a:lnTo>
                    <a:pt x="352285" y="251663"/>
                  </a:lnTo>
                  <a:lnTo>
                    <a:pt x="337350" y="243370"/>
                  </a:lnTo>
                  <a:lnTo>
                    <a:pt x="320903" y="238467"/>
                  </a:lnTo>
                  <a:lnTo>
                    <a:pt x="320903" y="126492"/>
                  </a:lnTo>
                  <a:lnTo>
                    <a:pt x="340106" y="117932"/>
                  </a:lnTo>
                  <a:lnTo>
                    <a:pt x="355523" y="103924"/>
                  </a:lnTo>
                  <a:lnTo>
                    <a:pt x="365772" y="85699"/>
                  </a:lnTo>
                  <a:lnTo>
                    <a:pt x="369493" y="64452"/>
                  </a:lnTo>
                  <a:lnTo>
                    <a:pt x="364388" y="39433"/>
                  </a:lnTo>
                  <a:lnTo>
                    <a:pt x="350469" y="18935"/>
                  </a:lnTo>
                  <a:lnTo>
                    <a:pt x="329857" y="5092"/>
                  </a:lnTo>
                  <a:lnTo>
                    <a:pt x="304698" y="0"/>
                  </a:lnTo>
                  <a:lnTo>
                    <a:pt x="279552" y="5092"/>
                  </a:lnTo>
                  <a:lnTo>
                    <a:pt x="258940" y="18935"/>
                  </a:lnTo>
                  <a:lnTo>
                    <a:pt x="245021" y="39433"/>
                  </a:lnTo>
                  <a:lnTo>
                    <a:pt x="239915" y="64452"/>
                  </a:lnTo>
                  <a:lnTo>
                    <a:pt x="243636" y="85699"/>
                  </a:lnTo>
                  <a:lnTo>
                    <a:pt x="253885" y="103924"/>
                  </a:lnTo>
                  <a:lnTo>
                    <a:pt x="269290" y="117932"/>
                  </a:lnTo>
                  <a:lnTo>
                    <a:pt x="288505" y="126492"/>
                  </a:lnTo>
                  <a:lnTo>
                    <a:pt x="288505" y="237667"/>
                  </a:lnTo>
                  <a:lnTo>
                    <a:pt x="271716" y="242557"/>
                  </a:lnTo>
                  <a:lnTo>
                    <a:pt x="256819" y="250850"/>
                  </a:lnTo>
                  <a:lnTo>
                    <a:pt x="244208" y="262026"/>
                  </a:lnTo>
                  <a:lnTo>
                    <a:pt x="234238" y="275526"/>
                  </a:lnTo>
                  <a:lnTo>
                    <a:pt x="201358" y="261835"/>
                  </a:lnTo>
                  <a:lnTo>
                    <a:pt x="129768" y="232029"/>
                  </a:lnTo>
                  <a:lnTo>
                    <a:pt x="129260" y="211010"/>
                  </a:lnTo>
                  <a:lnTo>
                    <a:pt x="122072" y="191439"/>
                  </a:lnTo>
                  <a:lnTo>
                    <a:pt x="108813" y="175044"/>
                  </a:lnTo>
                  <a:lnTo>
                    <a:pt x="90081" y="163550"/>
                  </a:lnTo>
                  <a:lnTo>
                    <a:pt x="64719" y="158534"/>
                  </a:lnTo>
                  <a:lnTo>
                    <a:pt x="40271" y="163347"/>
                  </a:lnTo>
                  <a:lnTo>
                    <a:pt x="19469" y="176911"/>
                  </a:lnTo>
                  <a:lnTo>
                    <a:pt x="5041" y="198183"/>
                  </a:lnTo>
                  <a:lnTo>
                    <a:pt x="0" y="223418"/>
                  </a:lnTo>
                  <a:lnTo>
                    <a:pt x="4838" y="247738"/>
                  </a:lnTo>
                  <a:lnTo>
                    <a:pt x="18478" y="268427"/>
                  </a:lnTo>
                  <a:lnTo>
                    <a:pt x="39865" y="282778"/>
                  </a:lnTo>
                  <a:lnTo>
                    <a:pt x="60985" y="287553"/>
                  </a:lnTo>
                  <a:lnTo>
                    <a:pt x="81876" y="285292"/>
                  </a:lnTo>
                  <a:lnTo>
                    <a:pt x="100799" y="276542"/>
                  </a:lnTo>
                  <a:lnTo>
                    <a:pt x="116001" y="261835"/>
                  </a:lnTo>
                  <a:lnTo>
                    <a:pt x="222910" y="305333"/>
                  </a:lnTo>
                  <a:lnTo>
                    <a:pt x="222097" y="308559"/>
                  </a:lnTo>
                  <a:lnTo>
                    <a:pt x="222161" y="316611"/>
                  </a:lnTo>
                  <a:lnTo>
                    <a:pt x="223139" y="328917"/>
                  </a:lnTo>
                  <a:lnTo>
                    <a:pt x="226250" y="341490"/>
                  </a:lnTo>
                  <a:lnTo>
                    <a:pt x="231317" y="353314"/>
                  </a:lnTo>
                  <a:lnTo>
                    <a:pt x="238290" y="364147"/>
                  </a:lnTo>
                  <a:lnTo>
                    <a:pt x="154063" y="448741"/>
                  </a:lnTo>
                  <a:lnTo>
                    <a:pt x="134162" y="441185"/>
                  </a:lnTo>
                  <a:lnTo>
                    <a:pt x="113271" y="440283"/>
                  </a:lnTo>
                  <a:lnTo>
                    <a:pt x="93129" y="446024"/>
                  </a:lnTo>
                  <a:lnTo>
                    <a:pt x="75501" y="458406"/>
                  </a:lnTo>
                  <a:lnTo>
                    <a:pt x="61379" y="479653"/>
                  </a:lnTo>
                  <a:lnTo>
                    <a:pt x="56667" y="503923"/>
                  </a:lnTo>
                  <a:lnTo>
                    <a:pt x="61379" y="528193"/>
                  </a:lnTo>
                  <a:lnTo>
                    <a:pt x="75501" y="549440"/>
                  </a:lnTo>
                  <a:lnTo>
                    <a:pt x="96862" y="563486"/>
                  </a:lnTo>
                  <a:lnTo>
                    <a:pt x="121259" y="568172"/>
                  </a:lnTo>
                  <a:lnTo>
                    <a:pt x="145656" y="563486"/>
                  </a:lnTo>
                  <a:lnTo>
                    <a:pt x="167017" y="549440"/>
                  </a:lnTo>
                  <a:lnTo>
                    <a:pt x="179476" y="531914"/>
                  </a:lnTo>
                  <a:lnTo>
                    <a:pt x="185242" y="511886"/>
                  </a:lnTo>
                  <a:lnTo>
                    <a:pt x="184327" y="491096"/>
                  </a:lnTo>
                  <a:lnTo>
                    <a:pt x="176745" y="471297"/>
                  </a:lnTo>
                  <a:lnTo>
                    <a:pt x="199415" y="448741"/>
                  </a:lnTo>
                  <a:lnTo>
                    <a:pt x="262585" y="385902"/>
                  </a:lnTo>
                  <a:lnTo>
                    <a:pt x="271995" y="390715"/>
                  </a:lnTo>
                  <a:lnTo>
                    <a:pt x="281927" y="394258"/>
                  </a:lnTo>
                  <a:lnTo>
                    <a:pt x="292315" y="396430"/>
                  </a:lnTo>
                  <a:lnTo>
                    <a:pt x="303085" y="397179"/>
                  </a:lnTo>
                  <a:lnTo>
                    <a:pt x="306324" y="397179"/>
                  </a:lnTo>
                  <a:lnTo>
                    <a:pt x="317093" y="396430"/>
                  </a:lnTo>
                  <a:lnTo>
                    <a:pt x="327482" y="394258"/>
                  </a:lnTo>
                  <a:lnTo>
                    <a:pt x="337413" y="390715"/>
                  </a:lnTo>
                  <a:lnTo>
                    <a:pt x="346824" y="385902"/>
                  </a:lnTo>
                  <a:lnTo>
                    <a:pt x="432663" y="471297"/>
                  </a:lnTo>
                  <a:lnTo>
                    <a:pt x="425069" y="491109"/>
                  </a:lnTo>
                  <a:lnTo>
                    <a:pt x="424167" y="511987"/>
                  </a:lnTo>
                  <a:lnTo>
                    <a:pt x="429933" y="532244"/>
                  </a:lnTo>
                  <a:lnTo>
                    <a:pt x="442391" y="550252"/>
                  </a:lnTo>
                  <a:lnTo>
                    <a:pt x="463753" y="564299"/>
                  </a:lnTo>
                  <a:lnTo>
                    <a:pt x="488149" y="568985"/>
                  </a:lnTo>
                  <a:lnTo>
                    <a:pt x="512546" y="564299"/>
                  </a:lnTo>
                  <a:lnTo>
                    <a:pt x="533908" y="550252"/>
                  </a:lnTo>
                  <a:lnTo>
                    <a:pt x="548030" y="529005"/>
                  </a:lnTo>
                  <a:lnTo>
                    <a:pt x="552729" y="504736"/>
                  </a:lnTo>
                  <a:lnTo>
                    <a:pt x="548030" y="480466"/>
                  </a:lnTo>
                  <a:lnTo>
                    <a:pt x="533908" y="459206"/>
                  </a:lnTo>
                  <a:lnTo>
                    <a:pt x="520141" y="449541"/>
                  </a:lnTo>
                  <a:lnTo>
                    <a:pt x="516280" y="446824"/>
                  </a:lnTo>
                  <a:lnTo>
                    <a:pt x="496138" y="441083"/>
                  </a:lnTo>
                  <a:lnTo>
                    <a:pt x="475246" y="441998"/>
                  </a:lnTo>
                  <a:lnTo>
                    <a:pt x="455345" y="449541"/>
                  </a:lnTo>
                  <a:lnTo>
                    <a:pt x="391972" y="385902"/>
                  </a:lnTo>
                  <a:lnTo>
                    <a:pt x="371119" y="364959"/>
                  </a:lnTo>
                  <a:lnTo>
                    <a:pt x="378091" y="354228"/>
                  </a:lnTo>
                  <a:lnTo>
                    <a:pt x="383159" y="342595"/>
                  </a:lnTo>
                  <a:lnTo>
                    <a:pt x="386257" y="330060"/>
                  </a:lnTo>
                  <a:lnTo>
                    <a:pt x="387311" y="316611"/>
                  </a:lnTo>
                  <a:lnTo>
                    <a:pt x="387311" y="309359"/>
                  </a:lnTo>
                  <a:lnTo>
                    <a:pt x="386499" y="306146"/>
                  </a:lnTo>
                  <a:lnTo>
                    <a:pt x="459752" y="276339"/>
                  </a:lnTo>
                  <a:lnTo>
                    <a:pt x="493407" y="262636"/>
                  </a:lnTo>
                  <a:lnTo>
                    <a:pt x="508609" y="277012"/>
                  </a:lnTo>
                  <a:lnTo>
                    <a:pt x="527532" y="285800"/>
                  </a:lnTo>
                  <a:lnTo>
                    <a:pt x="548424" y="288239"/>
                  </a:lnTo>
                  <a:lnTo>
                    <a:pt x="569544" y="283591"/>
                  </a:lnTo>
                  <a:lnTo>
                    <a:pt x="590588" y="268897"/>
                  </a:lnTo>
                  <a:lnTo>
                    <a:pt x="594728" y="262636"/>
                  </a:lnTo>
                  <a:lnTo>
                    <a:pt x="604266" y="248234"/>
                  </a:lnTo>
                  <a:lnTo>
                    <a:pt x="609295" y="224104"/>
                  </a:lnTo>
                  <a:close/>
                </a:path>
                <a:path w="2312034" h="569595">
                  <a:moveTo>
                    <a:pt x="2311958" y="217538"/>
                  </a:moveTo>
                  <a:lnTo>
                    <a:pt x="2311146" y="215925"/>
                  </a:lnTo>
                  <a:lnTo>
                    <a:pt x="2304656" y="215925"/>
                  </a:lnTo>
                  <a:lnTo>
                    <a:pt x="2303843" y="217538"/>
                  </a:lnTo>
                  <a:lnTo>
                    <a:pt x="2300922" y="228155"/>
                  </a:lnTo>
                  <a:lnTo>
                    <a:pt x="2295118" y="238988"/>
                  </a:lnTo>
                  <a:lnTo>
                    <a:pt x="2283536" y="251180"/>
                  </a:lnTo>
                  <a:lnTo>
                    <a:pt x="2263267" y="265874"/>
                  </a:lnTo>
                  <a:lnTo>
                    <a:pt x="2261654" y="267487"/>
                  </a:lnTo>
                  <a:lnTo>
                    <a:pt x="2268143" y="275539"/>
                  </a:lnTo>
                  <a:lnTo>
                    <a:pt x="2271382" y="273926"/>
                  </a:lnTo>
                  <a:lnTo>
                    <a:pt x="2287879" y="262509"/>
                  </a:lnTo>
                  <a:lnTo>
                    <a:pt x="2302319" y="249656"/>
                  </a:lnTo>
                  <a:lnTo>
                    <a:pt x="2311438" y="234848"/>
                  </a:lnTo>
                  <a:lnTo>
                    <a:pt x="2311958" y="217538"/>
                  </a:lnTo>
                  <a:close/>
                </a:path>
              </a:pathLst>
            </a:custGeom>
            <a:solidFill>
              <a:srgbClr val="000000"/>
            </a:solidFill>
          </p:spPr>
          <p:txBody>
            <a:bodyPr wrap="square" lIns="0" tIns="0" rIns="0" bIns="0" rtlCol="0"/>
            <a:lstStyle/>
            <a:p>
              <a:endParaRPr/>
            </a:p>
          </p:txBody>
        </p:sp>
      </p:grpSp>
      <p:sp>
        <p:nvSpPr>
          <p:cNvPr id="65" name="object 65"/>
          <p:cNvSpPr txBox="1">
            <a:spLocks noGrp="1"/>
          </p:cNvSpPr>
          <p:nvPr>
            <p:ph type="title"/>
          </p:nvPr>
        </p:nvSpPr>
        <p:spPr>
          <a:xfrm>
            <a:off x="5706236" y="1195578"/>
            <a:ext cx="1026160" cy="330835"/>
          </a:xfrm>
          <a:prstGeom prst="rect">
            <a:avLst/>
          </a:prstGeom>
        </p:spPr>
        <p:txBody>
          <a:bodyPr vert="horz" wrap="square" lIns="0" tIns="12700" rIns="0" bIns="0" rtlCol="0">
            <a:spAutoFit/>
          </a:bodyPr>
          <a:lstStyle/>
          <a:p>
            <a:pPr marL="12700">
              <a:lnSpc>
                <a:spcPct val="100000"/>
              </a:lnSpc>
              <a:spcBef>
                <a:spcPts val="100"/>
              </a:spcBef>
            </a:pPr>
            <a:r>
              <a:rPr sz="2000" spc="-35" dirty="0"/>
              <a:t>Int</a:t>
            </a:r>
            <a:r>
              <a:rPr sz="2000" spc="-55" dirty="0"/>
              <a:t>e</a:t>
            </a:r>
            <a:r>
              <a:rPr sz="2000" spc="35" dirty="0"/>
              <a:t>r</a:t>
            </a:r>
            <a:r>
              <a:rPr sz="2000" spc="40" dirty="0"/>
              <a:t>a</a:t>
            </a:r>
            <a:r>
              <a:rPr sz="2000" spc="55" dirty="0"/>
              <a:t>ksi</a:t>
            </a:r>
            <a:endParaRPr sz="2000"/>
          </a:p>
        </p:txBody>
      </p:sp>
      <p:grpSp>
        <p:nvGrpSpPr>
          <p:cNvPr id="66" name="object 66"/>
          <p:cNvGrpSpPr/>
          <p:nvPr/>
        </p:nvGrpSpPr>
        <p:grpSpPr>
          <a:xfrm>
            <a:off x="3055620" y="2462784"/>
            <a:ext cx="6517005" cy="3162935"/>
            <a:chOff x="3055620" y="2462784"/>
            <a:chExt cx="6517005" cy="3162935"/>
          </a:xfrm>
        </p:grpSpPr>
        <p:pic>
          <p:nvPicPr>
            <p:cNvPr id="67" name="object 67"/>
            <p:cNvPicPr/>
            <p:nvPr/>
          </p:nvPicPr>
          <p:blipFill>
            <a:blip r:embed="rId35" cstate="print"/>
            <a:stretch>
              <a:fillRect/>
            </a:stretch>
          </p:blipFill>
          <p:spPr>
            <a:xfrm>
              <a:off x="3055620" y="2462784"/>
              <a:ext cx="1958339" cy="3104387"/>
            </a:xfrm>
            <a:prstGeom prst="rect">
              <a:avLst/>
            </a:prstGeom>
          </p:spPr>
        </p:pic>
        <p:pic>
          <p:nvPicPr>
            <p:cNvPr id="68" name="object 68"/>
            <p:cNvPicPr/>
            <p:nvPr/>
          </p:nvPicPr>
          <p:blipFill>
            <a:blip r:embed="rId36" cstate="print"/>
            <a:stretch>
              <a:fillRect/>
            </a:stretch>
          </p:blipFill>
          <p:spPr>
            <a:xfrm>
              <a:off x="3395471" y="3275076"/>
              <a:ext cx="1213103" cy="1514856"/>
            </a:xfrm>
            <a:prstGeom prst="rect">
              <a:avLst/>
            </a:prstGeom>
          </p:spPr>
        </p:pic>
        <p:pic>
          <p:nvPicPr>
            <p:cNvPr id="69" name="object 69"/>
            <p:cNvPicPr/>
            <p:nvPr/>
          </p:nvPicPr>
          <p:blipFill>
            <a:blip r:embed="rId37" cstate="print"/>
            <a:stretch>
              <a:fillRect/>
            </a:stretch>
          </p:blipFill>
          <p:spPr>
            <a:xfrm>
              <a:off x="3115563" y="2503170"/>
              <a:ext cx="1844167" cy="2990341"/>
            </a:xfrm>
            <a:prstGeom prst="rect">
              <a:avLst/>
            </a:prstGeom>
          </p:spPr>
        </p:pic>
        <p:sp>
          <p:nvSpPr>
            <p:cNvPr id="70" name="object 70"/>
            <p:cNvSpPr/>
            <p:nvPr/>
          </p:nvSpPr>
          <p:spPr>
            <a:xfrm>
              <a:off x="3719448" y="3535934"/>
              <a:ext cx="616585" cy="934085"/>
            </a:xfrm>
            <a:custGeom>
              <a:avLst/>
              <a:gdLst/>
              <a:ahLst/>
              <a:cxnLst/>
              <a:rect l="l" t="t" r="r" b="b"/>
              <a:pathLst>
                <a:path w="616585" h="934085">
                  <a:moveTo>
                    <a:pt x="350299" y="452881"/>
                  </a:moveTo>
                  <a:lnTo>
                    <a:pt x="324103" y="452881"/>
                  </a:lnTo>
                  <a:lnTo>
                    <a:pt x="328421" y="453643"/>
                  </a:lnTo>
                  <a:lnTo>
                    <a:pt x="329818" y="456184"/>
                  </a:lnTo>
                  <a:lnTo>
                    <a:pt x="331723" y="459485"/>
                  </a:lnTo>
                  <a:lnTo>
                    <a:pt x="330326" y="462406"/>
                  </a:lnTo>
                  <a:lnTo>
                    <a:pt x="325627" y="464946"/>
                  </a:lnTo>
                  <a:lnTo>
                    <a:pt x="323341" y="466343"/>
                  </a:lnTo>
                  <a:lnTo>
                    <a:pt x="320293" y="467233"/>
                  </a:lnTo>
                  <a:lnTo>
                    <a:pt x="316738" y="467868"/>
                  </a:lnTo>
                  <a:lnTo>
                    <a:pt x="314325" y="468249"/>
                  </a:lnTo>
                  <a:lnTo>
                    <a:pt x="305942" y="470662"/>
                  </a:lnTo>
                  <a:lnTo>
                    <a:pt x="320928" y="497840"/>
                  </a:lnTo>
                  <a:lnTo>
                    <a:pt x="325373" y="496569"/>
                  </a:lnTo>
                  <a:lnTo>
                    <a:pt x="330961" y="495045"/>
                  </a:lnTo>
                  <a:lnTo>
                    <a:pt x="358491" y="468249"/>
                  </a:lnTo>
                  <a:lnTo>
                    <a:pt x="358409" y="467868"/>
                  </a:lnTo>
                  <a:lnTo>
                    <a:pt x="355218" y="458977"/>
                  </a:lnTo>
                  <a:lnTo>
                    <a:pt x="350337" y="452905"/>
                  </a:lnTo>
                  <a:close/>
                </a:path>
                <a:path w="616585" h="934085">
                  <a:moveTo>
                    <a:pt x="317372" y="397128"/>
                  </a:moveTo>
                  <a:lnTo>
                    <a:pt x="207645" y="457834"/>
                  </a:lnTo>
                  <a:lnTo>
                    <a:pt x="229615" y="497459"/>
                  </a:lnTo>
                  <a:lnTo>
                    <a:pt x="295275" y="461137"/>
                  </a:lnTo>
                  <a:lnTo>
                    <a:pt x="302133" y="457453"/>
                  </a:lnTo>
                  <a:lnTo>
                    <a:pt x="309245" y="455040"/>
                  </a:lnTo>
                  <a:lnTo>
                    <a:pt x="316611" y="453897"/>
                  </a:lnTo>
                  <a:lnTo>
                    <a:pt x="324103" y="452881"/>
                  </a:lnTo>
                  <a:lnTo>
                    <a:pt x="350299" y="452881"/>
                  </a:lnTo>
                  <a:lnTo>
                    <a:pt x="343503" y="448595"/>
                  </a:lnTo>
                  <a:lnTo>
                    <a:pt x="334716" y="446047"/>
                  </a:lnTo>
                  <a:lnTo>
                    <a:pt x="323976" y="445262"/>
                  </a:lnTo>
                  <a:lnTo>
                    <a:pt x="342138" y="435355"/>
                  </a:lnTo>
                  <a:lnTo>
                    <a:pt x="335920" y="427184"/>
                  </a:lnTo>
                  <a:lnTo>
                    <a:pt x="330406" y="419417"/>
                  </a:lnTo>
                  <a:lnTo>
                    <a:pt x="325582" y="412031"/>
                  </a:lnTo>
                  <a:lnTo>
                    <a:pt x="321371" y="404875"/>
                  </a:lnTo>
                  <a:lnTo>
                    <a:pt x="317372" y="397128"/>
                  </a:lnTo>
                  <a:close/>
                </a:path>
                <a:path w="616585" h="934085">
                  <a:moveTo>
                    <a:pt x="234693" y="302069"/>
                  </a:moveTo>
                  <a:lnTo>
                    <a:pt x="195706" y="312928"/>
                  </a:lnTo>
                  <a:lnTo>
                    <a:pt x="162274" y="349329"/>
                  </a:lnTo>
                  <a:lnTo>
                    <a:pt x="161488" y="372131"/>
                  </a:lnTo>
                  <a:lnTo>
                    <a:pt x="171322" y="398018"/>
                  </a:lnTo>
                  <a:lnTo>
                    <a:pt x="184036" y="415355"/>
                  </a:lnTo>
                  <a:lnTo>
                    <a:pt x="198739" y="425084"/>
                  </a:lnTo>
                  <a:lnTo>
                    <a:pt x="215417" y="427217"/>
                  </a:lnTo>
                  <a:lnTo>
                    <a:pt x="234061" y="421766"/>
                  </a:lnTo>
                  <a:lnTo>
                    <a:pt x="231983" y="412575"/>
                  </a:lnTo>
                  <a:lnTo>
                    <a:pt x="201421" y="412575"/>
                  </a:lnTo>
                  <a:lnTo>
                    <a:pt x="193321" y="408703"/>
                  </a:lnTo>
                  <a:lnTo>
                    <a:pt x="186816" y="400558"/>
                  </a:lnTo>
                  <a:lnTo>
                    <a:pt x="184247" y="389558"/>
                  </a:lnTo>
                  <a:lnTo>
                    <a:pt x="188547" y="378285"/>
                  </a:lnTo>
                  <a:lnTo>
                    <a:pt x="199729" y="366750"/>
                  </a:lnTo>
                  <a:lnTo>
                    <a:pt x="217804" y="354965"/>
                  </a:lnTo>
                  <a:lnTo>
                    <a:pt x="233971" y="354965"/>
                  </a:lnTo>
                  <a:lnTo>
                    <a:pt x="230123" y="347980"/>
                  </a:lnTo>
                  <a:lnTo>
                    <a:pt x="240156" y="343027"/>
                  </a:lnTo>
                  <a:lnTo>
                    <a:pt x="253275" y="337357"/>
                  </a:lnTo>
                  <a:lnTo>
                    <a:pt x="263477" y="334819"/>
                  </a:lnTo>
                  <a:lnTo>
                    <a:pt x="286026" y="334819"/>
                  </a:lnTo>
                  <a:lnTo>
                    <a:pt x="284861" y="331343"/>
                  </a:lnTo>
                  <a:lnTo>
                    <a:pt x="277808" y="321083"/>
                  </a:lnTo>
                  <a:lnTo>
                    <a:pt x="269208" y="312991"/>
                  </a:lnTo>
                  <a:lnTo>
                    <a:pt x="259036" y="307089"/>
                  </a:lnTo>
                  <a:lnTo>
                    <a:pt x="247268" y="303403"/>
                  </a:lnTo>
                  <a:lnTo>
                    <a:pt x="234693" y="302069"/>
                  </a:lnTo>
                  <a:close/>
                </a:path>
                <a:path w="616585" h="934085">
                  <a:moveTo>
                    <a:pt x="233971" y="354965"/>
                  </a:moveTo>
                  <a:lnTo>
                    <a:pt x="217804" y="354965"/>
                  </a:lnTo>
                  <a:lnTo>
                    <a:pt x="249808" y="412749"/>
                  </a:lnTo>
                  <a:lnTo>
                    <a:pt x="275002" y="394940"/>
                  </a:lnTo>
                  <a:lnTo>
                    <a:pt x="289242" y="375427"/>
                  </a:lnTo>
                  <a:lnTo>
                    <a:pt x="289815" y="371728"/>
                  </a:lnTo>
                  <a:lnTo>
                    <a:pt x="243204" y="371728"/>
                  </a:lnTo>
                  <a:lnTo>
                    <a:pt x="233971" y="354965"/>
                  </a:lnTo>
                  <a:close/>
                </a:path>
                <a:path w="616585" h="934085">
                  <a:moveTo>
                    <a:pt x="229870" y="403224"/>
                  </a:moveTo>
                  <a:lnTo>
                    <a:pt x="201421" y="412575"/>
                  </a:lnTo>
                  <a:lnTo>
                    <a:pt x="231983" y="412575"/>
                  </a:lnTo>
                  <a:lnTo>
                    <a:pt x="229870" y="403224"/>
                  </a:lnTo>
                  <a:close/>
                </a:path>
                <a:path w="616585" h="934085">
                  <a:moveTo>
                    <a:pt x="286026" y="334819"/>
                  </a:moveTo>
                  <a:lnTo>
                    <a:pt x="263477" y="334819"/>
                  </a:lnTo>
                  <a:lnTo>
                    <a:pt x="270750" y="335401"/>
                  </a:lnTo>
                  <a:lnTo>
                    <a:pt x="275081" y="339090"/>
                  </a:lnTo>
                  <a:lnTo>
                    <a:pt x="275458" y="345422"/>
                  </a:lnTo>
                  <a:lnTo>
                    <a:pt x="270287" y="352980"/>
                  </a:lnTo>
                  <a:lnTo>
                    <a:pt x="259544" y="361753"/>
                  </a:lnTo>
                  <a:lnTo>
                    <a:pt x="243204" y="371728"/>
                  </a:lnTo>
                  <a:lnTo>
                    <a:pt x="289815" y="371728"/>
                  </a:lnTo>
                  <a:lnTo>
                    <a:pt x="292528" y="354224"/>
                  </a:lnTo>
                  <a:lnTo>
                    <a:pt x="286026" y="334819"/>
                  </a:lnTo>
                  <a:close/>
                </a:path>
                <a:path w="616585" h="934085">
                  <a:moveTo>
                    <a:pt x="209550" y="203072"/>
                  </a:moveTo>
                  <a:lnTo>
                    <a:pt x="197358" y="209931"/>
                  </a:lnTo>
                  <a:lnTo>
                    <a:pt x="204596" y="223139"/>
                  </a:lnTo>
                  <a:lnTo>
                    <a:pt x="131825" y="263397"/>
                  </a:lnTo>
                  <a:lnTo>
                    <a:pt x="121757" y="271424"/>
                  </a:lnTo>
                  <a:lnTo>
                    <a:pt x="116903" y="281415"/>
                  </a:lnTo>
                  <a:lnTo>
                    <a:pt x="117288" y="293383"/>
                  </a:lnTo>
                  <a:lnTo>
                    <a:pt x="122935" y="307340"/>
                  </a:lnTo>
                  <a:lnTo>
                    <a:pt x="130248" y="318033"/>
                  </a:lnTo>
                  <a:lnTo>
                    <a:pt x="138287" y="324977"/>
                  </a:lnTo>
                  <a:lnTo>
                    <a:pt x="147064" y="328181"/>
                  </a:lnTo>
                  <a:lnTo>
                    <a:pt x="156591" y="327659"/>
                  </a:lnTo>
                  <a:lnTo>
                    <a:pt x="152105" y="317118"/>
                  </a:lnTo>
                  <a:lnTo>
                    <a:pt x="147954" y="317118"/>
                  </a:lnTo>
                  <a:lnTo>
                    <a:pt x="145541" y="316737"/>
                  </a:lnTo>
                  <a:lnTo>
                    <a:pt x="144398" y="314452"/>
                  </a:lnTo>
                  <a:lnTo>
                    <a:pt x="142621" y="311277"/>
                  </a:lnTo>
                  <a:lnTo>
                    <a:pt x="144145" y="308483"/>
                  </a:lnTo>
                  <a:lnTo>
                    <a:pt x="149097" y="305689"/>
                  </a:lnTo>
                  <a:lnTo>
                    <a:pt x="226567" y="262890"/>
                  </a:lnTo>
                  <a:lnTo>
                    <a:pt x="242685" y="262890"/>
                  </a:lnTo>
                  <a:lnTo>
                    <a:pt x="238886" y="256031"/>
                  </a:lnTo>
                  <a:lnTo>
                    <a:pt x="274573" y="236346"/>
                  </a:lnTo>
                  <a:lnTo>
                    <a:pt x="264187" y="229492"/>
                  </a:lnTo>
                  <a:lnTo>
                    <a:pt x="254349" y="222091"/>
                  </a:lnTo>
                  <a:lnTo>
                    <a:pt x="247669" y="216408"/>
                  </a:lnTo>
                  <a:lnTo>
                    <a:pt x="216915" y="216408"/>
                  </a:lnTo>
                  <a:lnTo>
                    <a:pt x="209550" y="203072"/>
                  </a:lnTo>
                  <a:close/>
                </a:path>
                <a:path w="616585" h="934085">
                  <a:moveTo>
                    <a:pt x="151511" y="315721"/>
                  </a:moveTo>
                  <a:lnTo>
                    <a:pt x="147954" y="317118"/>
                  </a:lnTo>
                  <a:lnTo>
                    <a:pt x="152105" y="317118"/>
                  </a:lnTo>
                  <a:lnTo>
                    <a:pt x="151511" y="315721"/>
                  </a:lnTo>
                  <a:close/>
                </a:path>
                <a:path w="616585" h="934085">
                  <a:moveTo>
                    <a:pt x="242685" y="262890"/>
                  </a:moveTo>
                  <a:lnTo>
                    <a:pt x="226567" y="262890"/>
                  </a:lnTo>
                  <a:lnTo>
                    <a:pt x="236346" y="280543"/>
                  </a:lnTo>
                  <a:lnTo>
                    <a:pt x="248665" y="273684"/>
                  </a:lnTo>
                  <a:lnTo>
                    <a:pt x="242685" y="262890"/>
                  </a:lnTo>
                  <a:close/>
                </a:path>
                <a:path w="616585" h="934085">
                  <a:moveTo>
                    <a:pt x="178231" y="148462"/>
                  </a:moveTo>
                  <a:lnTo>
                    <a:pt x="153542" y="148462"/>
                  </a:lnTo>
                  <a:lnTo>
                    <a:pt x="159003" y="150621"/>
                  </a:lnTo>
                  <a:lnTo>
                    <a:pt x="161543" y="155321"/>
                  </a:lnTo>
                  <a:lnTo>
                    <a:pt x="164083" y="159893"/>
                  </a:lnTo>
                  <a:lnTo>
                    <a:pt x="161290" y="164465"/>
                  </a:lnTo>
                  <a:lnTo>
                    <a:pt x="153034" y="168909"/>
                  </a:lnTo>
                  <a:lnTo>
                    <a:pt x="72643" y="213487"/>
                  </a:lnTo>
                  <a:lnTo>
                    <a:pt x="94487" y="253111"/>
                  </a:lnTo>
                  <a:lnTo>
                    <a:pt x="178942" y="206502"/>
                  </a:lnTo>
                  <a:lnTo>
                    <a:pt x="196677" y="176373"/>
                  </a:lnTo>
                  <a:lnTo>
                    <a:pt x="191770" y="163321"/>
                  </a:lnTo>
                  <a:lnTo>
                    <a:pt x="184814" y="153773"/>
                  </a:lnTo>
                  <a:lnTo>
                    <a:pt x="178231" y="148462"/>
                  </a:lnTo>
                  <a:close/>
                </a:path>
                <a:path w="616585" h="934085">
                  <a:moveTo>
                    <a:pt x="236220" y="205740"/>
                  </a:moveTo>
                  <a:lnTo>
                    <a:pt x="216915" y="216408"/>
                  </a:lnTo>
                  <a:lnTo>
                    <a:pt x="247669" y="216408"/>
                  </a:lnTo>
                  <a:lnTo>
                    <a:pt x="245034" y="214165"/>
                  </a:lnTo>
                  <a:lnTo>
                    <a:pt x="236220" y="205740"/>
                  </a:lnTo>
                  <a:close/>
                </a:path>
                <a:path w="616585" h="934085">
                  <a:moveTo>
                    <a:pt x="147192" y="89027"/>
                  </a:moveTo>
                  <a:lnTo>
                    <a:pt x="37337" y="149733"/>
                  </a:lnTo>
                  <a:lnTo>
                    <a:pt x="59309" y="189356"/>
                  </a:lnTo>
                  <a:lnTo>
                    <a:pt x="119379" y="156209"/>
                  </a:lnTo>
                  <a:lnTo>
                    <a:pt x="125926" y="152947"/>
                  </a:lnTo>
                  <a:lnTo>
                    <a:pt x="132413" y="150590"/>
                  </a:lnTo>
                  <a:lnTo>
                    <a:pt x="138828" y="149137"/>
                  </a:lnTo>
                  <a:lnTo>
                    <a:pt x="145161" y="148590"/>
                  </a:lnTo>
                  <a:lnTo>
                    <a:pt x="153542" y="148462"/>
                  </a:lnTo>
                  <a:lnTo>
                    <a:pt x="178231" y="148462"/>
                  </a:lnTo>
                  <a:lnTo>
                    <a:pt x="175752" y="146462"/>
                  </a:lnTo>
                  <a:lnTo>
                    <a:pt x="164570" y="141390"/>
                  </a:lnTo>
                  <a:lnTo>
                    <a:pt x="151256" y="138556"/>
                  </a:lnTo>
                  <a:lnTo>
                    <a:pt x="171830" y="127127"/>
                  </a:lnTo>
                  <a:lnTo>
                    <a:pt x="165284" y="118101"/>
                  </a:lnTo>
                  <a:lnTo>
                    <a:pt x="158988" y="108743"/>
                  </a:lnTo>
                  <a:lnTo>
                    <a:pt x="152953" y="99051"/>
                  </a:lnTo>
                  <a:lnTo>
                    <a:pt x="147192" y="89027"/>
                  </a:lnTo>
                  <a:close/>
                </a:path>
                <a:path w="616585" h="934085">
                  <a:moveTo>
                    <a:pt x="148462" y="0"/>
                  </a:moveTo>
                  <a:lnTo>
                    <a:pt x="0" y="82041"/>
                  </a:lnTo>
                  <a:lnTo>
                    <a:pt x="23748" y="125094"/>
                  </a:lnTo>
                  <a:lnTo>
                    <a:pt x="172211" y="43052"/>
                  </a:lnTo>
                  <a:lnTo>
                    <a:pt x="148462" y="0"/>
                  </a:lnTo>
                  <a:close/>
                </a:path>
                <a:path w="616585" h="934085">
                  <a:moveTo>
                    <a:pt x="558418" y="833627"/>
                  </a:moveTo>
                  <a:lnTo>
                    <a:pt x="448945" y="894080"/>
                  </a:lnTo>
                  <a:lnTo>
                    <a:pt x="470915" y="933830"/>
                  </a:lnTo>
                  <a:lnTo>
                    <a:pt x="583311" y="871600"/>
                  </a:lnTo>
                  <a:lnTo>
                    <a:pt x="576314" y="861934"/>
                  </a:lnTo>
                  <a:lnTo>
                    <a:pt x="569817" y="852376"/>
                  </a:lnTo>
                  <a:lnTo>
                    <a:pt x="563844" y="842936"/>
                  </a:lnTo>
                  <a:lnTo>
                    <a:pt x="558418" y="833627"/>
                  </a:lnTo>
                  <a:close/>
                </a:path>
                <a:path w="616585" h="934085">
                  <a:moveTo>
                    <a:pt x="420750" y="761618"/>
                  </a:moveTo>
                  <a:lnTo>
                    <a:pt x="406223" y="773719"/>
                  </a:lnTo>
                  <a:lnTo>
                    <a:pt x="399780" y="789463"/>
                  </a:lnTo>
                  <a:lnTo>
                    <a:pt x="401409" y="808874"/>
                  </a:lnTo>
                  <a:lnTo>
                    <a:pt x="411098" y="831977"/>
                  </a:lnTo>
                  <a:lnTo>
                    <a:pt x="424836" y="851286"/>
                  </a:lnTo>
                  <a:lnTo>
                    <a:pt x="439943" y="862155"/>
                  </a:lnTo>
                  <a:lnTo>
                    <a:pt x="456408" y="864570"/>
                  </a:lnTo>
                  <a:lnTo>
                    <a:pt x="474217" y="858519"/>
                  </a:lnTo>
                  <a:lnTo>
                    <a:pt x="484125" y="850092"/>
                  </a:lnTo>
                  <a:lnTo>
                    <a:pt x="490426" y="837580"/>
                  </a:lnTo>
                  <a:lnTo>
                    <a:pt x="491217" y="832731"/>
                  </a:lnTo>
                  <a:lnTo>
                    <a:pt x="434601" y="832731"/>
                  </a:lnTo>
                  <a:lnTo>
                    <a:pt x="429291" y="832135"/>
                  </a:lnTo>
                  <a:lnTo>
                    <a:pt x="424505" y="828921"/>
                  </a:lnTo>
                  <a:lnTo>
                    <a:pt x="420242" y="823087"/>
                  </a:lnTo>
                  <a:lnTo>
                    <a:pt x="416305" y="815847"/>
                  </a:lnTo>
                  <a:lnTo>
                    <a:pt x="415163" y="808227"/>
                  </a:lnTo>
                  <a:lnTo>
                    <a:pt x="416941" y="800227"/>
                  </a:lnTo>
                  <a:lnTo>
                    <a:pt x="436117" y="779780"/>
                  </a:lnTo>
                  <a:lnTo>
                    <a:pt x="420750" y="761618"/>
                  </a:lnTo>
                  <a:close/>
                </a:path>
                <a:path w="616585" h="934085">
                  <a:moveTo>
                    <a:pt x="594532" y="817248"/>
                  </a:moveTo>
                  <a:lnTo>
                    <a:pt x="587628" y="819530"/>
                  </a:lnTo>
                  <a:lnTo>
                    <a:pt x="582009" y="824176"/>
                  </a:lnTo>
                  <a:lnTo>
                    <a:pt x="579458" y="830071"/>
                  </a:lnTo>
                  <a:lnTo>
                    <a:pt x="579913" y="837372"/>
                  </a:lnTo>
                  <a:lnTo>
                    <a:pt x="583438" y="845946"/>
                  </a:lnTo>
                  <a:lnTo>
                    <a:pt x="588841" y="853596"/>
                  </a:lnTo>
                  <a:lnTo>
                    <a:pt x="594756" y="857900"/>
                  </a:lnTo>
                  <a:lnTo>
                    <a:pt x="601172" y="858894"/>
                  </a:lnTo>
                  <a:lnTo>
                    <a:pt x="608076" y="856615"/>
                  </a:lnTo>
                  <a:lnTo>
                    <a:pt x="613695" y="851967"/>
                  </a:lnTo>
                  <a:lnTo>
                    <a:pt x="616267" y="846010"/>
                  </a:lnTo>
                  <a:lnTo>
                    <a:pt x="615791" y="838719"/>
                  </a:lnTo>
                  <a:lnTo>
                    <a:pt x="612266" y="830071"/>
                  </a:lnTo>
                  <a:lnTo>
                    <a:pt x="606863" y="822495"/>
                  </a:lnTo>
                  <a:lnTo>
                    <a:pt x="600947" y="818229"/>
                  </a:lnTo>
                  <a:lnTo>
                    <a:pt x="594532" y="817248"/>
                  </a:lnTo>
                  <a:close/>
                </a:path>
                <a:path w="616585" h="934085">
                  <a:moveTo>
                    <a:pt x="480837" y="736838"/>
                  </a:moveTo>
                  <a:lnTo>
                    <a:pt x="448322" y="761872"/>
                  </a:lnTo>
                  <a:lnTo>
                    <a:pt x="445320" y="780795"/>
                  </a:lnTo>
                  <a:lnTo>
                    <a:pt x="445642" y="797559"/>
                  </a:lnTo>
                  <a:lnTo>
                    <a:pt x="446400" y="810347"/>
                  </a:lnTo>
                  <a:lnTo>
                    <a:pt x="445801" y="820134"/>
                  </a:lnTo>
                  <a:lnTo>
                    <a:pt x="443821" y="826920"/>
                  </a:lnTo>
                  <a:lnTo>
                    <a:pt x="440435" y="830706"/>
                  </a:lnTo>
                  <a:lnTo>
                    <a:pt x="434601" y="832731"/>
                  </a:lnTo>
                  <a:lnTo>
                    <a:pt x="491217" y="832731"/>
                  </a:lnTo>
                  <a:lnTo>
                    <a:pt x="493131" y="820997"/>
                  </a:lnTo>
                  <a:lnTo>
                    <a:pt x="492241" y="800227"/>
                  </a:lnTo>
                  <a:lnTo>
                    <a:pt x="491202" y="787137"/>
                  </a:lnTo>
                  <a:lnTo>
                    <a:pt x="491664" y="777017"/>
                  </a:lnTo>
                  <a:lnTo>
                    <a:pt x="493627" y="769993"/>
                  </a:lnTo>
                  <a:lnTo>
                    <a:pt x="497077" y="766064"/>
                  </a:lnTo>
                  <a:lnTo>
                    <a:pt x="504825" y="761872"/>
                  </a:lnTo>
                  <a:lnTo>
                    <a:pt x="521806" y="761872"/>
                  </a:lnTo>
                  <a:lnTo>
                    <a:pt x="520501" y="759827"/>
                  </a:lnTo>
                  <a:lnTo>
                    <a:pt x="513619" y="751792"/>
                  </a:lnTo>
                  <a:lnTo>
                    <a:pt x="506023" y="745400"/>
                  </a:lnTo>
                  <a:lnTo>
                    <a:pt x="497713" y="740664"/>
                  </a:lnTo>
                  <a:lnTo>
                    <a:pt x="489162" y="737709"/>
                  </a:lnTo>
                  <a:lnTo>
                    <a:pt x="480837" y="736838"/>
                  </a:lnTo>
                  <a:close/>
                </a:path>
                <a:path w="616585" h="934085">
                  <a:moveTo>
                    <a:pt x="521806" y="761872"/>
                  </a:moveTo>
                  <a:lnTo>
                    <a:pt x="504825" y="761872"/>
                  </a:lnTo>
                  <a:lnTo>
                    <a:pt x="511301" y="764412"/>
                  </a:lnTo>
                  <a:lnTo>
                    <a:pt x="516395" y="773719"/>
                  </a:lnTo>
                  <a:lnTo>
                    <a:pt x="520410" y="784540"/>
                  </a:lnTo>
                  <a:lnTo>
                    <a:pt x="519747" y="794242"/>
                  </a:lnTo>
                  <a:lnTo>
                    <a:pt x="514417" y="802776"/>
                  </a:lnTo>
                  <a:lnTo>
                    <a:pt x="504443" y="810133"/>
                  </a:lnTo>
                  <a:lnTo>
                    <a:pt x="518541" y="827531"/>
                  </a:lnTo>
                  <a:lnTo>
                    <a:pt x="529847" y="816123"/>
                  </a:lnTo>
                  <a:lnTo>
                    <a:pt x="534987" y="802655"/>
                  </a:lnTo>
                  <a:lnTo>
                    <a:pt x="533935" y="787116"/>
                  </a:lnTo>
                  <a:lnTo>
                    <a:pt x="526668" y="769493"/>
                  </a:lnTo>
                  <a:lnTo>
                    <a:pt x="521806" y="761872"/>
                  </a:lnTo>
                  <a:close/>
                </a:path>
                <a:path w="616585" h="934085">
                  <a:moveTo>
                    <a:pt x="460271" y="687196"/>
                  </a:moveTo>
                  <a:lnTo>
                    <a:pt x="385952" y="687196"/>
                  </a:lnTo>
                  <a:lnTo>
                    <a:pt x="398906" y="689609"/>
                  </a:lnTo>
                  <a:lnTo>
                    <a:pt x="361188" y="735330"/>
                  </a:lnTo>
                  <a:lnTo>
                    <a:pt x="384301" y="777240"/>
                  </a:lnTo>
                  <a:lnTo>
                    <a:pt x="447421" y="699643"/>
                  </a:lnTo>
                  <a:lnTo>
                    <a:pt x="484459" y="699643"/>
                  </a:lnTo>
                  <a:lnTo>
                    <a:pt x="479551" y="690752"/>
                  </a:lnTo>
                  <a:lnTo>
                    <a:pt x="460271" y="687196"/>
                  </a:lnTo>
                  <a:close/>
                </a:path>
                <a:path w="616585" h="934085">
                  <a:moveTo>
                    <a:pt x="473075" y="587247"/>
                  </a:moveTo>
                  <a:lnTo>
                    <a:pt x="324611" y="669290"/>
                  </a:lnTo>
                  <a:lnTo>
                    <a:pt x="346583" y="709040"/>
                  </a:lnTo>
                  <a:lnTo>
                    <a:pt x="385952" y="687196"/>
                  </a:lnTo>
                  <a:lnTo>
                    <a:pt x="460271" y="687196"/>
                  </a:lnTo>
                  <a:lnTo>
                    <a:pt x="404495" y="676909"/>
                  </a:lnTo>
                  <a:lnTo>
                    <a:pt x="497458" y="625602"/>
                  </a:lnTo>
                  <a:lnTo>
                    <a:pt x="490434" y="615412"/>
                  </a:lnTo>
                  <a:lnTo>
                    <a:pt x="484028" y="605615"/>
                  </a:lnTo>
                  <a:lnTo>
                    <a:pt x="478242" y="596223"/>
                  </a:lnTo>
                  <a:lnTo>
                    <a:pt x="473075" y="587247"/>
                  </a:lnTo>
                  <a:close/>
                </a:path>
                <a:path w="616585" h="934085">
                  <a:moveTo>
                    <a:pt x="484459" y="699643"/>
                  </a:moveTo>
                  <a:lnTo>
                    <a:pt x="447421" y="699643"/>
                  </a:lnTo>
                  <a:lnTo>
                    <a:pt x="488315" y="706627"/>
                  </a:lnTo>
                  <a:lnTo>
                    <a:pt x="484459" y="699643"/>
                  </a:lnTo>
                  <a:close/>
                </a:path>
                <a:path w="616585" h="934085">
                  <a:moveTo>
                    <a:pt x="298840" y="525305"/>
                  </a:moveTo>
                  <a:lnTo>
                    <a:pt x="286384" y="529590"/>
                  </a:lnTo>
                  <a:lnTo>
                    <a:pt x="273502" y="539517"/>
                  </a:lnTo>
                  <a:lnTo>
                    <a:pt x="267049" y="551576"/>
                  </a:lnTo>
                  <a:lnTo>
                    <a:pt x="267025" y="565755"/>
                  </a:lnTo>
                  <a:lnTo>
                    <a:pt x="273430" y="582040"/>
                  </a:lnTo>
                  <a:lnTo>
                    <a:pt x="279098" y="590299"/>
                  </a:lnTo>
                  <a:lnTo>
                    <a:pt x="285813" y="596582"/>
                  </a:lnTo>
                  <a:lnTo>
                    <a:pt x="293576" y="600864"/>
                  </a:lnTo>
                  <a:lnTo>
                    <a:pt x="302386" y="603122"/>
                  </a:lnTo>
                  <a:lnTo>
                    <a:pt x="298691" y="609629"/>
                  </a:lnTo>
                  <a:lnTo>
                    <a:pt x="312800" y="648652"/>
                  </a:lnTo>
                  <a:lnTo>
                    <a:pt x="324992" y="660653"/>
                  </a:lnTo>
                  <a:lnTo>
                    <a:pt x="332866" y="651383"/>
                  </a:lnTo>
                  <a:lnTo>
                    <a:pt x="329946" y="649477"/>
                  </a:lnTo>
                  <a:lnTo>
                    <a:pt x="328041" y="647953"/>
                  </a:lnTo>
                  <a:lnTo>
                    <a:pt x="327278" y="646556"/>
                  </a:lnTo>
                  <a:lnTo>
                    <a:pt x="324738" y="642112"/>
                  </a:lnTo>
                  <a:lnTo>
                    <a:pt x="327025" y="638047"/>
                  </a:lnTo>
                  <a:lnTo>
                    <a:pt x="333755" y="634237"/>
                  </a:lnTo>
                  <a:lnTo>
                    <a:pt x="400303" y="597408"/>
                  </a:lnTo>
                  <a:lnTo>
                    <a:pt x="404494" y="593423"/>
                  </a:lnTo>
                  <a:lnTo>
                    <a:pt x="306593" y="593423"/>
                  </a:lnTo>
                  <a:lnTo>
                    <a:pt x="300392" y="591790"/>
                  </a:lnTo>
                  <a:lnTo>
                    <a:pt x="296036" y="587121"/>
                  </a:lnTo>
                  <a:lnTo>
                    <a:pt x="295376" y="582620"/>
                  </a:lnTo>
                  <a:lnTo>
                    <a:pt x="297989" y="577691"/>
                  </a:lnTo>
                  <a:lnTo>
                    <a:pt x="303912" y="572333"/>
                  </a:lnTo>
                  <a:lnTo>
                    <a:pt x="313181" y="566546"/>
                  </a:lnTo>
                  <a:lnTo>
                    <a:pt x="321468" y="562977"/>
                  </a:lnTo>
                  <a:lnTo>
                    <a:pt x="329374" y="561609"/>
                  </a:lnTo>
                  <a:lnTo>
                    <a:pt x="409555" y="561609"/>
                  </a:lnTo>
                  <a:lnTo>
                    <a:pt x="409414" y="560881"/>
                  </a:lnTo>
                  <a:lnTo>
                    <a:pt x="369206" y="560881"/>
                  </a:lnTo>
                  <a:lnTo>
                    <a:pt x="360473" y="558561"/>
                  </a:lnTo>
                  <a:lnTo>
                    <a:pt x="350192" y="552360"/>
                  </a:lnTo>
                  <a:lnTo>
                    <a:pt x="338327" y="542290"/>
                  </a:lnTo>
                  <a:lnTo>
                    <a:pt x="324800" y="531643"/>
                  </a:lnTo>
                  <a:lnTo>
                    <a:pt x="311642" y="525986"/>
                  </a:lnTo>
                  <a:lnTo>
                    <a:pt x="298840" y="525305"/>
                  </a:lnTo>
                  <a:close/>
                </a:path>
                <a:path w="616585" h="934085">
                  <a:moveTo>
                    <a:pt x="409555" y="561609"/>
                  </a:moveTo>
                  <a:lnTo>
                    <a:pt x="329374" y="561609"/>
                  </a:lnTo>
                  <a:lnTo>
                    <a:pt x="336899" y="562457"/>
                  </a:lnTo>
                  <a:lnTo>
                    <a:pt x="344042" y="565531"/>
                  </a:lnTo>
                  <a:lnTo>
                    <a:pt x="347725" y="567690"/>
                  </a:lnTo>
                  <a:lnTo>
                    <a:pt x="351663" y="569340"/>
                  </a:lnTo>
                  <a:lnTo>
                    <a:pt x="355853" y="570230"/>
                  </a:lnTo>
                  <a:lnTo>
                    <a:pt x="324484" y="587628"/>
                  </a:lnTo>
                  <a:lnTo>
                    <a:pt x="314628" y="592032"/>
                  </a:lnTo>
                  <a:lnTo>
                    <a:pt x="306593" y="593423"/>
                  </a:lnTo>
                  <a:lnTo>
                    <a:pt x="404494" y="593423"/>
                  </a:lnTo>
                  <a:lnTo>
                    <a:pt x="409420" y="588740"/>
                  </a:lnTo>
                  <a:lnTo>
                    <a:pt x="412368" y="576071"/>
                  </a:lnTo>
                  <a:lnTo>
                    <a:pt x="409555" y="561609"/>
                  </a:lnTo>
                  <a:close/>
                </a:path>
                <a:path w="616585" h="934085">
                  <a:moveTo>
                    <a:pt x="387412" y="520146"/>
                  </a:moveTo>
                  <a:lnTo>
                    <a:pt x="364813" y="520146"/>
                  </a:lnTo>
                  <a:lnTo>
                    <a:pt x="371903" y="520969"/>
                  </a:lnTo>
                  <a:lnTo>
                    <a:pt x="378303" y="525341"/>
                  </a:lnTo>
                  <a:lnTo>
                    <a:pt x="384047" y="533272"/>
                  </a:lnTo>
                  <a:lnTo>
                    <a:pt x="387000" y="541180"/>
                  </a:lnTo>
                  <a:lnTo>
                    <a:pt x="386714" y="548147"/>
                  </a:lnTo>
                  <a:lnTo>
                    <a:pt x="383190" y="554186"/>
                  </a:lnTo>
                  <a:lnTo>
                    <a:pt x="376427" y="559308"/>
                  </a:lnTo>
                  <a:lnTo>
                    <a:pt x="369206" y="560881"/>
                  </a:lnTo>
                  <a:lnTo>
                    <a:pt x="409414" y="560881"/>
                  </a:lnTo>
                  <a:lnTo>
                    <a:pt x="409126" y="559403"/>
                  </a:lnTo>
                  <a:lnTo>
                    <a:pt x="399668" y="538734"/>
                  </a:lnTo>
                  <a:lnTo>
                    <a:pt x="387412" y="520146"/>
                  </a:lnTo>
                  <a:close/>
                </a:path>
                <a:path w="616585" h="934085">
                  <a:moveTo>
                    <a:pt x="360288" y="502229"/>
                  </a:moveTo>
                  <a:lnTo>
                    <a:pt x="347217" y="505587"/>
                  </a:lnTo>
                  <a:lnTo>
                    <a:pt x="344296" y="507237"/>
                  </a:lnTo>
                  <a:lnTo>
                    <a:pt x="341248" y="509143"/>
                  </a:lnTo>
                  <a:lnTo>
                    <a:pt x="338073" y="511555"/>
                  </a:lnTo>
                  <a:lnTo>
                    <a:pt x="345185" y="533399"/>
                  </a:lnTo>
                  <a:lnTo>
                    <a:pt x="349630" y="528319"/>
                  </a:lnTo>
                  <a:lnTo>
                    <a:pt x="353567" y="524764"/>
                  </a:lnTo>
                  <a:lnTo>
                    <a:pt x="356996" y="522859"/>
                  </a:lnTo>
                  <a:lnTo>
                    <a:pt x="364813" y="520146"/>
                  </a:lnTo>
                  <a:lnTo>
                    <a:pt x="387412" y="520146"/>
                  </a:lnTo>
                  <a:lnTo>
                    <a:pt x="386526" y="518802"/>
                  </a:lnTo>
                  <a:lnTo>
                    <a:pt x="373395" y="506634"/>
                  </a:lnTo>
                  <a:lnTo>
                    <a:pt x="360288" y="502229"/>
                  </a:lnTo>
                  <a:close/>
                </a:path>
              </a:pathLst>
            </a:custGeom>
            <a:solidFill>
              <a:srgbClr val="FFFFFF"/>
            </a:solidFill>
          </p:spPr>
          <p:txBody>
            <a:bodyPr wrap="square" lIns="0" tIns="0" rIns="0" bIns="0" rtlCol="0"/>
            <a:lstStyle/>
            <a:p>
              <a:endParaRPr/>
            </a:p>
          </p:txBody>
        </p:sp>
        <p:pic>
          <p:nvPicPr>
            <p:cNvPr id="71" name="object 71"/>
            <p:cNvPicPr/>
            <p:nvPr/>
          </p:nvPicPr>
          <p:blipFill>
            <a:blip r:embed="rId38" cstate="print"/>
            <a:stretch>
              <a:fillRect/>
            </a:stretch>
          </p:blipFill>
          <p:spPr>
            <a:xfrm>
              <a:off x="7767828" y="2699016"/>
              <a:ext cx="1804416" cy="2926080"/>
            </a:xfrm>
            <a:prstGeom prst="rect">
              <a:avLst/>
            </a:prstGeom>
          </p:spPr>
        </p:pic>
        <p:pic>
          <p:nvPicPr>
            <p:cNvPr id="72" name="object 72"/>
            <p:cNvPicPr/>
            <p:nvPr/>
          </p:nvPicPr>
          <p:blipFill>
            <a:blip r:embed="rId39" cstate="print"/>
            <a:stretch>
              <a:fillRect/>
            </a:stretch>
          </p:blipFill>
          <p:spPr>
            <a:xfrm>
              <a:off x="8104631" y="3421380"/>
              <a:ext cx="1196327" cy="1517904"/>
            </a:xfrm>
            <a:prstGeom prst="rect">
              <a:avLst/>
            </a:prstGeom>
          </p:spPr>
        </p:pic>
        <p:pic>
          <p:nvPicPr>
            <p:cNvPr id="73" name="object 73"/>
            <p:cNvPicPr/>
            <p:nvPr/>
          </p:nvPicPr>
          <p:blipFill>
            <a:blip r:embed="rId40" cstate="print"/>
            <a:stretch>
              <a:fillRect/>
            </a:stretch>
          </p:blipFill>
          <p:spPr>
            <a:xfrm>
              <a:off x="7827136" y="2739898"/>
              <a:ext cx="1689734" cy="2811144"/>
            </a:xfrm>
            <a:prstGeom prst="rect">
              <a:avLst/>
            </a:prstGeom>
          </p:spPr>
        </p:pic>
        <p:sp>
          <p:nvSpPr>
            <p:cNvPr id="74" name="object 74"/>
            <p:cNvSpPr/>
            <p:nvPr/>
          </p:nvSpPr>
          <p:spPr>
            <a:xfrm>
              <a:off x="8378443" y="3684397"/>
              <a:ext cx="605155" cy="934719"/>
            </a:xfrm>
            <a:custGeom>
              <a:avLst/>
              <a:gdLst/>
              <a:ahLst/>
              <a:cxnLst/>
              <a:rect l="l" t="t" r="r" b="b"/>
              <a:pathLst>
                <a:path w="605154" h="934720">
                  <a:moveTo>
                    <a:pt x="22987" y="812800"/>
                  </a:moveTo>
                  <a:lnTo>
                    <a:pt x="0" y="855980"/>
                  </a:lnTo>
                  <a:lnTo>
                    <a:pt x="149859" y="934720"/>
                  </a:lnTo>
                  <a:lnTo>
                    <a:pt x="172974" y="891540"/>
                  </a:lnTo>
                  <a:lnTo>
                    <a:pt x="22987" y="812800"/>
                  </a:lnTo>
                  <a:close/>
                </a:path>
                <a:path w="605154" h="934720">
                  <a:moveTo>
                    <a:pt x="93599" y="767080"/>
                  </a:moveTo>
                  <a:lnTo>
                    <a:pt x="89594" y="777240"/>
                  </a:lnTo>
                  <a:lnTo>
                    <a:pt x="85185" y="787400"/>
                  </a:lnTo>
                  <a:lnTo>
                    <a:pt x="80347" y="797560"/>
                  </a:lnTo>
                  <a:lnTo>
                    <a:pt x="75057" y="807720"/>
                  </a:lnTo>
                  <a:lnTo>
                    <a:pt x="186055" y="867410"/>
                  </a:lnTo>
                  <a:lnTo>
                    <a:pt x="207264" y="826770"/>
                  </a:lnTo>
                  <a:lnTo>
                    <a:pt x="146558" y="795020"/>
                  </a:lnTo>
                  <a:lnTo>
                    <a:pt x="140273" y="791210"/>
                  </a:lnTo>
                  <a:lnTo>
                    <a:pt x="134763" y="787400"/>
                  </a:lnTo>
                  <a:lnTo>
                    <a:pt x="130038" y="782320"/>
                  </a:lnTo>
                  <a:lnTo>
                    <a:pt x="126110" y="777240"/>
                  </a:lnTo>
                  <a:lnTo>
                    <a:pt x="114300" y="777240"/>
                  </a:lnTo>
                  <a:lnTo>
                    <a:pt x="93599" y="767080"/>
                  </a:lnTo>
                  <a:close/>
                </a:path>
                <a:path w="605154" h="934720">
                  <a:moveTo>
                    <a:pt x="229126" y="755650"/>
                  </a:moveTo>
                  <a:lnTo>
                    <a:pt x="130556" y="755650"/>
                  </a:lnTo>
                  <a:lnTo>
                    <a:pt x="138810" y="759460"/>
                  </a:lnTo>
                  <a:lnTo>
                    <a:pt x="220091" y="802640"/>
                  </a:lnTo>
                  <a:lnTo>
                    <a:pt x="241300" y="762000"/>
                  </a:lnTo>
                  <a:lnTo>
                    <a:pt x="229126" y="755650"/>
                  </a:lnTo>
                  <a:close/>
                </a:path>
                <a:path w="605154" h="934720">
                  <a:moveTo>
                    <a:pt x="142746" y="712470"/>
                  </a:moveTo>
                  <a:lnTo>
                    <a:pt x="108763" y="741680"/>
                  </a:lnTo>
                  <a:lnTo>
                    <a:pt x="107600" y="753110"/>
                  </a:lnTo>
                  <a:lnTo>
                    <a:pt x="109438" y="765810"/>
                  </a:lnTo>
                  <a:lnTo>
                    <a:pt x="114300" y="777240"/>
                  </a:lnTo>
                  <a:lnTo>
                    <a:pt x="126110" y="777240"/>
                  </a:lnTo>
                  <a:lnTo>
                    <a:pt x="121412" y="770890"/>
                  </a:lnTo>
                  <a:lnTo>
                    <a:pt x="120269" y="764540"/>
                  </a:lnTo>
                  <a:lnTo>
                    <a:pt x="122682" y="759460"/>
                  </a:lnTo>
                  <a:lnTo>
                    <a:pt x="125221" y="755650"/>
                  </a:lnTo>
                  <a:lnTo>
                    <a:pt x="229126" y="755650"/>
                  </a:lnTo>
                  <a:lnTo>
                    <a:pt x="156083" y="717550"/>
                  </a:lnTo>
                  <a:lnTo>
                    <a:pt x="142746" y="712470"/>
                  </a:lnTo>
                  <a:close/>
                </a:path>
                <a:path w="605154" h="934720">
                  <a:moveTo>
                    <a:pt x="253219" y="687070"/>
                  </a:moveTo>
                  <a:lnTo>
                    <a:pt x="155956" y="687070"/>
                  </a:lnTo>
                  <a:lnTo>
                    <a:pt x="229489" y="725170"/>
                  </a:lnTo>
                  <a:lnTo>
                    <a:pt x="241730" y="730250"/>
                  </a:lnTo>
                  <a:lnTo>
                    <a:pt x="252746" y="728980"/>
                  </a:lnTo>
                  <a:lnTo>
                    <a:pt x="262547" y="721360"/>
                  </a:lnTo>
                  <a:lnTo>
                    <a:pt x="271145" y="708660"/>
                  </a:lnTo>
                  <a:lnTo>
                    <a:pt x="276070" y="697230"/>
                  </a:lnTo>
                  <a:lnTo>
                    <a:pt x="276960" y="690880"/>
                  </a:lnTo>
                  <a:lnTo>
                    <a:pt x="260350" y="690880"/>
                  </a:lnTo>
                  <a:lnTo>
                    <a:pt x="253219" y="687070"/>
                  </a:lnTo>
                  <a:close/>
                </a:path>
                <a:path w="605154" h="934720">
                  <a:moveTo>
                    <a:pt x="128778" y="621030"/>
                  </a:moveTo>
                  <a:lnTo>
                    <a:pt x="128631" y="633730"/>
                  </a:lnTo>
                  <a:lnTo>
                    <a:pt x="127794" y="646430"/>
                  </a:lnTo>
                  <a:lnTo>
                    <a:pt x="126242" y="657860"/>
                  </a:lnTo>
                  <a:lnTo>
                    <a:pt x="123952" y="669290"/>
                  </a:lnTo>
                  <a:lnTo>
                    <a:pt x="143509" y="680720"/>
                  </a:lnTo>
                  <a:lnTo>
                    <a:pt x="136397" y="693420"/>
                  </a:lnTo>
                  <a:lnTo>
                    <a:pt x="148844" y="699770"/>
                  </a:lnTo>
                  <a:lnTo>
                    <a:pt x="155956" y="687070"/>
                  </a:lnTo>
                  <a:lnTo>
                    <a:pt x="253219" y="687070"/>
                  </a:lnTo>
                  <a:lnTo>
                    <a:pt x="177165" y="646430"/>
                  </a:lnTo>
                  <a:lnTo>
                    <a:pt x="180521" y="640080"/>
                  </a:lnTo>
                  <a:lnTo>
                    <a:pt x="164719" y="640080"/>
                  </a:lnTo>
                  <a:lnTo>
                    <a:pt x="128778" y="621030"/>
                  </a:lnTo>
                  <a:close/>
                </a:path>
                <a:path w="605154" h="934720">
                  <a:moveTo>
                    <a:pt x="269747" y="669290"/>
                  </a:moveTo>
                  <a:lnTo>
                    <a:pt x="262509" y="680720"/>
                  </a:lnTo>
                  <a:lnTo>
                    <a:pt x="265557" y="683260"/>
                  </a:lnTo>
                  <a:lnTo>
                    <a:pt x="266572" y="684530"/>
                  </a:lnTo>
                  <a:lnTo>
                    <a:pt x="265303" y="687070"/>
                  </a:lnTo>
                  <a:lnTo>
                    <a:pt x="263652" y="690880"/>
                  </a:lnTo>
                  <a:lnTo>
                    <a:pt x="276960" y="690880"/>
                  </a:lnTo>
                  <a:lnTo>
                    <a:pt x="277495" y="687070"/>
                  </a:lnTo>
                  <a:lnTo>
                    <a:pt x="275395" y="676910"/>
                  </a:lnTo>
                  <a:lnTo>
                    <a:pt x="269747" y="669290"/>
                  </a:lnTo>
                  <a:close/>
                </a:path>
                <a:path w="605154" h="934720">
                  <a:moveTo>
                    <a:pt x="237061" y="532130"/>
                  </a:moveTo>
                  <a:lnTo>
                    <a:pt x="217521" y="541020"/>
                  </a:lnTo>
                  <a:lnTo>
                    <a:pt x="202565" y="560070"/>
                  </a:lnTo>
                  <a:lnTo>
                    <a:pt x="197824" y="571500"/>
                  </a:lnTo>
                  <a:lnTo>
                    <a:pt x="195786" y="584200"/>
                  </a:lnTo>
                  <a:lnTo>
                    <a:pt x="196439" y="595630"/>
                  </a:lnTo>
                  <a:lnTo>
                    <a:pt x="223631" y="637540"/>
                  </a:lnTo>
                  <a:lnTo>
                    <a:pt x="261967" y="654050"/>
                  </a:lnTo>
                  <a:lnTo>
                    <a:pt x="284718" y="652780"/>
                  </a:lnTo>
                  <a:lnTo>
                    <a:pt x="304207" y="641350"/>
                  </a:lnTo>
                  <a:lnTo>
                    <a:pt x="320421" y="618490"/>
                  </a:lnTo>
                  <a:lnTo>
                    <a:pt x="321434" y="615950"/>
                  </a:lnTo>
                  <a:lnTo>
                    <a:pt x="294529" y="615950"/>
                  </a:lnTo>
                  <a:lnTo>
                    <a:pt x="278747" y="612140"/>
                  </a:lnTo>
                  <a:lnTo>
                    <a:pt x="258953" y="603250"/>
                  </a:lnTo>
                  <a:lnTo>
                    <a:pt x="262321" y="596900"/>
                  </a:lnTo>
                  <a:lnTo>
                    <a:pt x="246507" y="596900"/>
                  </a:lnTo>
                  <a:lnTo>
                    <a:pt x="236728" y="591820"/>
                  </a:lnTo>
                  <a:lnTo>
                    <a:pt x="224841" y="584200"/>
                  </a:lnTo>
                  <a:lnTo>
                    <a:pt x="217170" y="576580"/>
                  </a:lnTo>
                  <a:lnTo>
                    <a:pt x="213690" y="570230"/>
                  </a:lnTo>
                  <a:lnTo>
                    <a:pt x="214376" y="563880"/>
                  </a:lnTo>
                  <a:lnTo>
                    <a:pt x="219470" y="560070"/>
                  </a:lnTo>
                  <a:lnTo>
                    <a:pt x="281857" y="560070"/>
                  </a:lnTo>
                  <a:lnTo>
                    <a:pt x="289941" y="544830"/>
                  </a:lnTo>
                  <a:lnTo>
                    <a:pt x="261197" y="533400"/>
                  </a:lnTo>
                  <a:lnTo>
                    <a:pt x="237061" y="532130"/>
                  </a:lnTo>
                  <a:close/>
                </a:path>
                <a:path w="605154" h="934720">
                  <a:moveTo>
                    <a:pt x="174117" y="622300"/>
                  </a:moveTo>
                  <a:lnTo>
                    <a:pt x="164719" y="640080"/>
                  </a:lnTo>
                  <a:lnTo>
                    <a:pt x="180521" y="640080"/>
                  </a:lnTo>
                  <a:lnTo>
                    <a:pt x="186563" y="628650"/>
                  </a:lnTo>
                  <a:lnTo>
                    <a:pt x="174117" y="622300"/>
                  </a:lnTo>
                  <a:close/>
                </a:path>
                <a:path w="605154" h="934720">
                  <a:moveTo>
                    <a:pt x="306070" y="553720"/>
                  </a:moveTo>
                  <a:lnTo>
                    <a:pt x="292734" y="567690"/>
                  </a:lnTo>
                  <a:lnTo>
                    <a:pt x="295783" y="568960"/>
                  </a:lnTo>
                  <a:lnTo>
                    <a:pt x="298322" y="570230"/>
                  </a:lnTo>
                  <a:lnTo>
                    <a:pt x="300482" y="571500"/>
                  </a:lnTo>
                  <a:lnTo>
                    <a:pt x="310554" y="577850"/>
                  </a:lnTo>
                  <a:lnTo>
                    <a:pt x="316198" y="585470"/>
                  </a:lnTo>
                  <a:lnTo>
                    <a:pt x="317412" y="594360"/>
                  </a:lnTo>
                  <a:lnTo>
                    <a:pt x="314197" y="604520"/>
                  </a:lnTo>
                  <a:lnTo>
                    <a:pt x="306333" y="613410"/>
                  </a:lnTo>
                  <a:lnTo>
                    <a:pt x="294529" y="615950"/>
                  </a:lnTo>
                  <a:lnTo>
                    <a:pt x="321434" y="615950"/>
                  </a:lnTo>
                  <a:lnTo>
                    <a:pt x="328019" y="599440"/>
                  </a:lnTo>
                  <a:lnTo>
                    <a:pt x="328152" y="581660"/>
                  </a:lnTo>
                  <a:lnTo>
                    <a:pt x="320832" y="566420"/>
                  </a:lnTo>
                  <a:lnTo>
                    <a:pt x="306070" y="553720"/>
                  </a:lnTo>
                  <a:close/>
                </a:path>
                <a:path w="605154" h="934720">
                  <a:moveTo>
                    <a:pt x="281857" y="560070"/>
                  </a:moveTo>
                  <a:lnTo>
                    <a:pt x="219470" y="560070"/>
                  </a:lnTo>
                  <a:lnTo>
                    <a:pt x="228648" y="561340"/>
                  </a:lnTo>
                  <a:lnTo>
                    <a:pt x="241897" y="565150"/>
                  </a:lnTo>
                  <a:lnTo>
                    <a:pt x="259207" y="572770"/>
                  </a:lnTo>
                  <a:lnTo>
                    <a:pt x="246507" y="596900"/>
                  </a:lnTo>
                  <a:lnTo>
                    <a:pt x="262321" y="596900"/>
                  </a:lnTo>
                  <a:lnTo>
                    <a:pt x="281857" y="560070"/>
                  </a:lnTo>
                  <a:close/>
                </a:path>
                <a:path w="605154" h="934720">
                  <a:moveTo>
                    <a:pt x="258318" y="455930"/>
                  </a:moveTo>
                  <a:lnTo>
                    <a:pt x="254863" y="464820"/>
                  </a:lnTo>
                  <a:lnTo>
                    <a:pt x="251349" y="473710"/>
                  </a:lnTo>
                  <a:lnTo>
                    <a:pt x="247763" y="482600"/>
                  </a:lnTo>
                  <a:lnTo>
                    <a:pt x="244094" y="488950"/>
                  </a:lnTo>
                  <a:lnTo>
                    <a:pt x="239903" y="497840"/>
                  </a:lnTo>
                  <a:lnTo>
                    <a:pt x="350646" y="556260"/>
                  </a:lnTo>
                  <a:lnTo>
                    <a:pt x="371856" y="515620"/>
                  </a:lnTo>
                  <a:lnTo>
                    <a:pt x="305434" y="480060"/>
                  </a:lnTo>
                  <a:lnTo>
                    <a:pt x="298577" y="477520"/>
                  </a:lnTo>
                  <a:lnTo>
                    <a:pt x="292734" y="472440"/>
                  </a:lnTo>
                  <a:lnTo>
                    <a:pt x="287782" y="467360"/>
                  </a:lnTo>
                  <a:lnTo>
                    <a:pt x="285801" y="464820"/>
                  </a:lnTo>
                  <a:lnTo>
                    <a:pt x="276479" y="464820"/>
                  </a:lnTo>
                  <a:lnTo>
                    <a:pt x="258318" y="455930"/>
                  </a:lnTo>
                  <a:close/>
                </a:path>
                <a:path w="605154" h="934720">
                  <a:moveTo>
                    <a:pt x="315867" y="450850"/>
                  </a:moveTo>
                  <a:lnTo>
                    <a:pt x="287401" y="450850"/>
                  </a:lnTo>
                  <a:lnTo>
                    <a:pt x="292100" y="453390"/>
                  </a:lnTo>
                  <a:lnTo>
                    <a:pt x="296926" y="455930"/>
                  </a:lnTo>
                  <a:lnTo>
                    <a:pt x="299339" y="458470"/>
                  </a:lnTo>
                  <a:lnTo>
                    <a:pt x="300990" y="461010"/>
                  </a:lnTo>
                  <a:lnTo>
                    <a:pt x="303784" y="463550"/>
                  </a:lnTo>
                  <a:lnTo>
                    <a:pt x="307594" y="466090"/>
                  </a:lnTo>
                  <a:lnTo>
                    <a:pt x="315867" y="450850"/>
                  </a:lnTo>
                  <a:close/>
                </a:path>
                <a:path w="605154" h="934720">
                  <a:moveTo>
                    <a:pt x="292536" y="420370"/>
                  </a:moveTo>
                  <a:lnTo>
                    <a:pt x="283940" y="420370"/>
                  </a:lnTo>
                  <a:lnTo>
                    <a:pt x="276725" y="424180"/>
                  </a:lnTo>
                  <a:lnTo>
                    <a:pt x="270891" y="431800"/>
                  </a:lnTo>
                  <a:lnTo>
                    <a:pt x="268460" y="439420"/>
                  </a:lnTo>
                  <a:lnTo>
                    <a:pt x="268589" y="447040"/>
                  </a:lnTo>
                  <a:lnTo>
                    <a:pt x="271266" y="455930"/>
                  </a:lnTo>
                  <a:lnTo>
                    <a:pt x="276479" y="464820"/>
                  </a:lnTo>
                  <a:lnTo>
                    <a:pt x="285801" y="464820"/>
                  </a:lnTo>
                  <a:lnTo>
                    <a:pt x="282829" y="461010"/>
                  </a:lnTo>
                  <a:lnTo>
                    <a:pt x="281051" y="457200"/>
                  </a:lnTo>
                  <a:lnTo>
                    <a:pt x="282321" y="454660"/>
                  </a:lnTo>
                  <a:lnTo>
                    <a:pt x="284099" y="450850"/>
                  </a:lnTo>
                  <a:lnTo>
                    <a:pt x="315867" y="450850"/>
                  </a:lnTo>
                  <a:lnTo>
                    <a:pt x="322071" y="439420"/>
                  </a:lnTo>
                  <a:lnTo>
                    <a:pt x="316103" y="434340"/>
                  </a:lnTo>
                  <a:lnTo>
                    <a:pt x="314325" y="431800"/>
                  </a:lnTo>
                  <a:lnTo>
                    <a:pt x="310134" y="427990"/>
                  </a:lnTo>
                  <a:lnTo>
                    <a:pt x="306196" y="425450"/>
                  </a:lnTo>
                  <a:lnTo>
                    <a:pt x="302514" y="424180"/>
                  </a:lnTo>
                  <a:lnTo>
                    <a:pt x="292536" y="420370"/>
                  </a:lnTo>
                  <a:close/>
                </a:path>
                <a:path w="605154" h="934720">
                  <a:moveTo>
                    <a:pt x="433832" y="355600"/>
                  </a:moveTo>
                  <a:lnTo>
                    <a:pt x="335230" y="355600"/>
                  </a:lnTo>
                  <a:lnTo>
                    <a:pt x="343281" y="359410"/>
                  </a:lnTo>
                  <a:lnTo>
                    <a:pt x="348545" y="364490"/>
                  </a:lnTo>
                  <a:lnTo>
                    <a:pt x="351393" y="373380"/>
                  </a:lnTo>
                  <a:lnTo>
                    <a:pt x="351836" y="384810"/>
                  </a:lnTo>
                  <a:lnTo>
                    <a:pt x="349884" y="400050"/>
                  </a:lnTo>
                  <a:lnTo>
                    <a:pt x="348357" y="417830"/>
                  </a:lnTo>
                  <a:lnTo>
                    <a:pt x="350806" y="431800"/>
                  </a:lnTo>
                  <a:lnTo>
                    <a:pt x="357207" y="443230"/>
                  </a:lnTo>
                  <a:lnTo>
                    <a:pt x="367538" y="450850"/>
                  </a:lnTo>
                  <a:lnTo>
                    <a:pt x="382944" y="455930"/>
                  </a:lnTo>
                  <a:lnTo>
                    <a:pt x="396589" y="454660"/>
                  </a:lnTo>
                  <a:lnTo>
                    <a:pt x="408471" y="447040"/>
                  </a:lnTo>
                  <a:lnTo>
                    <a:pt x="418592" y="433070"/>
                  </a:lnTo>
                  <a:lnTo>
                    <a:pt x="422479" y="424180"/>
                  </a:lnTo>
                  <a:lnTo>
                    <a:pt x="424068" y="414020"/>
                  </a:lnTo>
                  <a:lnTo>
                    <a:pt x="401574" y="414020"/>
                  </a:lnTo>
                  <a:lnTo>
                    <a:pt x="393855" y="412750"/>
                  </a:lnTo>
                  <a:lnTo>
                    <a:pt x="366141" y="382270"/>
                  </a:lnTo>
                  <a:lnTo>
                    <a:pt x="366014" y="378460"/>
                  </a:lnTo>
                  <a:lnTo>
                    <a:pt x="365125" y="374650"/>
                  </a:lnTo>
                  <a:lnTo>
                    <a:pt x="363601" y="370840"/>
                  </a:lnTo>
                  <a:lnTo>
                    <a:pt x="450165" y="370840"/>
                  </a:lnTo>
                  <a:lnTo>
                    <a:pt x="452866" y="363220"/>
                  </a:lnTo>
                  <a:lnTo>
                    <a:pt x="454541" y="356870"/>
                  </a:lnTo>
                  <a:lnTo>
                    <a:pt x="436118" y="356870"/>
                  </a:lnTo>
                  <a:lnTo>
                    <a:pt x="433832" y="355600"/>
                  </a:lnTo>
                  <a:close/>
                </a:path>
                <a:path w="605154" h="934720">
                  <a:moveTo>
                    <a:pt x="349813" y="314960"/>
                  </a:moveTo>
                  <a:lnTo>
                    <a:pt x="313309" y="350520"/>
                  </a:lnTo>
                  <a:lnTo>
                    <a:pt x="300799" y="389890"/>
                  </a:lnTo>
                  <a:lnTo>
                    <a:pt x="304272" y="403860"/>
                  </a:lnTo>
                  <a:lnTo>
                    <a:pt x="314197" y="412750"/>
                  </a:lnTo>
                  <a:lnTo>
                    <a:pt x="317246" y="414020"/>
                  </a:lnTo>
                  <a:lnTo>
                    <a:pt x="320547" y="415290"/>
                  </a:lnTo>
                  <a:lnTo>
                    <a:pt x="324231" y="417830"/>
                  </a:lnTo>
                  <a:lnTo>
                    <a:pt x="338582" y="398780"/>
                  </a:lnTo>
                  <a:lnTo>
                    <a:pt x="331851" y="398780"/>
                  </a:lnTo>
                  <a:lnTo>
                    <a:pt x="326771" y="397510"/>
                  </a:lnTo>
                  <a:lnTo>
                    <a:pt x="323342" y="394970"/>
                  </a:lnTo>
                  <a:lnTo>
                    <a:pt x="316817" y="389890"/>
                  </a:lnTo>
                  <a:lnTo>
                    <a:pt x="313626" y="383540"/>
                  </a:lnTo>
                  <a:lnTo>
                    <a:pt x="313769" y="375920"/>
                  </a:lnTo>
                  <a:lnTo>
                    <a:pt x="317246" y="367030"/>
                  </a:lnTo>
                  <a:lnTo>
                    <a:pt x="322225" y="360680"/>
                  </a:lnTo>
                  <a:lnTo>
                    <a:pt x="328215" y="356870"/>
                  </a:lnTo>
                  <a:lnTo>
                    <a:pt x="335230" y="355600"/>
                  </a:lnTo>
                  <a:lnTo>
                    <a:pt x="433832" y="355600"/>
                  </a:lnTo>
                  <a:lnTo>
                    <a:pt x="429259" y="353060"/>
                  </a:lnTo>
                  <a:lnTo>
                    <a:pt x="362077" y="317500"/>
                  </a:lnTo>
                  <a:lnTo>
                    <a:pt x="349813" y="314960"/>
                  </a:lnTo>
                  <a:close/>
                </a:path>
                <a:path w="605154" h="934720">
                  <a:moveTo>
                    <a:pt x="450165" y="370840"/>
                  </a:moveTo>
                  <a:lnTo>
                    <a:pt x="363601" y="370840"/>
                  </a:lnTo>
                  <a:lnTo>
                    <a:pt x="395351" y="387350"/>
                  </a:lnTo>
                  <a:lnTo>
                    <a:pt x="404445" y="392430"/>
                  </a:lnTo>
                  <a:lnTo>
                    <a:pt x="410003" y="398780"/>
                  </a:lnTo>
                  <a:lnTo>
                    <a:pt x="412014" y="405130"/>
                  </a:lnTo>
                  <a:lnTo>
                    <a:pt x="410464" y="411480"/>
                  </a:lnTo>
                  <a:lnTo>
                    <a:pt x="407102" y="414020"/>
                  </a:lnTo>
                  <a:lnTo>
                    <a:pt x="424068" y="414020"/>
                  </a:lnTo>
                  <a:lnTo>
                    <a:pt x="423396" y="405130"/>
                  </a:lnTo>
                  <a:lnTo>
                    <a:pt x="420496" y="397510"/>
                  </a:lnTo>
                  <a:lnTo>
                    <a:pt x="427926" y="396240"/>
                  </a:lnTo>
                  <a:lnTo>
                    <a:pt x="434784" y="393700"/>
                  </a:lnTo>
                  <a:lnTo>
                    <a:pt x="441071" y="387350"/>
                  </a:lnTo>
                  <a:lnTo>
                    <a:pt x="446786" y="378460"/>
                  </a:lnTo>
                  <a:lnTo>
                    <a:pt x="450165" y="370840"/>
                  </a:lnTo>
                  <a:close/>
                </a:path>
                <a:path w="605154" h="934720">
                  <a:moveTo>
                    <a:pt x="444119" y="345440"/>
                  </a:moveTo>
                  <a:lnTo>
                    <a:pt x="444246" y="347980"/>
                  </a:lnTo>
                  <a:lnTo>
                    <a:pt x="443865" y="350520"/>
                  </a:lnTo>
                  <a:lnTo>
                    <a:pt x="443103" y="353060"/>
                  </a:lnTo>
                  <a:lnTo>
                    <a:pt x="440817" y="356870"/>
                  </a:lnTo>
                  <a:lnTo>
                    <a:pt x="454541" y="356870"/>
                  </a:lnTo>
                  <a:lnTo>
                    <a:pt x="454876" y="355600"/>
                  </a:lnTo>
                  <a:lnTo>
                    <a:pt x="456184" y="346710"/>
                  </a:lnTo>
                  <a:lnTo>
                    <a:pt x="444119" y="345440"/>
                  </a:lnTo>
                  <a:close/>
                </a:path>
                <a:path w="605154" h="934720">
                  <a:moveTo>
                    <a:pt x="332486" y="220980"/>
                  </a:moveTo>
                  <a:lnTo>
                    <a:pt x="327745" y="232410"/>
                  </a:lnTo>
                  <a:lnTo>
                    <a:pt x="323040" y="243840"/>
                  </a:lnTo>
                  <a:lnTo>
                    <a:pt x="318359" y="254000"/>
                  </a:lnTo>
                  <a:lnTo>
                    <a:pt x="313690" y="262890"/>
                  </a:lnTo>
                  <a:lnTo>
                    <a:pt x="463677" y="341630"/>
                  </a:lnTo>
                  <a:lnTo>
                    <a:pt x="484886" y="302260"/>
                  </a:lnTo>
                  <a:lnTo>
                    <a:pt x="445134" y="280670"/>
                  </a:lnTo>
                  <a:lnTo>
                    <a:pt x="440506" y="270510"/>
                  </a:lnTo>
                  <a:lnTo>
                    <a:pt x="426339" y="270510"/>
                  </a:lnTo>
                  <a:lnTo>
                    <a:pt x="332486" y="220980"/>
                  </a:lnTo>
                  <a:close/>
                </a:path>
                <a:path w="605154" h="934720">
                  <a:moveTo>
                    <a:pt x="502262" y="269240"/>
                  </a:moveTo>
                  <a:lnTo>
                    <a:pt x="439928" y="269240"/>
                  </a:lnTo>
                  <a:lnTo>
                    <a:pt x="498856" y="275590"/>
                  </a:lnTo>
                  <a:lnTo>
                    <a:pt x="502262" y="269240"/>
                  </a:lnTo>
                  <a:close/>
                </a:path>
                <a:path w="605154" h="934720">
                  <a:moveTo>
                    <a:pt x="405257" y="184150"/>
                  </a:moveTo>
                  <a:lnTo>
                    <a:pt x="396747" y="200660"/>
                  </a:lnTo>
                  <a:lnTo>
                    <a:pt x="426339" y="270510"/>
                  </a:lnTo>
                  <a:lnTo>
                    <a:pt x="440506" y="270510"/>
                  </a:lnTo>
                  <a:lnTo>
                    <a:pt x="439928" y="269240"/>
                  </a:lnTo>
                  <a:lnTo>
                    <a:pt x="502262" y="269240"/>
                  </a:lnTo>
                  <a:lnTo>
                    <a:pt x="521334" y="233680"/>
                  </a:lnTo>
                  <a:lnTo>
                    <a:pt x="421767" y="222250"/>
                  </a:lnTo>
                  <a:lnTo>
                    <a:pt x="405257" y="184150"/>
                  </a:lnTo>
                  <a:close/>
                </a:path>
                <a:path w="605154" h="934720">
                  <a:moveTo>
                    <a:pt x="495046" y="187960"/>
                  </a:moveTo>
                  <a:lnTo>
                    <a:pt x="488315" y="210820"/>
                  </a:lnTo>
                  <a:lnTo>
                    <a:pt x="506391" y="217170"/>
                  </a:lnTo>
                  <a:lnTo>
                    <a:pt x="523097" y="213360"/>
                  </a:lnTo>
                  <a:lnTo>
                    <a:pt x="538446" y="201930"/>
                  </a:lnTo>
                  <a:lnTo>
                    <a:pt x="542565" y="195580"/>
                  </a:lnTo>
                  <a:lnTo>
                    <a:pt x="508127" y="195580"/>
                  </a:lnTo>
                  <a:lnTo>
                    <a:pt x="501650" y="193040"/>
                  </a:lnTo>
                  <a:lnTo>
                    <a:pt x="497332" y="190500"/>
                  </a:lnTo>
                  <a:lnTo>
                    <a:pt x="495046" y="187960"/>
                  </a:lnTo>
                  <a:close/>
                </a:path>
                <a:path w="605154" h="934720">
                  <a:moveTo>
                    <a:pt x="561206" y="156210"/>
                  </a:moveTo>
                  <a:lnTo>
                    <a:pt x="530308" y="156210"/>
                  </a:lnTo>
                  <a:lnTo>
                    <a:pt x="535305" y="157480"/>
                  </a:lnTo>
                  <a:lnTo>
                    <a:pt x="540236" y="161290"/>
                  </a:lnTo>
                  <a:lnTo>
                    <a:pt x="542655" y="165100"/>
                  </a:lnTo>
                  <a:lnTo>
                    <a:pt x="542574" y="171450"/>
                  </a:lnTo>
                  <a:lnTo>
                    <a:pt x="540004" y="177800"/>
                  </a:lnTo>
                  <a:lnTo>
                    <a:pt x="536067" y="185420"/>
                  </a:lnTo>
                  <a:lnTo>
                    <a:pt x="530352" y="190500"/>
                  </a:lnTo>
                  <a:lnTo>
                    <a:pt x="515112" y="195580"/>
                  </a:lnTo>
                  <a:lnTo>
                    <a:pt x="542565" y="195580"/>
                  </a:lnTo>
                  <a:lnTo>
                    <a:pt x="552450" y="180340"/>
                  </a:lnTo>
                  <a:lnTo>
                    <a:pt x="561097" y="158750"/>
                  </a:lnTo>
                  <a:lnTo>
                    <a:pt x="561206" y="156210"/>
                  </a:lnTo>
                  <a:close/>
                </a:path>
                <a:path w="605154" h="934720">
                  <a:moveTo>
                    <a:pt x="474206" y="90170"/>
                  </a:moveTo>
                  <a:lnTo>
                    <a:pt x="436880" y="118110"/>
                  </a:lnTo>
                  <a:lnTo>
                    <a:pt x="427950" y="148590"/>
                  </a:lnTo>
                  <a:lnTo>
                    <a:pt x="428497" y="158750"/>
                  </a:lnTo>
                  <a:lnTo>
                    <a:pt x="459692" y="189230"/>
                  </a:lnTo>
                  <a:lnTo>
                    <a:pt x="473456" y="187960"/>
                  </a:lnTo>
                  <a:lnTo>
                    <a:pt x="488458" y="181610"/>
                  </a:lnTo>
                  <a:lnTo>
                    <a:pt x="504697" y="170180"/>
                  </a:lnTo>
                  <a:lnTo>
                    <a:pt x="514981" y="162560"/>
                  </a:lnTo>
                  <a:lnTo>
                    <a:pt x="523526" y="158750"/>
                  </a:lnTo>
                  <a:lnTo>
                    <a:pt x="530308" y="156210"/>
                  </a:lnTo>
                  <a:lnTo>
                    <a:pt x="561206" y="156210"/>
                  </a:lnTo>
                  <a:lnTo>
                    <a:pt x="561640" y="146050"/>
                  </a:lnTo>
                  <a:lnTo>
                    <a:pt x="455384" y="146050"/>
                  </a:lnTo>
                  <a:lnTo>
                    <a:pt x="450215" y="144780"/>
                  </a:lnTo>
                  <a:lnTo>
                    <a:pt x="442468" y="140970"/>
                  </a:lnTo>
                  <a:lnTo>
                    <a:pt x="441071" y="133350"/>
                  </a:lnTo>
                  <a:lnTo>
                    <a:pt x="446024" y="124460"/>
                  </a:lnTo>
                  <a:lnTo>
                    <a:pt x="452907" y="115570"/>
                  </a:lnTo>
                  <a:lnTo>
                    <a:pt x="461375" y="110490"/>
                  </a:lnTo>
                  <a:lnTo>
                    <a:pt x="484318" y="110490"/>
                  </a:lnTo>
                  <a:lnTo>
                    <a:pt x="489966" y="92710"/>
                  </a:lnTo>
                  <a:lnTo>
                    <a:pt x="474206" y="90170"/>
                  </a:lnTo>
                  <a:close/>
                </a:path>
                <a:path w="605154" h="934720">
                  <a:moveTo>
                    <a:pt x="527625" y="109220"/>
                  </a:moveTo>
                  <a:lnTo>
                    <a:pt x="513715" y="111760"/>
                  </a:lnTo>
                  <a:lnTo>
                    <a:pt x="498376" y="118110"/>
                  </a:lnTo>
                  <a:lnTo>
                    <a:pt x="481584" y="130810"/>
                  </a:lnTo>
                  <a:lnTo>
                    <a:pt x="471057" y="138430"/>
                  </a:lnTo>
                  <a:lnTo>
                    <a:pt x="462327" y="143510"/>
                  </a:lnTo>
                  <a:lnTo>
                    <a:pt x="455384" y="146050"/>
                  </a:lnTo>
                  <a:lnTo>
                    <a:pt x="561640" y="146050"/>
                  </a:lnTo>
                  <a:lnTo>
                    <a:pt x="561911" y="139700"/>
                  </a:lnTo>
                  <a:lnTo>
                    <a:pt x="554914" y="124460"/>
                  </a:lnTo>
                  <a:lnTo>
                    <a:pt x="540131" y="113030"/>
                  </a:lnTo>
                  <a:lnTo>
                    <a:pt x="527625" y="109220"/>
                  </a:lnTo>
                  <a:close/>
                </a:path>
                <a:path w="605154" h="934720">
                  <a:moveTo>
                    <a:pt x="491363" y="15240"/>
                  </a:moveTo>
                  <a:lnTo>
                    <a:pt x="487094" y="26670"/>
                  </a:lnTo>
                  <a:lnTo>
                    <a:pt x="482647" y="36830"/>
                  </a:lnTo>
                  <a:lnTo>
                    <a:pt x="477986" y="46990"/>
                  </a:lnTo>
                  <a:lnTo>
                    <a:pt x="473075" y="57150"/>
                  </a:lnTo>
                  <a:lnTo>
                    <a:pt x="583692" y="115570"/>
                  </a:lnTo>
                  <a:lnTo>
                    <a:pt x="604901" y="74930"/>
                  </a:lnTo>
                  <a:lnTo>
                    <a:pt x="491363" y="15240"/>
                  </a:lnTo>
                  <a:close/>
                </a:path>
                <a:path w="605154" h="934720">
                  <a:moveTo>
                    <a:pt x="484318" y="110490"/>
                  </a:moveTo>
                  <a:lnTo>
                    <a:pt x="471438" y="110490"/>
                  </a:lnTo>
                  <a:lnTo>
                    <a:pt x="483108" y="114300"/>
                  </a:lnTo>
                  <a:lnTo>
                    <a:pt x="484318" y="110490"/>
                  </a:lnTo>
                  <a:close/>
                </a:path>
                <a:path w="605154" h="934720">
                  <a:moveTo>
                    <a:pt x="458247" y="0"/>
                  </a:moveTo>
                  <a:lnTo>
                    <a:pt x="437007" y="29210"/>
                  </a:lnTo>
                  <a:lnTo>
                    <a:pt x="439674" y="35560"/>
                  </a:lnTo>
                  <a:lnTo>
                    <a:pt x="445389" y="39370"/>
                  </a:lnTo>
                  <a:lnTo>
                    <a:pt x="452413" y="41910"/>
                  </a:lnTo>
                  <a:lnTo>
                    <a:pt x="458819" y="40640"/>
                  </a:lnTo>
                  <a:lnTo>
                    <a:pt x="464605" y="36830"/>
                  </a:lnTo>
                  <a:lnTo>
                    <a:pt x="469772" y="29210"/>
                  </a:lnTo>
                  <a:lnTo>
                    <a:pt x="473202" y="20320"/>
                  </a:lnTo>
                  <a:lnTo>
                    <a:pt x="473583" y="12700"/>
                  </a:lnTo>
                  <a:lnTo>
                    <a:pt x="470916" y="7620"/>
                  </a:lnTo>
                  <a:lnTo>
                    <a:pt x="465201" y="2540"/>
                  </a:lnTo>
                  <a:lnTo>
                    <a:pt x="458247" y="0"/>
                  </a:lnTo>
                  <a:close/>
                </a:path>
              </a:pathLst>
            </a:custGeom>
            <a:solidFill>
              <a:srgbClr val="FFFFFF"/>
            </a:solidFill>
          </p:spPr>
          <p:txBody>
            <a:bodyPr wrap="square" lIns="0" tIns="0" rIns="0" bIns="0" rtlCol="0"/>
            <a:lstStyle/>
            <a:p>
              <a:endParaRPr/>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object 7"/>
          <p:cNvPicPr/>
          <p:nvPr/>
        </p:nvPicPr>
        <p:blipFill>
          <a:blip r:embed="rId2" cstate="print"/>
          <a:stretch>
            <a:fillRect/>
          </a:stretch>
        </p:blipFill>
        <p:spPr>
          <a:xfrm>
            <a:off x="899160" y="121920"/>
            <a:ext cx="1404366" cy="486917"/>
          </a:xfrm>
          <a:prstGeom prst="rect">
            <a:avLst/>
          </a:prstGeom>
        </p:spPr>
      </p:pic>
      <p:pic>
        <p:nvPicPr>
          <p:cNvPr id="8" name="object 8"/>
          <p:cNvPicPr/>
          <p:nvPr/>
        </p:nvPicPr>
        <p:blipFill>
          <a:blip r:embed="rId3" cstate="print"/>
          <a:stretch>
            <a:fillRect/>
          </a:stretch>
        </p:blipFill>
        <p:spPr>
          <a:xfrm>
            <a:off x="961631" y="184657"/>
            <a:ext cx="1281696" cy="364744"/>
          </a:xfrm>
          <a:prstGeom prst="rect">
            <a:avLst/>
          </a:prstGeom>
        </p:spPr>
      </p:pic>
      <p:pic>
        <p:nvPicPr>
          <p:cNvPr id="9" name="object 9"/>
          <p:cNvPicPr/>
          <p:nvPr/>
        </p:nvPicPr>
        <p:blipFill>
          <a:blip r:embed="rId4" cstate="print"/>
          <a:stretch>
            <a:fillRect/>
          </a:stretch>
        </p:blipFill>
        <p:spPr>
          <a:xfrm>
            <a:off x="2263139" y="175272"/>
            <a:ext cx="371106" cy="419849"/>
          </a:xfrm>
          <a:prstGeom prst="rect">
            <a:avLst/>
          </a:prstGeom>
        </p:spPr>
      </p:pic>
      <p:pic>
        <p:nvPicPr>
          <p:cNvPr id="10" name="object 10"/>
          <p:cNvPicPr/>
          <p:nvPr/>
        </p:nvPicPr>
        <p:blipFill>
          <a:blip r:embed="rId5" cstate="print"/>
          <a:stretch>
            <a:fillRect/>
          </a:stretch>
        </p:blipFill>
        <p:spPr>
          <a:xfrm>
            <a:off x="2255520" y="167639"/>
            <a:ext cx="355841" cy="404621"/>
          </a:xfrm>
          <a:prstGeom prst="rect">
            <a:avLst/>
          </a:prstGeom>
        </p:spPr>
      </p:pic>
      <p:sp>
        <p:nvSpPr>
          <p:cNvPr id="11" name="object 11"/>
          <p:cNvSpPr/>
          <p:nvPr/>
        </p:nvSpPr>
        <p:spPr>
          <a:xfrm>
            <a:off x="2322702" y="234188"/>
            <a:ext cx="223520" cy="273685"/>
          </a:xfrm>
          <a:custGeom>
            <a:avLst/>
            <a:gdLst/>
            <a:ahLst/>
            <a:cxnLst/>
            <a:rect l="l" t="t" r="r" b="b"/>
            <a:pathLst>
              <a:path w="223519" h="273684">
                <a:moveTo>
                  <a:pt x="96519" y="0"/>
                </a:moveTo>
                <a:lnTo>
                  <a:pt x="47031" y="11465"/>
                </a:lnTo>
                <a:lnTo>
                  <a:pt x="17748" y="44148"/>
                </a:lnTo>
                <a:lnTo>
                  <a:pt x="12065" y="74421"/>
                </a:lnTo>
                <a:lnTo>
                  <a:pt x="13946" y="92591"/>
                </a:lnTo>
                <a:lnTo>
                  <a:pt x="19589" y="108236"/>
                </a:lnTo>
                <a:lnTo>
                  <a:pt x="28995" y="121356"/>
                </a:lnTo>
                <a:lnTo>
                  <a:pt x="42163" y="131953"/>
                </a:lnTo>
                <a:lnTo>
                  <a:pt x="32857" y="135810"/>
                </a:lnTo>
                <a:lnTo>
                  <a:pt x="2778" y="171481"/>
                </a:lnTo>
                <a:lnTo>
                  <a:pt x="0" y="194817"/>
                </a:lnTo>
                <a:lnTo>
                  <a:pt x="1168" y="210456"/>
                </a:lnTo>
                <a:lnTo>
                  <a:pt x="18796" y="250443"/>
                </a:lnTo>
                <a:lnTo>
                  <a:pt x="56162" y="272234"/>
                </a:lnTo>
                <a:lnTo>
                  <a:pt x="72644" y="273685"/>
                </a:lnTo>
                <a:lnTo>
                  <a:pt x="89105" y="272232"/>
                </a:lnTo>
                <a:lnTo>
                  <a:pt x="105541" y="267874"/>
                </a:lnTo>
                <a:lnTo>
                  <a:pt x="121864" y="260665"/>
                </a:lnTo>
                <a:lnTo>
                  <a:pt x="138175" y="250571"/>
                </a:lnTo>
                <a:lnTo>
                  <a:pt x="214950" y="250571"/>
                </a:lnTo>
                <a:lnTo>
                  <a:pt x="197683" y="216280"/>
                </a:lnTo>
                <a:lnTo>
                  <a:pt x="88010" y="216280"/>
                </a:lnTo>
                <a:lnTo>
                  <a:pt x="84709" y="215011"/>
                </a:lnTo>
                <a:lnTo>
                  <a:pt x="80263" y="209549"/>
                </a:lnTo>
                <a:lnTo>
                  <a:pt x="79121" y="204978"/>
                </a:lnTo>
                <a:lnTo>
                  <a:pt x="79121" y="198754"/>
                </a:lnTo>
                <a:lnTo>
                  <a:pt x="79692" y="192327"/>
                </a:lnTo>
                <a:lnTo>
                  <a:pt x="81407" y="186197"/>
                </a:lnTo>
                <a:lnTo>
                  <a:pt x="84264" y="180377"/>
                </a:lnTo>
                <a:lnTo>
                  <a:pt x="88265" y="174879"/>
                </a:lnTo>
                <a:lnTo>
                  <a:pt x="218059" y="174879"/>
                </a:lnTo>
                <a:lnTo>
                  <a:pt x="218059" y="170687"/>
                </a:lnTo>
                <a:lnTo>
                  <a:pt x="173735" y="170687"/>
                </a:lnTo>
                <a:lnTo>
                  <a:pt x="149606" y="126618"/>
                </a:lnTo>
                <a:lnTo>
                  <a:pt x="160014" y="114518"/>
                </a:lnTo>
                <a:lnTo>
                  <a:pt x="167433" y="101250"/>
                </a:lnTo>
                <a:lnTo>
                  <a:pt x="170721" y="90551"/>
                </a:lnTo>
                <a:lnTo>
                  <a:pt x="96266" y="90551"/>
                </a:lnTo>
                <a:lnTo>
                  <a:pt x="92025" y="83954"/>
                </a:lnTo>
                <a:lnTo>
                  <a:pt x="89011" y="76930"/>
                </a:lnTo>
                <a:lnTo>
                  <a:pt x="87211" y="69477"/>
                </a:lnTo>
                <a:lnTo>
                  <a:pt x="86671" y="62357"/>
                </a:lnTo>
                <a:lnTo>
                  <a:pt x="86679" y="56429"/>
                </a:lnTo>
                <a:lnTo>
                  <a:pt x="87248" y="53467"/>
                </a:lnTo>
                <a:lnTo>
                  <a:pt x="90297" y="49657"/>
                </a:lnTo>
                <a:lnTo>
                  <a:pt x="92328" y="48768"/>
                </a:lnTo>
                <a:lnTo>
                  <a:pt x="169852" y="48768"/>
                </a:lnTo>
                <a:lnTo>
                  <a:pt x="168195" y="43037"/>
                </a:lnTo>
                <a:lnTo>
                  <a:pt x="141364" y="11358"/>
                </a:lnTo>
                <a:lnTo>
                  <a:pt x="113309" y="1262"/>
                </a:lnTo>
                <a:lnTo>
                  <a:pt x="96519" y="0"/>
                </a:lnTo>
                <a:close/>
              </a:path>
              <a:path w="223519" h="273684">
                <a:moveTo>
                  <a:pt x="214950" y="250571"/>
                </a:moveTo>
                <a:lnTo>
                  <a:pt x="138175" y="250571"/>
                </a:lnTo>
                <a:lnTo>
                  <a:pt x="146557" y="267335"/>
                </a:lnTo>
                <a:lnTo>
                  <a:pt x="223393" y="267335"/>
                </a:lnTo>
                <a:lnTo>
                  <a:pt x="214950" y="250571"/>
                </a:lnTo>
                <a:close/>
              </a:path>
              <a:path w="223519" h="273684">
                <a:moveTo>
                  <a:pt x="218059" y="174879"/>
                </a:moveTo>
                <a:lnTo>
                  <a:pt x="88265" y="174879"/>
                </a:lnTo>
                <a:lnTo>
                  <a:pt x="109982" y="210947"/>
                </a:lnTo>
                <a:lnTo>
                  <a:pt x="103632" y="214503"/>
                </a:lnTo>
                <a:lnTo>
                  <a:pt x="97917" y="216280"/>
                </a:lnTo>
                <a:lnTo>
                  <a:pt x="197683" y="216280"/>
                </a:lnTo>
                <a:lnTo>
                  <a:pt x="196596" y="214121"/>
                </a:lnTo>
                <a:lnTo>
                  <a:pt x="218059" y="201167"/>
                </a:lnTo>
                <a:lnTo>
                  <a:pt x="218059" y="174879"/>
                </a:lnTo>
                <a:close/>
              </a:path>
              <a:path w="223519" h="273684">
                <a:moveTo>
                  <a:pt x="218059" y="143891"/>
                </a:moveTo>
                <a:lnTo>
                  <a:pt x="173735" y="170687"/>
                </a:lnTo>
                <a:lnTo>
                  <a:pt x="218059" y="170687"/>
                </a:lnTo>
                <a:lnTo>
                  <a:pt x="218059" y="143891"/>
                </a:lnTo>
                <a:close/>
              </a:path>
              <a:path w="223519" h="273684">
                <a:moveTo>
                  <a:pt x="169852" y="48768"/>
                </a:moveTo>
                <a:lnTo>
                  <a:pt x="98297" y="48768"/>
                </a:lnTo>
                <a:lnTo>
                  <a:pt x="100838" y="50165"/>
                </a:lnTo>
                <a:lnTo>
                  <a:pt x="102743" y="52831"/>
                </a:lnTo>
                <a:lnTo>
                  <a:pt x="104647" y="55626"/>
                </a:lnTo>
                <a:lnTo>
                  <a:pt x="105444" y="58469"/>
                </a:lnTo>
                <a:lnTo>
                  <a:pt x="105537" y="62357"/>
                </a:lnTo>
                <a:lnTo>
                  <a:pt x="104963" y="69334"/>
                </a:lnTo>
                <a:lnTo>
                  <a:pt x="103235" y="76358"/>
                </a:lnTo>
                <a:lnTo>
                  <a:pt x="100339" y="83431"/>
                </a:lnTo>
                <a:lnTo>
                  <a:pt x="96266" y="90551"/>
                </a:lnTo>
                <a:lnTo>
                  <a:pt x="170721" y="90551"/>
                </a:lnTo>
                <a:lnTo>
                  <a:pt x="171876" y="86792"/>
                </a:lnTo>
                <a:lnTo>
                  <a:pt x="173354" y="71120"/>
                </a:lnTo>
                <a:lnTo>
                  <a:pt x="172067" y="56429"/>
                </a:lnTo>
                <a:lnTo>
                  <a:pt x="169852" y="48768"/>
                </a:lnTo>
                <a:close/>
              </a:path>
            </a:pathLst>
          </a:custGeom>
          <a:solidFill>
            <a:srgbClr val="392F2A"/>
          </a:solidFill>
        </p:spPr>
        <p:txBody>
          <a:bodyPr wrap="square" lIns="0" tIns="0" rIns="0" bIns="0" rtlCol="0"/>
          <a:lstStyle/>
          <a:p>
            <a:endParaRPr/>
          </a:p>
        </p:txBody>
      </p:sp>
      <p:sp>
        <p:nvSpPr>
          <p:cNvPr id="12" name="object 12"/>
          <p:cNvSpPr/>
          <p:nvPr/>
        </p:nvSpPr>
        <p:spPr>
          <a:xfrm>
            <a:off x="2322702" y="234188"/>
            <a:ext cx="223520" cy="273685"/>
          </a:xfrm>
          <a:custGeom>
            <a:avLst/>
            <a:gdLst/>
            <a:ahLst/>
            <a:cxnLst/>
            <a:rect l="l" t="t" r="r" b="b"/>
            <a:pathLst>
              <a:path w="223519" h="273684">
                <a:moveTo>
                  <a:pt x="88265" y="174879"/>
                </a:moveTo>
                <a:lnTo>
                  <a:pt x="84264" y="180377"/>
                </a:lnTo>
                <a:lnTo>
                  <a:pt x="81407" y="186197"/>
                </a:lnTo>
                <a:lnTo>
                  <a:pt x="79692" y="192327"/>
                </a:lnTo>
                <a:lnTo>
                  <a:pt x="79121" y="198754"/>
                </a:lnTo>
                <a:lnTo>
                  <a:pt x="79121" y="204978"/>
                </a:lnTo>
                <a:lnTo>
                  <a:pt x="80263" y="209549"/>
                </a:lnTo>
                <a:lnTo>
                  <a:pt x="82422" y="212217"/>
                </a:lnTo>
                <a:lnTo>
                  <a:pt x="84709" y="215011"/>
                </a:lnTo>
                <a:lnTo>
                  <a:pt x="88010" y="216280"/>
                </a:lnTo>
                <a:lnTo>
                  <a:pt x="92582" y="216280"/>
                </a:lnTo>
                <a:lnTo>
                  <a:pt x="97917" y="216280"/>
                </a:lnTo>
                <a:lnTo>
                  <a:pt x="103632" y="214503"/>
                </a:lnTo>
                <a:lnTo>
                  <a:pt x="109982" y="210947"/>
                </a:lnTo>
                <a:lnTo>
                  <a:pt x="88265" y="174879"/>
                </a:lnTo>
                <a:close/>
              </a:path>
              <a:path w="223519" h="273684">
                <a:moveTo>
                  <a:pt x="95122" y="48768"/>
                </a:moveTo>
                <a:lnTo>
                  <a:pt x="92328" y="48768"/>
                </a:lnTo>
                <a:lnTo>
                  <a:pt x="90297" y="49657"/>
                </a:lnTo>
                <a:lnTo>
                  <a:pt x="88772" y="51561"/>
                </a:lnTo>
                <a:lnTo>
                  <a:pt x="87248" y="53467"/>
                </a:lnTo>
                <a:lnTo>
                  <a:pt x="86613" y="56769"/>
                </a:lnTo>
                <a:lnTo>
                  <a:pt x="86613" y="61595"/>
                </a:lnTo>
                <a:lnTo>
                  <a:pt x="87211" y="69477"/>
                </a:lnTo>
                <a:lnTo>
                  <a:pt x="89011" y="76930"/>
                </a:lnTo>
                <a:lnTo>
                  <a:pt x="92025" y="83954"/>
                </a:lnTo>
                <a:lnTo>
                  <a:pt x="96266" y="90551"/>
                </a:lnTo>
                <a:lnTo>
                  <a:pt x="100339" y="83431"/>
                </a:lnTo>
                <a:lnTo>
                  <a:pt x="103235" y="76358"/>
                </a:lnTo>
                <a:lnTo>
                  <a:pt x="104963" y="69334"/>
                </a:lnTo>
                <a:lnTo>
                  <a:pt x="105537" y="62357"/>
                </a:lnTo>
                <a:lnTo>
                  <a:pt x="105537" y="58801"/>
                </a:lnTo>
                <a:lnTo>
                  <a:pt x="104647" y="55626"/>
                </a:lnTo>
                <a:lnTo>
                  <a:pt x="102743" y="52831"/>
                </a:lnTo>
                <a:lnTo>
                  <a:pt x="100838" y="50165"/>
                </a:lnTo>
                <a:lnTo>
                  <a:pt x="98297" y="48768"/>
                </a:lnTo>
                <a:lnTo>
                  <a:pt x="95122" y="48768"/>
                </a:lnTo>
                <a:close/>
              </a:path>
              <a:path w="223519" h="273684">
                <a:moveTo>
                  <a:pt x="96519" y="0"/>
                </a:moveTo>
                <a:lnTo>
                  <a:pt x="141364" y="11358"/>
                </a:lnTo>
                <a:lnTo>
                  <a:pt x="168195" y="43037"/>
                </a:lnTo>
                <a:lnTo>
                  <a:pt x="173354" y="71120"/>
                </a:lnTo>
                <a:lnTo>
                  <a:pt x="171876" y="86792"/>
                </a:lnTo>
                <a:lnTo>
                  <a:pt x="167433" y="101250"/>
                </a:lnTo>
                <a:lnTo>
                  <a:pt x="160014" y="114518"/>
                </a:lnTo>
                <a:lnTo>
                  <a:pt x="149606" y="126618"/>
                </a:lnTo>
                <a:lnTo>
                  <a:pt x="173735" y="170687"/>
                </a:lnTo>
                <a:lnTo>
                  <a:pt x="218059" y="143891"/>
                </a:lnTo>
                <a:lnTo>
                  <a:pt x="218059" y="201167"/>
                </a:lnTo>
                <a:lnTo>
                  <a:pt x="196596" y="214121"/>
                </a:lnTo>
                <a:lnTo>
                  <a:pt x="223393" y="267335"/>
                </a:lnTo>
                <a:lnTo>
                  <a:pt x="146557" y="267335"/>
                </a:lnTo>
                <a:lnTo>
                  <a:pt x="138175" y="250571"/>
                </a:lnTo>
                <a:lnTo>
                  <a:pt x="121864" y="260665"/>
                </a:lnTo>
                <a:lnTo>
                  <a:pt x="105505" y="267890"/>
                </a:lnTo>
                <a:lnTo>
                  <a:pt x="89098" y="272234"/>
                </a:lnTo>
                <a:lnTo>
                  <a:pt x="72644" y="273685"/>
                </a:lnTo>
                <a:lnTo>
                  <a:pt x="56139" y="272232"/>
                </a:lnTo>
                <a:lnTo>
                  <a:pt x="18796" y="250443"/>
                </a:lnTo>
                <a:lnTo>
                  <a:pt x="1168" y="210456"/>
                </a:lnTo>
                <a:lnTo>
                  <a:pt x="0" y="194817"/>
                </a:lnTo>
                <a:lnTo>
                  <a:pt x="692" y="182459"/>
                </a:lnTo>
                <a:lnTo>
                  <a:pt x="17339" y="146669"/>
                </a:lnTo>
                <a:lnTo>
                  <a:pt x="42163" y="131953"/>
                </a:lnTo>
                <a:lnTo>
                  <a:pt x="28995" y="121356"/>
                </a:lnTo>
                <a:lnTo>
                  <a:pt x="19589" y="108236"/>
                </a:lnTo>
                <a:lnTo>
                  <a:pt x="13946" y="92591"/>
                </a:lnTo>
                <a:lnTo>
                  <a:pt x="12065" y="74421"/>
                </a:lnTo>
                <a:lnTo>
                  <a:pt x="13489" y="58469"/>
                </a:lnTo>
                <a:lnTo>
                  <a:pt x="34671" y="20446"/>
                </a:lnTo>
                <a:lnTo>
                  <a:pt x="77944" y="1266"/>
                </a:lnTo>
                <a:lnTo>
                  <a:pt x="96519" y="0"/>
                </a:lnTo>
                <a:close/>
              </a:path>
            </a:pathLst>
          </a:custGeom>
          <a:ln w="9144">
            <a:solidFill>
              <a:srgbClr val="FFFFFF"/>
            </a:solidFill>
          </a:ln>
        </p:spPr>
        <p:txBody>
          <a:bodyPr wrap="square" lIns="0" tIns="0" rIns="0" bIns="0" rtlCol="0"/>
          <a:lstStyle/>
          <a:p>
            <a:endParaRPr/>
          </a:p>
        </p:txBody>
      </p:sp>
      <p:pic>
        <p:nvPicPr>
          <p:cNvPr id="13" name="object 13"/>
          <p:cNvPicPr/>
          <p:nvPr/>
        </p:nvPicPr>
        <p:blipFill>
          <a:blip r:embed="rId6" cstate="print"/>
          <a:stretch>
            <a:fillRect/>
          </a:stretch>
        </p:blipFill>
        <p:spPr>
          <a:xfrm>
            <a:off x="2569463" y="129540"/>
            <a:ext cx="1163573" cy="464058"/>
          </a:xfrm>
          <a:prstGeom prst="rect">
            <a:avLst/>
          </a:prstGeom>
        </p:spPr>
      </p:pic>
      <p:pic>
        <p:nvPicPr>
          <p:cNvPr id="14" name="object 14"/>
          <p:cNvPicPr/>
          <p:nvPr/>
        </p:nvPicPr>
        <p:blipFill>
          <a:blip r:embed="rId7" cstate="print"/>
          <a:stretch>
            <a:fillRect/>
          </a:stretch>
        </p:blipFill>
        <p:spPr>
          <a:xfrm>
            <a:off x="2561844" y="121907"/>
            <a:ext cx="1148333" cy="448830"/>
          </a:xfrm>
          <a:prstGeom prst="rect">
            <a:avLst/>
          </a:prstGeom>
        </p:spPr>
      </p:pic>
      <p:sp>
        <p:nvSpPr>
          <p:cNvPr id="15" name="object 15"/>
          <p:cNvSpPr/>
          <p:nvPr/>
        </p:nvSpPr>
        <p:spPr>
          <a:xfrm>
            <a:off x="2628900" y="189229"/>
            <a:ext cx="1016635" cy="317500"/>
          </a:xfrm>
          <a:custGeom>
            <a:avLst/>
            <a:gdLst/>
            <a:ahLst/>
            <a:cxnLst/>
            <a:rect l="l" t="t" r="r" b="b"/>
            <a:pathLst>
              <a:path w="1016635" h="317500">
                <a:moveTo>
                  <a:pt x="721105" y="50292"/>
                </a:moveTo>
                <a:lnTo>
                  <a:pt x="678082" y="57418"/>
                </a:lnTo>
                <a:lnTo>
                  <a:pt x="642961" y="84209"/>
                </a:lnTo>
                <a:lnTo>
                  <a:pt x="631894" y="124637"/>
                </a:lnTo>
                <a:lnTo>
                  <a:pt x="631444" y="138684"/>
                </a:lnTo>
                <a:lnTo>
                  <a:pt x="631444" y="159385"/>
                </a:lnTo>
                <a:lnTo>
                  <a:pt x="704976" y="159385"/>
                </a:lnTo>
                <a:lnTo>
                  <a:pt x="702437" y="160401"/>
                </a:lnTo>
                <a:lnTo>
                  <a:pt x="657208" y="180039"/>
                </a:lnTo>
                <a:lnTo>
                  <a:pt x="632041" y="218684"/>
                </a:lnTo>
                <a:lnTo>
                  <a:pt x="631444" y="232283"/>
                </a:lnTo>
                <a:lnTo>
                  <a:pt x="631467" y="253238"/>
                </a:lnTo>
                <a:lnTo>
                  <a:pt x="641516" y="297113"/>
                </a:lnTo>
                <a:lnTo>
                  <a:pt x="678158" y="316232"/>
                </a:lnTo>
                <a:lnTo>
                  <a:pt x="688594" y="316992"/>
                </a:lnTo>
                <a:lnTo>
                  <a:pt x="696519" y="316540"/>
                </a:lnTo>
                <a:lnTo>
                  <a:pt x="728979" y="298323"/>
                </a:lnTo>
                <a:lnTo>
                  <a:pt x="728979" y="290195"/>
                </a:lnTo>
                <a:lnTo>
                  <a:pt x="810767" y="290195"/>
                </a:lnTo>
                <a:lnTo>
                  <a:pt x="810767" y="265176"/>
                </a:lnTo>
                <a:lnTo>
                  <a:pt x="716026" y="265176"/>
                </a:lnTo>
                <a:lnTo>
                  <a:pt x="713740" y="263779"/>
                </a:lnTo>
                <a:lnTo>
                  <a:pt x="712596" y="260985"/>
                </a:lnTo>
                <a:lnTo>
                  <a:pt x="711326" y="258318"/>
                </a:lnTo>
                <a:lnTo>
                  <a:pt x="710691" y="250698"/>
                </a:lnTo>
                <a:lnTo>
                  <a:pt x="710691" y="227203"/>
                </a:lnTo>
                <a:lnTo>
                  <a:pt x="711580" y="218948"/>
                </a:lnTo>
                <a:lnTo>
                  <a:pt x="713358" y="213614"/>
                </a:lnTo>
                <a:lnTo>
                  <a:pt x="715137" y="208153"/>
                </a:lnTo>
                <a:lnTo>
                  <a:pt x="719582" y="201549"/>
                </a:lnTo>
                <a:lnTo>
                  <a:pt x="726820" y="193548"/>
                </a:lnTo>
                <a:lnTo>
                  <a:pt x="810767" y="193548"/>
                </a:lnTo>
                <a:lnTo>
                  <a:pt x="810680" y="173643"/>
                </a:lnTo>
                <a:lnTo>
                  <a:pt x="810524" y="156718"/>
                </a:lnTo>
                <a:lnTo>
                  <a:pt x="710691" y="156718"/>
                </a:lnTo>
                <a:lnTo>
                  <a:pt x="710691" y="115570"/>
                </a:lnTo>
                <a:lnTo>
                  <a:pt x="711200" y="107696"/>
                </a:lnTo>
                <a:lnTo>
                  <a:pt x="711962" y="105410"/>
                </a:lnTo>
                <a:lnTo>
                  <a:pt x="712851" y="103251"/>
                </a:lnTo>
                <a:lnTo>
                  <a:pt x="714883" y="102108"/>
                </a:lnTo>
                <a:lnTo>
                  <a:pt x="806845" y="102108"/>
                </a:lnTo>
                <a:lnTo>
                  <a:pt x="806576" y="100204"/>
                </a:lnTo>
                <a:lnTo>
                  <a:pt x="781684" y="64770"/>
                </a:lnTo>
                <a:lnTo>
                  <a:pt x="739822" y="51197"/>
                </a:lnTo>
                <a:lnTo>
                  <a:pt x="721105" y="50292"/>
                </a:lnTo>
                <a:close/>
              </a:path>
              <a:path w="1016635" h="317500">
                <a:moveTo>
                  <a:pt x="810767" y="290195"/>
                </a:moveTo>
                <a:lnTo>
                  <a:pt x="728979" y="290195"/>
                </a:lnTo>
                <a:lnTo>
                  <a:pt x="728979" y="312293"/>
                </a:lnTo>
                <a:lnTo>
                  <a:pt x="810767" y="312293"/>
                </a:lnTo>
                <a:lnTo>
                  <a:pt x="810767" y="290195"/>
                </a:lnTo>
                <a:close/>
              </a:path>
              <a:path w="1016635" h="317500">
                <a:moveTo>
                  <a:pt x="810767" y="193548"/>
                </a:moveTo>
                <a:lnTo>
                  <a:pt x="726820" y="193548"/>
                </a:lnTo>
                <a:lnTo>
                  <a:pt x="726820" y="253238"/>
                </a:lnTo>
                <a:lnTo>
                  <a:pt x="726440" y="260223"/>
                </a:lnTo>
                <a:lnTo>
                  <a:pt x="725424" y="262128"/>
                </a:lnTo>
                <a:lnTo>
                  <a:pt x="724534" y="264160"/>
                </a:lnTo>
                <a:lnTo>
                  <a:pt x="722376" y="265176"/>
                </a:lnTo>
                <a:lnTo>
                  <a:pt x="810767" y="265176"/>
                </a:lnTo>
                <a:lnTo>
                  <a:pt x="810767" y="193548"/>
                </a:lnTo>
                <a:close/>
              </a:path>
              <a:path w="1016635" h="317500">
                <a:moveTo>
                  <a:pt x="806845" y="102108"/>
                </a:moveTo>
                <a:lnTo>
                  <a:pt x="720978" y="102108"/>
                </a:lnTo>
                <a:lnTo>
                  <a:pt x="723138" y="103632"/>
                </a:lnTo>
                <a:lnTo>
                  <a:pt x="726185" y="109729"/>
                </a:lnTo>
                <a:lnTo>
                  <a:pt x="726820" y="117348"/>
                </a:lnTo>
                <a:lnTo>
                  <a:pt x="726820" y="139700"/>
                </a:lnTo>
                <a:lnTo>
                  <a:pt x="710691" y="156718"/>
                </a:lnTo>
                <a:lnTo>
                  <a:pt x="810524" y="156718"/>
                </a:lnTo>
                <a:lnTo>
                  <a:pt x="810421" y="152146"/>
                </a:lnTo>
                <a:lnTo>
                  <a:pt x="809720" y="131334"/>
                </a:lnTo>
                <a:lnTo>
                  <a:pt x="808410" y="113179"/>
                </a:lnTo>
                <a:lnTo>
                  <a:pt x="806845" y="102108"/>
                </a:lnTo>
                <a:close/>
              </a:path>
              <a:path w="1016635" h="317500">
                <a:moveTo>
                  <a:pt x="612901" y="54864"/>
                </a:moveTo>
                <a:lnTo>
                  <a:pt x="526669" y="54864"/>
                </a:lnTo>
                <a:lnTo>
                  <a:pt x="526669" y="312293"/>
                </a:lnTo>
                <a:lnTo>
                  <a:pt x="612901" y="312293"/>
                </a:lnTo>
                <a:lnTo>
                  <a:pt x="612901" y="54864"/>
                </a:lnTo>
                <a:close/>
              </a:path>
              <a:path w="1016635" h="317500">
                <a:moveTo>
                  <a:pt x="292481" y="54864"/>
                </a:moveTo>
                <a:lnTo>
                  <a:pt x="208533" y="54864"/>
                </a:lnTo>
                <a:lnTo>
                  <a:pt x="208627" y="242231"/>
                </a:lnTo>
                <a:lnTo>
                  <a:pt x="213232" y="286004"/>
                </a:lnTo>
                <a:lnTo>
                  <a:pt x="241534" y="313295"/>
                </a:lnTo>
                <a:lnTo>
                  <a:pt x="265430" y="316992"/>
                </a:lnTo>
                <a:lnTo>
                  <a:pt x="273288" y="316564"/>
                </a:lnTo>
                <a:lnTo>
                  <a:pt x="307594" y="291719"/>
                </a:lnTo>
                <a:lnTo>
                  <a:pt x="391541" y="291719"/>
                </a:lnTo>
                <a:lnTo>
                  <a:pt x="391541" y="265176"/>
                </a:lnTo>
                <a:lnTo>
                  <a:pt x="296544" y="265176"/>
                </a:lnTo>
                <a:lnTo>
                  <a:pt x="294513" y="263906"/>
                </a:lnTo>
                <a:lnTo>
                  <a:pt x="293624" y="261366"/>
                </a:lnTo>
                <a:lnTo>
                  <a:pt x="293123" y="257965"/>
                </a:lnTo>
                <a:lnTo>
                  <a:pt x="292766" y="251397"/>
                </a:lnTo>
                <a:lnTo>
                  <a:pt x="292564" y="242231"/>
                </a:lnTo>
                <a:lnTo>
                  <a:pt x="292481" y="54864"/>
                </a:lnTo>
                <a:close/>
              </a:path>
              <a:path w="1016635" h="317500">
                <a:moveTo>
                  <a:pt x="391541" y="291719"/>
                </a:moveTo>
                <a:lnTo>
                  <a:pt x="307594" y="291719"/>
                </a:lnTo>
                <a:lnTo>
                  <a:pt x="306324" y="312293"/>
                </a:lnTo>
                <a:lnTo>
                  <a:pt x="391541" y="312293"/>
                </a:lnTo>
                <a:lnTo>
                  <a:pt x="391541" y="291719"/>
                </a:lnTo>
                <a:close/>
              </a:path>
              <a:path w="1016635" h="317500">
                <a:moveTo>
                  <a:pt x="391541" y="54864"/>
                </a:moveTo>
                <a:lnTo>
                  <a:pt x="307594" y="54864"/>
                </a:lnTo>
                <a:lnTo>
                  <a:pt x="307483" y="242231"/>
                </a:lnTo>
                <a:lnTo>
                  <a:pt x="307308" y="250555"/>
                </a:lnTo>
                <a:lnTo>
                  <a:pt x="306951" y="257471"/>
                </a:lnTo>
                <a:lnTo>
                  <a:pt x="306450" y="261112"/>
                </a:lnTo>
                <a:lnTo>
                  <a:pt x="305688" y="263779"/>
                </a:lnTo>
                <a:lnTo>
                  <a:pt x="303530" y="265176"/>
                </a:lnTo>
                <a:lnTo>
                  <a:pt x="391541" y="265176"/>
                </a:lnTo>
                <a:lnTo>
                  <a:pt x="391541" y="54864"/>
                </a:lnTo>
                <a:close/>
              </a:path>
              <a:path w="1016635" h="317500">
                <a:moveTo>
                  <a:pt x="916940" y="0"/>
                </a:moveTo>
                <a:lnTo>
                  <a:pt x="832992" y="0"/>
                </a:lnTo>
                <a:lnTo>
                  <a:pt x="832992" y="312293"/>
                </a:lnTo>
                <a:lnTo>
                  <a:pt x="916940" y="312293"/>
                </a:lnTo>
                <a:lnTo>
                  <a:pt x="916940" y="117856"/>
                </a:lnTo>
                <a:lnTo>
                  <a:pt x="917575" y="110109"/>
                </a:lnTo>
                <a:lnTo>
                  <a:pt x="918768" y="106807"/>
                </a:lnTo>
                <a:lnTo>
                  <a:pt x="919988" y="103759"/>
                </a:lnTo>
                <a:lnTo>
                  <a:pt x="921892" y="102108"/>
                </a:lnTo>
                <a:lnTo>
                  <a:pt x="1015397" y="102108"/>
                </a:lnTo>
                <a:lnTo>
                  <a:pt x="1014706" y="94945"/>
                </a:lnTo>
                <a:lnTo>
                  <a:pt x="1013205" y="86487"/>
                </a:lnTo>
                <a:lnTo>
                  <a:pt x="1010828" y="79629"/>
                </a:lnTo>
                <a:lnTo>
                  <a:pt x="1006951" y="73152"/>
                </a:lnTo>
                <a:lnTo>
                  <a:pt x="1002712" y="68326"/>
                </a:lnTo>
                <a:lnTo>
                  <a:pt x="916940" y="68326"/>
                </a:lnTo>
                <a:lnTo>
                  <a:pt x="916940" y="0"/>
                </a:lnTo>
                <a:close/>
              </a:path>
              <a:path w="1016635" h="317500">
                <a:moveTo>
                  <a:pt x="1015397" y="102108"/>
                </a:moveTo>
                <a:lnTo>
                  <a:pt x="927862" y="102108"/>
                </a:lnTo>
                <a:lnTo>
                  <a:pt x="930020" y="103632"/>
                </a:lnTo>
                <a:lnTo>
                  <a:pt x="931065" y="106934"/>
                </a:lnTo>
                <a:lnTo>
                  <a:pt x="931777" y="110139"/>
                </a:lnTo>
                <a:lnTo>
                  <a:pt x="932291" y="115554"/>
                </a:lnTo>
                <a:lnTo>
                  <a:pt x="932590" y="123042"/>
                </a:lnTo>
                <a:lnTo>
                  <a:pt x="932688" y="312293"/>
                </a:lnTo>
                <a:lnTo>
                  <a:pt x="1016634" y="312293"/>
                </a:lnTo>
                <a:lnTo>
                  <a:pt x="1016586" y="132588"/>
                </a:lnTo>
                <a:lnTo>
                  <a:pt x="1016420" y="119813"/>
                </a:lnTo>
                <a:lnTo>
                  <a:pt x="1015777" y="106045"/>
                </a:lnTo>
                <a:lnTo>
                  <a:pt x="1015397" y="102108"/>
                </a:lnTo>
                <a:close/>
              </a:path>
              <a:path w="1016635" h="317500">
                <a:moveTo>
                  <a:pt x="958341" y="50292"/>
                </a:moveTo>
                <a:lnTo>
                  <a:pt x="919352" y="62738"/>
                </a:lnTo>
                <a:lnTo>
                  <a:pt x="916940" y="68326"/>
                </a:lnTo>
                <a:lnTo>
                  <a:pt x="1002712" y="68326"/>
                </a:lnTo>
                <a:lnTo>
                  <a:pt x="968609" y="50983"/>
                </a:lnTo>
                <a:lnTo>
                  <a:pt x="958341" y="50292"/>
                </a:lnTo>
                <a:close/>
              </a:path>
              <a:path w="1016635" h="317500">
                <a:moveTo>
                  <a:pt x="612901" y="0"/>
                </a:moveTo>
                <a:lnTo>
                  <a:pt x="526669" y="0"/>
                </a:lnTo>
                <a:lnTo>
                  <a:pt x="526669" y="47371"/>
                </a:lnTo>
                <a:lnTo>
                  <a:pt x="612901" y="47371"/>
                </a:lnTo>
                <a:lnTo>
                  <a:pt x="612901" y="0"/>
                </a:lnTo>
                <a:close/>
              </a:path>
              <a:path w="1016635" h="317500">
                <a:moveTo>
                  <a:pt x="503174" y="0"/>
                </a:moveTo>
                <a:lnTo>
                  <a:pt x="416941" y="0"/>
                </a:lnTo>
                <a:lnTo>
                  <a:pt x="416941" y="312293"/>
                </a:lnTo>
                <a:lnTo>
                  <a:pt x="503174" y="312293"/>
                </a:lnTo>
                <a:lnTo>
                  <a:pt x="503174" y="0"/>
                </a:lnTo>
                <a:close/>
              </a:path>
              <a:path w="1016635" h="317500">
                <a:moveTo>
                  <a:pt x="87122" y="0"/>
                </a:moveTo>
                <a:lnTo>
                  <a:pt x="0" y="0"/>
                </a:lnTo>
                <a:lnTo>
                  <a:pt x="0" y="312293"/>
                </a:lnTo>
                <a:lnTo>
                  <a:pt x="87122" y="312293"/>
                </a:lnTo>
                <a:lnTo>
                  <a:pt x="87122" y="181737"/>
                </a:lnTo>
                <a:lnTo>
                  <a:pt x="163244" y="181737"/>
                </a:lnTo>
                <a:lnTo>
                  <a:pt x="151510" y="141479"/>
                </a:lnTo>
                <a:lnTo>
                  <a:pt x="158918" y="118364"/>
                </a:lnTo>
                <a:lnTo>
                  <a:pt x="87122" y="118364"/>
                </a:lnTo>
                <a:lnTo>
                  <a:pt x="87122" y="0"/>
                </a:lnTo>
                <a:close/>
              </a:path>
              <a:path w="1016635" h="317500">
                <a:moveTo>
                  <a:pt x="163244" y="181737"/>
                </a:moveTo>
                <a:lnTo>
                  <a:pt x="87122" y="181737"/>
                </a:lnTo>
                <a:lnTo>
                  <a:pt x="112394" y="312293"/>
                </a:lnTo>
                <a:lnTo>
                  <a:pt x="201294" y="312293"/>
                </a:lnTo>
                <a:lnTo>
                  <a:pt x="163244" y="181737"/>
                </a:lnTo>
                <a:close/>
              </a:path>
              <a:path w="1016635" h="317500">
                <a:moveTo>
                  <a:pt x="196850" y="0"/>
                </a:moveTo>
                <a:lnTo>
                  <a:pt x="115697" y="0"/>
                </a:lnTo>
                <a:lnTo>
                  <a:pt x="87122" y="118364"/>
                </a:lnTo>
                <a:lnTo>
                  <a:pt x="158918" y="118364"/>
                </a:lnTo>
                <a:lnTo>
                  <a:pt x="196850" y="0"/>
                </a:lnTo>
                <a:close/>
              </a:path>
            </a:pathLst>
          </a:custGeom>
          <a:solidFill>
            <a:srgbClr val="392F2A"/>
          </a:solidFill>
        </p:spPr>
        <p:txBody>
          <a:bodyPr wrap="square" lIns="0" tIns="0" rIns="0" bIns="0" rtlCol="0"/>
          <a:lstStyle/>
          <a:p>
            <a:endParaRPr/>
          </a:p>
        </p:txBody>
      </p:sp>
      <p:sp>
        <p:nvSpPr>
          <p:cNvPr id="16" name="object 16"/>
          <p:cNvSpPr/>
          <p:nvPr/>
        </p:nvSpPr>
        <p:spPr>
          <a:xfrm>
            <a:off x="2628900" y="189229"/>
            <a:ext cx="1016635" cy="317500"/>
          </a:xfrm>
          <a:custGeom>
            <a:avLst/>
            <a:gdLst/>
            <a:ahLst/>
            <a:cxnLst/>
            <a:rect l="l" t="t" r="r" b="b"/>
            <a:pathLst>
              <a:path w="1016635" h="317500">
                <a:moveTo>
                  <a:pt x="726820" y="193548"/>
                </a:moveTo>
                <a:lnTo>
                  <a:pt x="719582" y="201549"/>
                </a:lnTo>
                <a:lnTo>
                  <a:pt x="715137" y="208153"/>
                </a:lnTo>
                <a:lnTo>
                  <a:pt x="713358" y="213614"/>
                </a:lnTo>
                <a:lnTo>
                  <a:pt x="711580" y="218948"/>
                </a:lnTo>
                <a:lnTo>
                  <a:pt x="710691" y="227203"/>
                </a:lnTo>
                <a:lnTo>
                  <a:pt x="710691" y="238252"/>
                </a:lnTo>
                <a:lnTo>
                  <a:pt x="710691" y="250698"/>
                </a:lnTo>
                <a:lnTo>
                  <a:pt x="711326" y="258318"/>
                </a:lnTo>
                <a:lnTo>
                  <a:pt x="712596" y="260985"/>
                </a:lnTo>
                <a:lnTo>
                  <a:pt x="713740" y="263779"/>
                </a:lnTo>
                <a:lnTo>
                  <a:pt x="716026" y="265176"/>
                </a:lnTo>
                <a:lnTo>
                  <a:pt x="719327" y="265176"/>
                </a:lnTo>
                <a:lnTo>
                  <a:pt x="722376" y="265176"/>
                </a:lnTo>
                <a:lnTo>
                  <a:pt x="724534" y="264160"/>
                </a:lnTo>
                <a:lnTo>
                  <a:pt x="725424" y="262128"/>
                </a:lnTo>
                <a:lnTo>
                  <a:pt x="726440" y="260223"/>
                </a:lnTo>
                <a:lnTo>
                  <a:pt x="726820" y="253238"/>
                </a:lnTo>
                <a:lnTo>
                  <a:pt x="726820" y="241173"/>
                </a:lnTo>
                <a:lnTo>
                  <a:pt x="726820" y="193548"/>
                </a:lnTo>
                <a:close/>
              </a:path>
              <a:path w="1016635" h="317500">
                <a:moveTo>
                  <a:pt x="718184" y="102108"/>
                </a:moveTo>
                <a:lnTo>
                  <a:pt x="714883" y="102108"/>
                </a:lnTo>
                <a:lnTo>
                  <a:pt x="712851" y="103251"/>
                </a:lnTo>
                <a:lnTo>
                  <a:pt x="711962" y="105410"/>
                </a:lnTo>
                <a:lnTo>
                  <a:pt x="711200" y="107696"/>
                </a:lnTo>
                <a:lnTo>
                  <a:pt x="710691" y="115570"/>
                </a:lnTo>
                <a:lnTo>
                  <a:pt x="710691" y="129286"/>
                </a:lnTo>
                <a:lnTo>
                  <a:pt x="710691" y="156718"/>
                </a:lnTo>
                <a:lnTo>
                  <a:pt x="726820" y="139700"/>
                </a:lnTo>
                <a:lnTo>
                  <a:pt x="726820" y="129794"/>
                </a:lnTo>
                <a:lnTo>
                  <a:pt x="726820" y="117348"/>
                </a:lnTo>
                <a:lnTo>
                  <a:pt x="726185" y="109729"/>
                </a:lnTo>
                <a:lnTo>
                  <a:pt x="724662" y="106680"/>
                </a:lnTo>
                <a:lnTo>
                  <a:pt x="723138" y="103632"/>
                </a:lnTo>
                <a:lnTo>
                  <a:pt x="720978" y="102108"/>
                </a:lnTo>
                <a:lnTo>
                  <a:pt x="718184" y="102108"/>
                </a:lnTo>
                <a:close/>
              </a:path>
              <a:path w="1016635" h="317500">
                <a:moveTo>
                  <a:pt x="526669" y="54864"/>
                </a:moveTo>
                <a:lnTo>
                  <a:pt x="612901" y="54864"/>
                </a:lnTo>
                <a:lnTo>
                  <a:pt x="612901" y="312293"/>
                </a:lnTo>
                <a:lnTo>
                  <a:pt x="526669" y="312293"/>
                </a:lnTo>
                <a:lnTo>
                  <a:pt x="526669" y="54864"/>
                </a:lnTo>
                <a:close/>
              </a:path>
              <a:path w="1016635" h="317500">
                <a:moveTo>
                  <a:pt x="208533" y="54864"/>
                </a:moveTo>
                <a:lnTo>
                  <a:pt x="292481" y="54864"/>
                </a:lnTo>
                <a:lnTo>
                  <a:pt x="292481" y="228854"/>
                </a:lnTo>
                <a:lnTo>
                  <a:pt x="292552" y="241685"/>
                </a:lnTo>
                <a:lnTo>
                  <a:pt x="296544" y="265176"/>
                </a:lnTo>
                <a:lnTo>
                  <a:pt x="299847" y="265176"/>
                </a:lnTo>
                <a:lnTo>
                  <a:pt x="303530" y="265176"/>
                </a:lnTo>
                <a:lnTo>
                  <a:pt x="307594" y="226949"/>
                </a:lnTo>
                <a:lnTo>
                  <a:pt x="307594" y="54864"/>
                </a:lnTo>
                <a:lnTo>
                  <a:pt x="391541" y="54864"/>
                </a:lnTo>
                <a:lnTo>
                  <a:pt x="391541" y="312293"/>
                </a:lnTo>
                <a:lnTo>
                  <a:pt x="306324" y="312293"/>
                </a:lnTo>
                <a:lnTo>
                  <a:pt x="307594" y="291719"/>
                </a:lnTo>
                <a:lnTo>
                  <a:pt x="306831" y="299466"/>
                </a:lnTo>
                <a:lnTo>
                  <a:pt x="265430" y="316992"/>
                </a:lnTo>
                <a:lnTo>
                  <a:pt x="256686" y="316585"/>
                </a:lnTo>
                <a:lnTo>
                  <a:pt x="220980" y="300355"/>
                </a:lnTo>
                <a:lnTo>
                  <a:pt x="208899" y="254556"/>
                </a:lnTo>
                <a:lnTo>
                  <a:pt x="208533" y="227203"/>
                </a:lnTo>
                <a:lnTo>
                  <a:pt x="208533" y="54864"/>
                </a:lnTo>
                <a:close/>
              </a:path>
              <a:path w="1016635" h="317500">
                <a:moveTo>
                  <a:pt x="721105" y="50292"/>
                </a:moveTo>
                <a:lnTo>
                  <a:pt x="770112" y="58436"/>
                </a:lnTo>
                <a:lnTo>
                  <a:pt x="803455" y="90131"/>
                </a:lnTo>
                <a:lnTo>
                  <a:pt x="809720" y="131334"/>
                </a:lnTo>
                <a:lnTo>
                  <a:pt x="810767" y="183134"/>
                </a:lnTo>
                <a:lnTo>
                  <a:pt x="810767" y="312293"/>
                </a:lnTo>
                <a:lnTo>
                  <a:pt x="728979" y="312293"/>
                </a:lnTo>
                <a:lnTo>
                  <a:pt x="728979" y="290195"/>
                </a:lnTo>
                <a:lnTo>
                  <a:pt x="728979" y="298323"/>
                </a:lnTo>
                <a:lnTo>
                  <a:pt x="688594" y="316992"/>
                </a:lnTo>
                <a:lnTo>
                  <a:pt x="678158" y="316232"/>
                </a:lnTo>
                <a:lnTo>
                  <a:pt x="641516" y="297113"/>
                </a:lnTo>
                <a:lnTo>
                  <a:pt x="631444" y="252857"/>
                </a:lnTo>
                <a:lnTo>
                  <a:pt x="631444" y="232283"/>
                </a:lnTo>
                <a:lnTo>
                  <a:pt x="641095" y="191770"/>
                </a:lnTo>
                <a:lnTo>
                  <a:pt x="686562" y="166878"/>
                </a:lnTo>
                <a:lnTo>
                  <a:pt x="692530" y="164466"/>
                </a:lnTo>
                <a:lnTo>
                  <a:pt x="697864" y="162306"/>
                </a:lnTo>
                <a:lnTo>
                  <a:pt x="702437" y="160401"/>
                </a:lnTo>
                <a:lnTo>
                  <a:pt x="704976" y="159385"/>
                </a:lnTo>
                <a:lnTo>
                  <a:pt x="631444" y="159385"/>
                </a:lnTo>
                <a:lnTo>
                  <a:pt x="631444" y="138684"/>
                </a:lnTo>
                <a:lnTo>
                  <a:pt x="631894" y="124637"/>
                </a:lnTo>
                <a:lnTo>
                  <a:pt x="642961" y="84209"/>
                </a:lnTo>
                <a:lnTo>
                  <a:pt x="678082" y="57418"/>
                </a:lnTo>
                <a:lnTo>
                  <a:pt x="705272" y="51080"/>
                </a:lnTo>
                <a:lnTo>
                  <a:pt x="721105" y="50292"/>
                </a:lnTo>
                <a:close/>
              </a:path>
              <a:path w="1016635" h="317500">
                <a:moveTo>
                  <a:pt x="832992" y="0"/>
                </a:moveTo>
                <a:lnTo>
                  <a:pt x="916940" y="0"/>
                </a:lnTo>
                <a:lnTo>
                  <a:pt x="916940" y="68326"/>
                </a:lnTo>
                <a:lnTo>
                  <a:pt x="919352" y="62738"/>
                </a:lnTo>
                <a:lnTo>
                  <a:pt x="958341" y="50292"/>
                </a:lnTo>
                <a:lnTo>
                  <a:pt x="968609" y="50983"/>
                </a:lnTo>
                <a:lnTo>
                  <a:pt x="1006951" y="73152"/>
                </a:lnTo>
                <a:lnTo>
                  <a:pt x="1016420" y="119813"/>
                </a:lnTo>
                <a:lnTo>
                  <a:pt x="1016634" y="136271"/>
                </a:lnTo>
                <a:lnTo>
                  <a:pt x="1016634" y="312293"/>
                </a:lnTo>
                <a:lnTo>
                  <a:pt x="932688" y="312293"/>
                </a:lnTo>
                <a:lnTo>
                  <a:pt x="932688" y="132588"/>
                </a:lnTo>
                <a:lnTo>
                  <a:pt x="932590" y="123042"/>
                </a:lnTo>
                <a:lnTo>
                  <a:pt x="927862" y="102108"/>
                </a:lnTo>
                <a:lnTo>
                  <a:pt x="924687" y="102108"/>
                </a:lnTo>
                <a:lnTo>
                  <a:pt x="921892" y="102108"/>
                </a:lnTo>
                <a:lnTo>
                  <a:pt x="919988" y="103759"/>
                </a:lnTo>
                <a:lnTo>
                  <a:pt x="918717" y="106934"/>
                </a:lnTo>
                <a:lnTo>
                  <a:pt x="917575" y="110109"/>
                </a:lnTo>
                <a:lnTo>
                  <a:pt x="916940" y="117856"/>
                </a:lnTo>
                <a:lnTo>
                  <a:pt x="916940" y="130175"/>
                </a:lnTo>
                <a:lnTo>
                  <a:pt x="916940" y="312293"/>
                </a:lnTo>
                <a:lnTo>
                  <a:pt x="832992" y="312293"/>
                </a:lnTo>
                <a:lnTo>
                  <a:pt x="832992" y="0"/>
                </a:lnTo>
                <a:close/>
              </a:path>
              <a:path w="1016635" h="317500">
                <a:moveTo>
                  <a:pt x="526669" y="0"/>
                </a:moveTo>
                <a:lnTo>
                  <a:pt x="612901" y="0"/>
                </a:lnTo>
                <a:lnTo>
                  <a:pt x="612901" y="47371"/>
                </a:lnTo>
                <a:lnTo>
                  <a:pt x="526669" y="47371"/>
                </a:lnTo>
                <a:lnTo>
                  <a:pt x="526669" y="0"/>
                </a:lnTo>
                <a:close/>
              </a:path>
              <a:path w="1016635" h="317500">
                <a:moveTo>
                  <a:pt x="416941" y="0"/>
                </a:moveTo>
                <a:lnTo>
                  <a:pt x="503174" y="0"/>
                </a:lnTo>
                <a:lnTo>
                  <a:pt x="503174" y="312293"/>
                </a:lnTo>
                <a:lnTo>
                  <a:pt x="416941" y="312293"/>
                </a:lnTo>
                <a:lnTo>
                  <a:pt x="416941" y="0"/>
                </a:lnTo>
                <a:close/>
              </a:path>
              <a:path w="1016635" h="317500">
                <a:moveTo>
                  <a:pt x="0" y="0"/>
                </a:moveTo>
                <a:lnTo>
                  <a:pt x="87122" y="0"/>
                </a:lnTo>
                <a:lnTo>
                  <a:pt x="87122" y="118364"/>
                </a:lnTo>
                <a:lnTo>
                  <a:pt x="115697" y="0"/>
                </a:lnTo>
                <a:lnTo>
                  <a:pt x="196850" y="0"/>
                </a:lnTo>
                <a:lnTo>
                  <a:pt x="151510" y="141479"/>
                </a:lnTo>
                <a:lnTo>
                  <a:pt x="201294" y="312293"/>
                </a:lnTo>
                <a:lnTo>
                  <a:pt x="112394" y="312293"/>
                </a:lnTo>
                <a:lnTo>
                  <a:pt x="87122" y="181737"/>
                </a:lnTo>
                <a:lnTo>
                  <a:pt x="87122" y="312293"/>
                </a:lnTo>
                <a:lnTo>
                  <a:pt x="0" y="312293"/>
                </a:lnTo>
                <a:lnTo>
                  <a:pt x="0" y="0"/>
                </a:lnTo>
                <a:close/>
              </a:path>
            </a:pathLst>
          </a:custGeom>
          <a:ln w="9144">
            <a:solidFill>
              <a:srgbClr val="FFFFFF"/>
            </a:solidFill>
          </a:ln>
        </p:spPr>
        <p:txBody>
          <a:bodyPr wrap="square" lIns="0" tIns="0" rIns="0" bIns="0" rtlCol="0"/>
          <a:lstStyle/>
          <a:p>
            <a:endParaRPr/>
          </a:p>
        </p:txBody>
      </p:sp>
      <p:pic>
        <p:nvPicPr>
          <p:cNvPr id="17" name="object 17"/>
          <p:cNvPicPr/>
          <p:nvPr/>
        </p:nvPicPr>
        <p:blipFill>
          <a:blip r:embed="rId8" cstate="print"/>
          <a:stretch>
            <a:fillRect/>
          </a:stretch>
        </p:blipFill>
        <p:spPr>
          <a:xfrm>
            <a:off x="3672840" y="129540"/>
            <a:ext cx="441198" cy="464058"/>
          </a:xfrm>
          <a:prstGeom prst="rect">
            <a:avLst/>
          </a:prstGeom>
        </p:spPr>
      </p:pic>
      <p:pic>
        <p:nvPicPr>
          <p:cNvPr id="18" name="object 18"/>
          <p:cNvPicPr/>
          <p:nvPr/>
        </p:nvPicPr>
        <p:blipFill>
          <a:blip r:embed="rId9" cstate="print"/>
          <a:stretch>
            <a:fillRect/>
          </a:stretch>
        </p:blipFill>
        <p:spPr>
          <a:xfrm>
            <a:off x="3665220" y="121907"/>
            <a:ext cx="425970" cy="448830"/>
          </a:xfrm>
          <a:prstGeom prst="rect">
            <a:avLst/>
          </a:prstGeom>
        </p:spPr>
      </p:pic>
      <p:sp>
        <p:nvSpPr>
          <p:cNvPr id="19" name="object 19"/>
          <p:cNvSpPr/>
          <p:nvPr/>
        </p:nvSpPr>
        <p:spPr>
          <a:xfrm>
            <a:off x="3732402" y="189229"/>
            <a:ext cx="294640" cy="317500"/>
          </a:xfrm>
          <a:custGeom>
            <a:avLst/>
            <a:gdLst/>
            <a:ahLst/>
            <a:cxnLst/>
            <a:rect l="l" t="t" r="r" b="b"/>
            <a:pathLst>
              <a:path w="294639" h="317500">
                <a:moveTo>
                  <a:pt x="55753" y="50292"/>
                </a:moveTo>
                <a:lnTo>
                  <a:pt x="15617" y="65322"/>
                </a:lnTo>
                <a:lnTo>
                  <a:pt x="240" y="111631"/>
                </a:lnTo>
                <a:lnTo>
                  <a:pt x="0" y="125349"/>
                </a:lnTo>
                <a:lnTo>
                  <a:pt x="0" y="242316"/>
                </a:lnTo>
                <a:lnTo>
                  <a:pt x="3937" y="283718"/>
                </a:lnTo>
                <a:lnTo>
                  <a:pt x="37115" y="314436"/>
                </a:lnTo>
                <a:lnTo>
                  <a:pt x="54864" y="316992"/>
                </a:lnTo>
                <a:lnTo>
                  <a:pt x="61819" y="316611"/>
                </a:lnTo>
                <a:lnTo>
                  <a:pt x="99060" y="294259"/>
                </a:lnTo>
                <a:lnTo>
                  <a:pt x="183007" y="294259"/>
                </a:lnTo>
                <a:lnTo>
                  <a:pt x="183007" y="265176"/>
                </a:lnTo>
                <a:lnTo>
                  <a:pt x="88265" y="265176"/>
                </a:lnTo>
                <a:lnTo>
                  <a:pt x="86487" y="264033"/>
                </a:lnTo>
                <a:lnTo>
                  <a:pt x="84455" y="259715"/>
                </a:lnTo>
                <a:lnTo>
                  <a:pt x="83947" y="253746"/>
                </a:lnTo>
                <a:lnTo>
                  <a:pt x="84006" y="111631"/>
                </a:lnTo>
                <a:lnTo>
                  <a:pt x="84455" y="106807"/>
                </a:lnTo>
                <a:lnTo>
                  <a:pt x="86487" y="102997"/>
                </a:lnTo>
                <a:lnTo>
                  <a:pt x="88392" y="102108"/>
                </a:lnTo>
                <a:lnTo>
                  <a:pt x="183007" y="102108"/>
                </a:lnTo>
                <a:lnTo>
                  <a:pt x="183007" y="70612"/>
                </a:lnTo>
                <a:lnTo>
                  <a:pt x="99060" y="70612"/>
                </a:lnTo>
                <a:lnTo>
                  <a:pt x="96901" y="64262"/>
                </a:lnTo>
                <a:lnTo>
                  <a:pt x="91567" y="59309"/>
                </a:lnTo>
                <a:lnTo>
                  <a:pt x="83185" y="55754"/>
                </a:lnTo>
                <a:lnTo>
                  <a:pt x="76755" y="53346"/>
                </a:lnTo>
                <a:lnTo>
                  <a:pt x="70040" y="51641"/>
                </a:lnTo>
                <a:lnTo>
                  <a:pt x="63039" y="50627"/>
                </a:lnTo>
                <a:lnTo>
                  <a:pt x="55753" y="50292"/>
                </a:lnTo>
                <a:close/>
              </a:path>
              <a:path w="294639" h="317500">
                <a:moveTo>
                  <a:pt x="183007" y="294259"/>
                </a:moveTo>
                <a:lnTo>
                  <a:pt x="99060" y="294259"/>
                </a:lnTo>
                <a:lnTo>
                  <a:pt x="99060" y="312293"/>
                </a:lnTo>
                <a:lnTo>
                  <a:pt x="183007" y="312293"/>
                </a:lnTo>
                <a:lnTo>
                  <a:pt x="183007" y="294259"/>
                </a:lnTo>
                <a:close/>
              </a:path>
              <a:path w="294639" h="317500">
                <a:moveTo>
                  <a:pt x="183007" y="102108"/>
                </a:moveTo>
                <a:lnTo>
                  <a:pt x="94361" y="102108"/>
                </a:lnTo>
                <a:lnTo>
                  <a:pt x="96393" y="103251"/>
                </a:lnTo>
                <a:lnTo>
                  <a:pt x="97409" y="105410"/>
                </a:lnTo>
                <a:lnTo>
                  <a:pt x="98552" y="107569"/>
                </a:lnTo>
                <a:lnTo>
                  <a:pt x="98989" y="112268"/>
                </a:lnTo>
                <a:lnTo>
                  <a:pt x="99060" y="250571"/>
                </a:lnTo>
                <a:lnTo>
                  <a:pt x="98552" y="258572"/>
                </a:lnTo>
                <a:lnTo>
                  <a:pt x="97282" y="261239"/>
                </a:lnTo>
                <a:lnTo>
                  <a:pt x="96139" y="263779"/>
                </a:lnTo>
                <a:lnTo>
                  <a:pt x="93980" y="265176"/>
                </a:lnTo>
                <a:lnTo>
                  <a:pt x="183007" y="265176"/>
                </a:lnTo>
                <a:lnTo>
                  <a:pt x="183007" y="102108"/>
                </a:lnTo>
                <a:close/>
              </a:path>
              <a:path w="294639" h="317500">
                <a:moveTo>
                  <a:pt x="183007" y="0"/>
                </a:moveTo>
                <a:lnTo>
                  <a:pt x="99060" y="0"/>
                </a:lnTo>
                <a:lnTo>
                  <a:pt x="99060" y="70612"/>
                </a:lnTo>
                <a:lnTo>
                  <a:pt x="183007" y="70612"/>
                </a:lnTo>
                <a:lnTo>
                  <a:pt x="183007" y="0"/>
                </a:lnTo>
                <a:close/>
              </a:path>
              <a:path w="294639" h="317500">
                <a:moveTo>
                  <a:pt x="294259" y="54864"/>
                </a:moveTo>
                <a:lnTo>
                  <a:pt x="208026" y="54864"/>
                </a:lnTo>
                <a:lnTo>
                  <a:pt x="208026" y="312293"/>
                </a:lnTo>
                <a:lnTo>
                  <a:pt x="294259" y="312293"/>
                </a:lnTo>
                <a:lnTo>
                  <a:pt x="294259" y="54864"/>
                </a:lnTo>
                <a:close/>
              </a:path>
              <a:path w="294639" h="317500">
                <a:moveTo>
                  <a:pt x="294259" y="0"/>
                </a:moveTo>
                <a:lnTo>
                  <a:pt x="208026" y="0"/>
                </a:lnTo>
                <a:lnTo>
                  <a:pt x="208026" y="47371"/>
                </a:lnTo>
                <a:lnTo>
                  <a:pt x="294259" y="47371"/>
                </a:lnTo>
                <a:lnTo>
                  <a:pt x="294259" y="0"/>
                </a:lnTo>
                <a:close/>
              </a:path>
            </a:pathLst>
          </a:custGeom>
          <a:solidFill>
            <a:srgbClr val="392F2A"/>
          </a:solidFill>
        </p:spPr>
        <p:txBody>
          <a:bodyPr wrap="square" lIns="0" tIns="0" rIns="0" bIns="0" rtlCol="0"/>
          <a:lstStyle/>
          <a:p>
            <a:endParaRPr/>
          </a:p>
        </p:txBody>
      </p:sp>
      <p:sp>
        <p:nvSpPr>
          <p:cNvPr id="20" name="object 20"/>
          <p:cNvSpPr/>
          <p:nvPr/>
        </p:nvSpPr>
        <p:spPr>
          <a:xfrm>
            <a:off x="3732402" y="189229"/>
            <a:ext cx="294640" cy="317500"/>
          </a:xfrm>
          <a:custGeom>
            <a:avLst/>
            <a:gdLst/>
            <a:ahLst/>
            <a:cxnLst/>
            <a:rect l="l" t="t" r="r" b="b"/>
            <a:pathLst>
              <a:path w="294639" h="317500">
                <a:moveTo>
                  <a:pt x="91313" y="102108"/>
                </a:moveTo>
                <a:lnTo>
                  <a:pt x="88392" y="102108"/>
                </a:lnTo>
                <a:lnTo>
                  <a:pt x="86487" y="102997"/>
                </a:lnTo>
                <a:lnTo>
                  <a:pt x="85471" y="104902"/>
                </a:lnTo>
                <a:lnTo>
                  <a:pt x="84455" y="106807"/>
                </a:lnTo>
                <a:lnTo>
                  <a:pt x="83947" y="112268"/>
                </a:lnTo>
                <a:lnTo>
                  <a:pt x="83947" y="121539"/>
                </a:lnTo>
                <a:lnTo>
                  <a:pt x="83947" y="244094"/>
                </a:lnTo>
                <a:lnTo>
                  <a:pt x="83947" y="253746"/>
                </a:lnTo>
                <a:lnTo>
                  <a:pt x="84455" y="259715"/>
                </a:lnTo>
                <a:lnTo>
                  <a:pt x="85471" y="261874"/>
                </a:lnTo>
                <a:lnTo>
                  <a:pt x="86487" y="264033"/>
                </a:lnTo>
                <a:lnTo>
                  <a:pt x="88265" y="265176"/>
                </a:lnTo>
                <a:lnTo>
                  <a:pt x="90805" y="265176"/>
                </a:lnTo>
                <a:lnTo>
                  <a:pt x="93980" y="265176"/>
                </a:lnTo>
                <a:lnTo>
                  <a:pt x="96139" y="263779"/>
                </a:lnTo>
                <a:lnTo>
                  <a:pt x="97282" y="261239"/>
                </a:lnTo>
                <a:lnTo>
                  <a:pt x="98552" y="258572"/>
                </a:lnTo>
                <a:lnTo>
                  <a:pt x="99060" y="250571"/>
                </a:lnTo>
                <a:lnTo>
                  <a:pt x="99060" y="237236"/>
                </a:lnTo>
                <a:lnTo>
                  <a:pt x="99060" y="121539"/>
                </a:lnTo>
                <a:lnTo>
                  <a:pt x="99060" y="113030"/>
                </a:lnTo>
                <a:lnTo>
                  <a:pt x="98552" y="107569"/>
                </a:lnTo>
                <a:lnTo>
                  <a:pt x="97409" y="105410"/>
                </a:lnTo>
                <a:lnTo>
                  <a:pt x="96393" y="103251"/>
                </a:lnTo>
                <a:lnTo>
                  <a:pt x="94361" y="102108"/>
                </a:lnTo>
                <a:lnTo>
                  <a:pt x="91313" y="102108"/>
                </a:lnTo>
                <a:close/>
              </a:path>
              <a:path w="294639" h="317500">
                <a:moveTo>
                  <a:pt x="208026" y="54864"/>
                </a:moveTo>
                <a:lnTo>
                  <a:pt x="294259" y="54864"/>
                </a:lnTo>
                <a:lnTo>
                  <a:pt x="294259" y="312293"/>
                </a:lnTo>
                <a:lnTo>
                  <a:pt x="208026" y="312293"/>
                </a:lnTo>
                <a:lnTo>
                  <a:pt x="208026" y="54864"/>
                </a:lnTo>
                <a:close/>
              </a:path>
              <a:path w="294639" h="317500">
                <a:moveTo>
                  <a:pt x="208026" y="0"/>
                </a:moveTo>
                <a:lnTo>
                  <a:pt x="294259" y="0"/>
                </a:lnTo>
                <a:lnTo>
                  <a:pt x="294259" y="47371"/>
                </a:lnTo>
                <a:lnTo>
                  <a:pt x="208026" y="47371"/>
                </a:lnTo>
                <a:lnTo>
                  <a:pt x="208026" y="0"/>
                </a:lnTo>
                <a:close/>
              </a:path>
              <a:path w="294639" h="317500">
                <a:moveTo>
                  <a:pt x="99060" y="0"/>
                </a:moveTo>
                <a:lnTo>
                  <a:pt x="183007" y="0"/>
                </a:lnTo>
                <a:lnTo>
                  <a:pt x="183007" y="312293"/>
                </a:lnTo>
                <a:lnTo>
                  <a:pt x="99060" y="312293"/>
                </a:lnTo>
                <a:lnTo>
                  <a:pt x="99060" y="294259"/>
                </a:lnTo>
                <a:lnTo>
                  <a:pt x="96012" y="301371"/>
                </a:lnTo>
                <a:lnTo>
                  <a:pt x="54864" y="316992"/>
                </a:lnTo>
                <a:lnTo>
                  <a:pt x="45668" y="316351"/>
                </a:lnTo>
                <a:lnTo>
                  <a:pt x="10318" y="296085"/>
                </a:lnTo>
                <a:lnTo>
                  <a:pt x="240" y="255554"/>
                </a:lnTo>
                <a:lnTo>
                  <a:pt x="0" y="242316"/>
                </a:lnTo>
                <a:lnTo>
                  <a:pt x="0" y="125349"/>
                </a:lnTo>
                <a:lnTo>
                  <a:pt x="3937" y="82931"/>
                </a:lnTo>
                <a:lnTo>
                  <a:pt x="37639" y="52768"/>
                </a:lnTo>
                <a:lnTo>
                  <a:pt x="55753" y="50292"/>
                </a:lnTo>
                <a:lnTo>
                  <a:pt x="63039" y="50627"/>
                </a:lnTo>
                <a:lnTo>
                  <a:pt x="99060" y="70612"/>
                </a:lnTo>
                <a:lnTo>
                  <a:pt x="99060" y="0"/>
                </a:lnTo>
                <a:close/>
              </a:path>
            </a:pathLst>
          </a:custGeom>
          <a:ln w="9144">
            <a:solidFill>
              <a:srgbClr val="FFFFFF"/>
            </a:solidFill>
          </a:ln>
        </p:spPr>
        <p:txBody>
          <a:bodyPr wrap="square" lIns="0" tIns="0" rIns="0" bIns="0" rtlCol="0"/>
          <a:lstStyle/>
          <a:p>
            <a:endParaRPr/>
          </a:p>
        </p:txBody>
      </p:sp>
      <p:pic>
        <p:nvPicPr>
          <p:cNvPr id="21" name="object 21"/>
          <p:cNvPicPr/>
          <p:nvPr/>
        </p:nvPicPr>
        <p:blipFill>
          <a:blip r:embed="rId10" cstate="print"/>
          <a:stretch>
            <a:fillRect/>
          </a:stretch>
        </p:blipFill>
        <p:spPr>
          <a:xfrm>
            <a:off x="4059935" y="129540"/>
            <a:ext cx="1440942" cy="496062"/>
          </a:xfrm>
          <a:prstGeom prst="rect">
            <a:avLst/>
          </a:prstGeom>
        </p:spPr>
      </p:pic>
      <p:pic>
        <p:nvPicPr>
          <p:cNvPr id="22" name="object 22"/>
          <p:cNvPicPr/>
          <p:nvPr/>
        </p:nvPicPr>
        <p:blipFill>
          <a:blip r:embed="rId11" cstate="print"/>
          <a:stretch>
            <a:fillRect/>
          </a:stretch>
        </p:blipFill>
        <p:spPr>
          <a:xfrm>
            <a:off x="4052315" y="121932"/>
            <a:ext cx="1425701" cy="479285"/>
          </a:xfrm>
          <a:prstGeom prst="rect">
            <a:avLst/>
          </a:prstGeom>
        </p:spPr>
      </p:pic>
      <p:pic>
        <p:nvPicPr>
          <p:cNvPr id="23" name="object 23"/>
          <p:cNvPicPr/>
          <p:nvPr/>
        </p:nvPicPr>
        <p:blipFill>
          <a:blip r:embed="rId12" cstate="print"/>
          <a:stretch>
            <a:fillRect/>
          </a:stretch>
        </p:blipFill>
        <p:spPr>
          <a:xfrm>
            <a:off x="4114800" y="184657"/>
            <a:ext cx="1303528" cy="356997"/>
          </a:xfrm>
          <a:prstGeom prst="rect">
            <a:avLst/>
          </a:prstGeom>
        </p:spPr>
      </p:pic>
      <p:pic>
        <p:nvPicPr>
          <p:cNvPr id="24" name="object 24"/>
          <p:cNvPicPr/>
          <p:nvPr/>
        </p:nvPicPr>
        <p:blipFill>
          <a:blip r:embed="rId13" cstate="print"/>
          <a:stretch>
            <a:fillRect/>
          </a:stretch>
        </p:blipFill>
        <p:spPr>
          <a:xfrm>
            <a:off x="5439155" y="129540"/>
            <a:ext cx="1497330" cy="464058"/>
          </a:xfrm>
          <a:prstGeom prst="rect">
            <a:avLst/>
          </a:prstGeom>
        </p:spPr>
      </p:pic>
      <p:pic>
        <p:nvPicPr>
          <p:cNvPr id="25" name="object 25"/>
          <p:cNvPicPr/>
          <p:nvPr/>
        </p:nvPicPr>
        <p:blipFill>
          <a:blip r:embed="rId14" cstate="print"/>
          <a:stretch>
            <a:fillRect/>
          </a:stretch>
        </p:blipFill>
        <p:spPr>
          <a:xfrm>
            <a:off x="5431535" y="121907"/>
            <a:ext cx="1482090" cy="448830"/>
          </a:xfrm>
          <a:prstGeom prst="rect">
            <a:avLst/>
          </a:prstGeom>
        </p:spPr>
      </p:pic>
      <p:pic>
        <p:nvPicPr>
          <p:cNvPr id="26" name="object 26"/>
          <p:cNvPicPr/>
          <p:nvPr/>
        </p:nvPicPr>
        <p:blipFill>
          <a:blip r:embed="rId15" cstate="print"/>
          <a:stretch>
            <a:fillRect/>
          </a:stretch>
        </p:blipFill>
        <p:spPr>
          <a:xfrm>
            <a:off x="5494019" y="184657"/>
            <a:ext cx="1359407" cy="326136"/>
          </a:xfrm>
          <a:prstGeom prst="rect">
            <a:avLst/>
          </a:prstGeom>
        </p:spPr>
      </p:pic>
      <p:pic>
        <p:nvPicPr>
          <p:cNvPr id="27" name="object 27"/>
          <p:cNvPicPr/>
          <p:nvPr/>
        </p:nvPicPr>
        <p:blipFill>
          <a:blip r:embed="rId16" cstate="print"/>
          <a:stretch>
            <a:fillRect/>
          </a:stretch>
        </p:blipFill>
        <p:spPr>
          <a:xfrm>
            <a:off x="6870191" y="123431"/>
            <a:ext cx="1553718" cy="471690"/>
          </a:xfrm>
          <a:prstGeom prst="rect">
            <a:avLst/>
          </a:prstGeom>
        </p:spPr>
      </p:pic>
      <p:pic>
        <p:nvPicPr>
          <p:cNvPr id="28" name="object 28"/>
          <p:cNvPicPr/>
          <p:nvPr/>
        </p:nvPicPr>
        <p:blipFill>
          <a:blip r:embed="rId17" cstate="print"/>
          <a:stretch>
            <a:fillRect/>
          </a:stretch>
        </p:blipFill>
        <p:spPr>
          <a:xfrm>
            <a:off x="6862571" y="115836"/>
            <a:ext cx="1538477" cy="456425"/>
          </a:xfrm>
          <a:prstGeom prst="rect">
            <a:avLst/>
          </a:prstGeom>
        </p:spPr>
      </p:pic>
      <p:pic>
        <p:nvPicPr>
          <p:cNvPr id="29" name="object 29"/>
          <p:cNvPicPr/>
          <p:nvPr/>
        </p:nvPicPr>
        <p:blipFill>
          <a:blip r:embed="rId18" cstate="print"/>
          <a:stretch>
            <a:fillRect/>
          </a:stretch>
        </p:blipFill>
        <p:spPr>
          <a:xfrm>
            <a:off x="6925182" y="178054"/>
            <a:ext cx="1416177" cy="334391"/>
          </a:xfrm>
          <a:prstGeom prst="rect">
            <a:avLst/>
          </a:prstGeom>
        </p:spPr>
      </p:pic>
      <p:sp>
        <p:nvSpPr>
          <p:cNvPr id="30" name="object 30"/>
          <p:cNvSpPr/>
          <p:nvPr/>
        </p:nvSpPr>
        <p:spPr>
          <a:xfrm>
            <a:off x="3474084" y="1870964"/>
            <a:ext cx="2053589" cy="1561465"/>
          </a:xfrm>
          <a:custGeom>
            <a:avLst/>
            <a:gdLst/>
            <a:ahLst/>
            <a:cxnLst/>
            <a:rect l="l" t="t" r="r" b="b"/>
            <a:pathLst>
              <a:path w="2053589" h="1561464">
                <a:moveTo>
                  <a:pt x="94869" y="1499869"/>
                </a:moveTo>
                <a:lnTo>
                  <a:pt x="46862" y="1503044"/>
                </a:lnTo>
                <a:lnTo>
                  <a:pt x="48133" y="1503044"/>
                </a:lnTo>
                <a:lnTo>
                  <a:pt x="0" y="1504060"/>
                </a:lnTo>
                <a:lnTo>
                  <a:pt x="1270" y="1561210"/>
                </a:lnTo>
                <a:lnTo>
                  <a:pt x="50037" y="1560067"/>
                </a:lnTo>
                <a:lnTo>
                  <a:pt x="99187" y="1556892"/>
                </a:lnTo>
                <a:lnTo>
                  <a:pt x="148209" y="1551559"/>
                </a:lnTo>
                <a:lnTo>
                  <a:pt x="196850" y="1544446"/>
                </a:lnTo>
                <a:lnTo>
                  <a:pt x="245110" y="1535175"/>
                </a:lnTo>
                <a:lnTo>
                  <a:pt x="292989" y="1524253"/>
                </a:lnTo>
                <a:lnTo>
                  <a:pt x="340106" y="1511427"/>
                </a:lnTo>
                <a:lnTo>
                  <a:pt x="376802" y="1499996"/>
                </a:lnTo>
                <a:lnTo>
                  <a:pt x="93725" y="1499996"/>
                </a:lnTo>
                <a:lnTo>
                  <a:pt x="94869" y="1499869"/>
                </a:lnTo>
                <a:close/>
              </a:path>
              <a:path w="2053589" h="1561464">
                <a:moveTo>
                  <a:pt x="392393" y="1494916"/>
                </a:moveTo>
                <a:lnTo>
                  <a:pt x="141478" y="1494916"/>
                </a:lnTo>
                <a:lnTo>
                  <a:pt x="93725" y="1499996"/>
                </a:lnTo>
                <a:lnTo>
                  <a:pt x="376802" y="1499996"/>
                </a:lnTo>
                <a:lnTo>
                  <a:pt x="386588" y="1496948"/>
                </a:lnTo>
                <a:lnTo>
                  <a:pt x="392393" y="1494916"/>
                </a:lnTo>
                <a:close/>
              </a:path>
              <a:path w="2053589" h="1561464">
                <a:moveTo>
                  <a:pt x="187833" y="1487931"/>
                </a:moveTo>
                <a:lnTo>
                  <a:pt x="140463" y="1495024"/>
                </a:lnTo>
                <a:lnTo>
                  <a:pt x="141478" y="1494916"/>
                </a:lnTo>
                <a:lnTo>
                  <a:pt x="392393" y="1494916"/>
                </a:lnTo>
                <a:lnTo>
                  <a:pt x="411625" y="1488185"/>
                </a:lnTo>
                <a:lnTo>
                  <a:pt x="186816" y="1488185"/>
                </a:lnTo>
                <a:lnTo>
                  <a:pt x="187833" y="1487931"/>
                </a:lnTo>
                <a:close/>
              </a:path>
              <a:path w="2053589" h="1561464">
                <a:moveTo>
                  <a:pt x="233692" y="1479215"/>
                </a:moveTo>
                <a:lnTo>
                  <a:pt x="186816" y="1488185"/>
                </a:lnTo>
                <a:lnTo>
                  <a:pt x="411625" y="1488185"/>
                </a:lnTo>
                <a:lnTo>
                  <a:pt x="432308" y="1480946"/>
                </a:lnTo>
                <a:lnTo>
                  <a:pt x="436150" y="1479422"/>
                </a:lnTo>
                <a:lnTo>
                  <a:pt x="232791" y="1479422"/>
                </a:lnTo>
                <a:lnTo>
                  <a:pt x="233692" y="1479215"/>
                </a:lnTo>
                <a:close/>
              </a:path>
              <a:path w="2053589" h="1561464">
                <a:moveTo>
                  <a:pt x="436790" y="1479168"/>
                </a:moveTo>
                <a:lnTo>
                  <a:pt x="233934" y="1479168"/>
                </a:lnTo>
                <a:lnTo>
                  <a:pt x="232791" y="1479422"/>
                </a:lnTo>
                <a:lnTo>
                  <a:pt x="436150" y="1479422"/>
                </a:lnTo>
                <a:lnTo>
                  <a:pt x="436790" y="1479168"/>
                </a:lnTo>
                <a:close/>
              </a:path>
              <a:path w="2053589" h="1561464">
                <a:moveTo>
                  <a:pt x="463369" y="1468627"/>
                </a:moveTo>
                <a:lnTo>
                  <a:pt x="279654" y="1468627"/>
                </a:lnTo>
                <a:lnTo>
                  <a:pt x="233692" y="1479215"/>
                </a:lnTo>
                <a:lnTo>
                  <a:pt x="233934" y="1479168"/>
                </a:lnTo>
                <a:lnTo>
                  <a:pt x="436790" y="1479168"/>
                </a:lnTo>
                <a:lnTo>
                  <a:pt x="463369" y="1468627"/>
                </a:lnTo>
                <a:close/>
              </a:path>
              <a:path w="2053589" h="1561464">
                <a:moveTo>
                  <a:pt x="492518" y="1456435"/>
                </a:moveTo>
                <a:lnTo>
                  <a:pt x="324612" y="1456435"/>
                </a:lnTo>
                <a:lnTo>
                  <a:pt x="278510" y="1468881"/>
                </a:lnTo>
                <a:lnTo>
                  <a:pt x="279654" y="1468627"/>
                </a:lnTo>
                <a:lnTo>
                  <a:pt x="463369" y="1468627"/>
                </a:lnTo>
                <a:lnTo>
                  <a:pt x="477139" y="1463166"/>
                </a:lnTo>
                <a:lnTo>
                  <a:pt x="492518" y="1456435"/>
                </a:lnTo>
                <a:close/>
              </a:path>
              <a:path w="2053589" h="1561464">
                <a:moveTo>
                  <a:pt x="523851" y="1442592"/>
                </a:moveTo>
                <a:lnTo>
                  <a:pt x="369062" y="1442592"/>
                </a:lnTo>
                <a:lnTo>
                  <a:pt x="323596" y="1456690"/>
                </a:lnTo>
                <a:lnTo>
                  <a:pt x="324612" y="1456435"/>
                </a:lnTo>
                <a:lnTo>
                  <a:pt x="492518" y="1456435"/>
                </a:lnTo>
                <a:lnTo>
                  <a:pt x="520954" y="1443990"/>
                </a:lnTo>
                <a:lnTo>
                  <a:pt x="523851" y="1442592"/>
                </a:lnTo>
                <a:close/>
              </a:path>
              <a:path w="2053589" h="1561464">
                <a:moveTo>
                  <a:pt x="412877" y="1427098"/>
                </a:moveTo>
                <a:lnTo>
                  <a:pt x="368046" y="1442846"/>
                </a:lnTo>
                <a:lnTo>
                  <a:pt x="369062" y="1442592"/>
                </a:lnTo>
                <a:lnTo>
                  <a:pt x="523851" y="1442592"/>
                </a:lnTo>
                <a:lnTo>
                  <a:pt x="554926" y="1427606"/>
                </a:lnTo>
                <a:lnTo>
                  <a:pt x="411734" y="1427606"/>
                </a:lnTo>
                <a:lnTo>
                  <a:pt x="412877" y="1427098"/>
                </a:lnTo>
                <a:close/>
              </a:path>
              <a:path w="2053589" h="1561464">
                <a:moveTo>
                  <a:pt x="588680" y="1410208"/>
                </a:moveTo>
                <a:lnTo>
                  <a:pt x="455548" y="1410208"/>
                </a:lnTo>
                <a:lnTo>
                  <a:pt x="454660" y="1410589"/>
                </a:lnTo>
                <a:lnTo>
                  <a:pt x="411734" y="1427606"/>
                </a:lnTo>
                <a:lnTo>
                  <a:pt x="554926" y="1427606"/>
                </a:lnTo>
                <a:lnTo>
                  <a:pt x="563879" y="1423289"/>
                </a:lnTo>
                <a:lnTo>
                  <a:pt x="588680" y="1410208"/>
                </a:lnTo>
                <a:close/>
              </a:path>
              <a:path w="2053589" h="1561464">
                <a:moveTo>
                  <a:pt x="455346" y="1410288"/>
                </a:moveTo>
                <a:lnTo>
                  <a:pt x="454589" y="1410589"/>
                </a:lnTo>
                <a:lnTo>
                  <a:pt x="455346" y="1410288"/>
                </a:lnTo>
                <a:close/>
              </a:path>
              <a:path w="2053589" h="1561464">
                <a:moveTo>
                  <a:pt x="497585" y="1391792"/>
                </a:moveTo>
                <a:lnTo>
                  <a:pt x="455346" y="1410288"/>
                </a:lnTo>
                <a:lnTo>
                  <a:pt x="455548" y="1410208"/>
                </a:lnTo>
                <a:lnTo>
                  <a:pt x="588680" y="1410208"/>
                </a:lnTo>
                <a:lnTo>
                  <a:pt x="605535" y="1401317"/>
                </a:lnTo>
                <a:lnTo>
                  <a:pt x="621253" y="1392301"/>
                </a:lnTo>
                <a:lnTo>
                  <a:pt x="496697" y="1392301"/>
                </a:lnTo>
                <a:lnTo>
                  <a:pt x="497585" y="1391792"/>
                </a:lnTo>
                <a:close/>
              </a:path>
              <a:path w="2053589" h="1561464">
                <a:moveTo>
                  <a:pt x="655556" y="1372108"/>
                </a:moveTo>
                <a:lnTo>
                  <a:pt x="538607" y="1372108"/>
                </a:lnTo>
                <a:lnTo>
                  <a:pt x="537591" y="1372615"/>
                </a:lnTo>
                <a:lnTo>
                  <a:pt x="496697" y="1392301"/>
                </a:lnTo>
                <a:lnTo>
                  <a:pt x="621253" y="1392301"/>
                </a:lnTo>
                <a:lnTo>
                  <a:pt x="646048" y="1378077"/>
                </a:lnTo>
                <a:lnTo>
                  <a:pt x="655556" y="1372108"/>
                </a:lnTo>
                <a:close/>
              </a:path>
              <a:path w="2053589" h="1561464">
                <a:moveTo>
                  <a:pt x="537971" y="1372414"/>
                </a:moveTo>
                <a:lnTo>
                  <a:pt x="537553" y="1372615"/>
                </a:lnTo>
                <a:lnTo>
                  <a:pt x="537971" y="1372414"/>
                </a:lnTo>
                <a:close/>
              </a:path>
              <a:path w="2053589" h="1561464">
                <a:moveTo>
                  <a:pt x="688810" y="1351025"/>
                </a:moveTo>
                <a:lnTo>
                  <a:pt x="578358" y="1351025"/>
                </a:lnTo>
                <a:lnTo>
                  <a:pt x="577469" y="1351534"/>
                </a:lnTo>
                <a:lnTo>
                  <a:pt x="537971" y="1372414"/>
                </a:lnTo>
                <a:lnTo>
                  <a:pt x="538607" y="1372108"/>
                </a:lnTo>
                <a:lnTo>
                  <a:pt x="655556" y="1372108"/>
                </a:lnTo>
                <a:lnTo>
                  <a:pt x="685291" y="1353439"/>
                </a:lnTo>
                <a:lnTo>
                  <a:pt x="688810" y="1351025"/>
                </a:lnTo>
                <a:close/>
              </a:path>
              <a:path w="2053589" h="1561464">
                <a:moveTo>
                  <a:pt x="578287" y="1351062"/>
                </a:moveTo>
                <a:lnTo>
                  <a:pt x="577397" y="1351534"/>
                </a:lnTo>
                <a:lnTo>
                  <a:pt x="578287" y="1351062"/>
                </a:lnTo>
                <a:close/>
              </a:path>
              <a:path w="2053589" h="1561464">
                <a:moveTo>
                  <a:pt x="721217" y="1328801"/>
                </a:moveTo>
                <a:lnTo>
                  <a:pt x="616966" y="1328801"/>
                </a:lnTo>
                <a:lnTo>
                  <a:pt x="578287" y="1351062"/>
                </a:lnTo>
                <a:lnTo>
                  <a:pt x="688810" y="1351025"/>
                </a:lnTo>
                <a:lnTo>
                  <a:pt x="721217" y="1328801"/>
                </a:lnTo>
                <a:close/>
              </a:path>
              <a:path w="2053589" h="1561464">
                <a:moveTo>
                  <a:pt x="753180" y="1305305"/>
                </a:moveTo>
                <a:lnTo>
                  <a:pt x="654431" y="1305305"/>
                </a:lnTo>
                <a:lnTo>
                  <a:pt x="616077" y="1329309"/>
                </a:lnTo>
                <a:lnTo>
                  <a:pt x="616966" y="1328801"/>
                </a:lnTo>
                <a:lnTo>
                  <a:pt x="721217" y="1328801"/>
                </a:lnTo>
                <a:lnTo>
                  <a:pt x="722884" y="1327658"/>
                </a:lnTo>
                <a:lnTo>
                  <a:pt x="753180" y="1305305"/>
                </a:lnTo>
                <a:close/>
              </a:path>
              <a:path w="2053589" h="1561464">
                <a:moveTo>
                  <a:pt x="784014" y="1280794"/>
                </a:moveTo>
                <a:lnTo>
                  <a:pt x="690245" y="1280794"/>
                </a:lnTo>
                <a:lnTo>
                  <a:pt x="689356" y="1281429"/>
                </a:lnTo>
                <a:lnTo>
                  <a:pt x="653415" y="1305940"/>
                </a:lnTo>
                <a:lnTo>
                  <a:pt x="654431" y="1305305"/>
                </a:lnTo>
                <a:lnTo>
                  <a:pt x="753180" y="1305305"/>
                </a:lnTo>
                <a:lnTo>
                  <a:pt x="759206" y="1300860"/>
                </a:lnTo>
                <a:lnTo>
                  <a:pt x="784014" y="1280794"/>
                </a:lnTo>
                <a:close/>
              </a:path>
              <a:path w="2053589" h="1561464">
                <a:moveTo>
                  <a:pt x="689835" y="1281074"/>
                </a:moveTo>
                <a:lnTo>
                  <a:pt x="689315" y="1281429"/>
                </a:lnTo>
                <a:lnTo>
                  <a:pt x="689835" y="1281074"/>
                </a:lnTo>
                <a:close/>
              </a:path>
              <a:path w="2053589" h="1561464">
                <a:moveTo>
                  <a:pt x="813880" y="1255267"/>
                </a:moveTo>
                <a:lnTo>
                  <a:pt x="724662" y="1255267"/>
                </a:lnTo>
                <a:lnTo>
                  <a:pt x="689835" y="1281074"/>
                </a:lnTo>
                <a:lnTo>
                  <a:pt x="690245" y="1280794"/>
                </a:lnTo>
                <a:lnTo>
                  <a:pt x="784014" y="1280794"/>
                </a:lnTo>
                <a:lnTo>
                  <a:pt x="793750" y="1272921"/>
                </a:lnTo>
                <a:lnTo>
                  <a:pt x="813880" y="1255267"/>
                </a:lnTo>
                <a:close/>
              </a:path>
              <a:path w="2053589" h="1561464">
                <a:moveTo>
                  <a:pt x="757428" y="1228725"/>
                </a:moveTo>
                <a:lnTo>
                  <a:pt x="723772" y="1255902"/>
                </a:lnTo>
                <a:lnTo>
                  <a:pt x="724662" y="1255267"/>
                </a:lnTo>
                <a:lnTo>
                  <a:pt x="813880" y="1255267"/>
                </a:lnTo>
                <a:lnTo>
                  <a:pt x="826770" y="1243965"/>
                </a:lnTo>
                <a:lnTo>
                  <a:pt x="841731" y="1229614"/>
                </a:lnTo>
                <a:lnTo>
                  <a:pt x="756539" y="1229614"/>
                </a:lnTo>
                <a:lnTo>
                  <a:pt x="757428" y="1228725"/>
                </a:lnTo>
                <a:close/>
              </a:path>
              <a:path w="2053589" h="1561464">
                <a:moveTo>
                  <a:pt x="869958" y="1201419"/>
                </a:moveTo>
                <a:lnTo>
                  <a:pt x="788542" y="1201419"/>
                </a:lnTo>
                <a:lnTo>
                  <a:pt x="756539" y="1229614"/>
                </a:lnTo>
                <a:lnTo>
                  <a:pt x="841731" y="1229614"/>
                </a:lnTo>
                <a:lnTo>
                  <a:pt x="857885" y="1214119"/>
                </a:lnTo>
                <a:lnTo>
                  <a:pt x="869958" y="1201419"/>
                </a:lnTo>
                <a:close/>
              </a:path>
              <a:path w="2053589" h="1561464">
                <a:moveTo>
                  <a:pt x="895885" y="1173225"/>
                </a:moveTo>
                <a:lnTo>
                  <a:pt x="818007" y="1173225"/>
                </a:lnTo>
                <a:lnTo>
                  <a:pt x="816991" y="1174241"/>
                </a:lnTo>
                <a:lnTo>
                  <a:pt x="787654" y="1202181"/>
                </a:lnTo>
                <a:lnTo>
                  <a:pt x="788542" y="1201419"/>
                </a:lnTo>
                <a:lnTo>
                  <a:pt x="869958" y="1201419"/>
                </a:lnTo>
                <a:lnTo>
                  <a:pt x="887222" y="1183259"/>
                </a:lnTo>
                <a:lnTo>
                  <a:pt x="895885" y="1173225"/>
                </a:lnTo>
                <a:close/>
              </a:path>
              <a:path w="2053589" h="1561464">
                <a:moveTo>
                  <a:pt x="817486" y="1173722"/>
                </a:moveTo>
                <a:lnTo>
                  <a:pt x="816941" y="1174241"/>
                </a:lnTo>
                <a:lnTo>
                  <a:pt x="817486" y="1173722"/>
                </a:lnTo>
                <a:close/>
              </a:path>
              <a:path w="2053589" h="1561464">
                <a:moveTo>
                  <a:pt x="818007" y="1173225"/>
                </a:moveTo>
                <a:lnTo>
                  <a:pt x="817486" y="1173722"/>
                </a:lnTo>
                <a:lnTo>
                  <a:pt x="816991" y="1174241"/>
                </a:lnTo>
                <a:lnTo>
                  <a:pt x="818007" y="1173225"/>
                </a:lnTo>
                <a:close/>
              </a:path>
              <a:path w="2053589" h="1561464">
                <a:moveTo>
                  <a:pt x="920198" y="1144396"/>
                </a:moveTo>
                <a:lnTo>
                  <a:pt x="845439" y="1144396"/>
                </a:lnTo>
                <a:lnTo>
                  <a:pt x="817486" y="1173722"/>
                </a:lnTo>
                <a:lnTo>
                  <a:pt x="818007" y="1173225"/>
                </a:lnTo>
                <a:lnTo>
                  <a:pt x="895885" y="1173225"/>
                </a:lnTo>
                <a:lnTo>
                  <a:pt x="914527" y="1151635"/>
                </a:lnTo>
                <a:lnTo>
                  <a:pt x="920198" y="1144396"/>
                </a:lnTo>
                <a:close/>
              </a:path>
              <a:path w="2053589" h="1561464">
                <a:moveTo>
                  <a:pt x="963749" y="1084834"/>
                </a:moveTo>
                <a:lnTo>
                  <a:pt x="894207" y="1084834"/>
                </a:lnTo>
                <a:lnTo>
                  <a:pt x="869950" y="1115948"/>
                </a:lnTo>
                <a:lnTo>
                  <a:pt x="844422" y="1145413"/>
                </a:lnTo>
                <a:lnTo>
                  <a:pt x="845439" y="1144396"/>
                </a:lnTo>
                <a:lnTo>
                  <a:pt x="920198" y="1144396"/>
                </a:lnTo>
                <a:lnTo>
                  <a:pt x="939800" y="1119378"/>
                </a:lnTo>
                <a:lnTo>
                  <a:pt x="962787" y="1086358"/>
                </a:lnTo>
                <a:lnTo>
                  <a:pt x="963749" y="1084834"/>
                </a:lnTo>
                <a:close/>
              </a:path>
              <a:path w="2053589" h="1561464">
                <a:moveTo>
                  <a:pt x="870839" y="1114805"/>
                </a:moveTo>
                <a:lnTo>
                  <a:pt x="869852" y="1115948"/>
                </a:lnTo>
                <a:lnTo>
                  <a:pt x="870839" y="1114805"/>
                </a:lnTo>
                <a:close/>
              </a:path>
              <a:path w="2053589" h="1561464">
                <a:moveTo>
                  <a:pt x="982553" y="1054227"/>
                </a:moveTo>
                <a:lnTo>
                  <a:pt x="915542" y="1054227"/>
                </a:lnTo>
                <a:lnTo>
                  <a:pt x="893335" y="1085952"/>
                </a:lnTo>
                <a:lnTo>
                  <a:pt x="894207" y="1084834"/>
                </a:lnTo>
                <a:lnTo>
                  <a:pt x="963749" y="1084834"/>
                </a:lnTo>
                <a:lnTo>
                  <a:pt x="973455" y="1069466"/>
                </a:lnTo>
                <a:lnTo>
                  <a:pt x="982553" y="1054227"/>
                </a:lnTo>
                <a:close/>
              </a:path>
              <a:path w="2053589" h="1561464">
                <a:moveTo>
                  <a:pt x="999264" y="1023492"/>
                </a:moveTo>
                <a:lnTo>
                  <a:pt x="934339" y="1023492"/>
                </a:lnTo>
                <a:lnTo>
                  <a:pt x="933831" y="1024381"/>
                </a:lnTo>
                <a:lnTo>
                  <a:pt x="924560" y="1039748"/>
                </a:lnTo>
                <a:lnTo>
                  <a:pt x="914781" y="1055242"/>
                </a:lnTo>
                <a:lnTo>
                  <a:pt x="915542" y="1054227"/>
                </a:lnTo>
                <a:lnTo>
                  <a:pt x="982553" y="1054227"/>
                </a:lnTo>
                <a:lnTo>
                  <a:pt x="983615" y="1052448"/>
                </a:lnTo>
                <a:lnTo>
                  <a:pt x="993140" y="1035303"/>
                </a:lnTo>
                <a:lnTo>
                  <a:pt x="999264" y="1023492"/>
                </a:lnTo>
                <a:close/>
              </a:path>
              <a:path w="2053589" h="1561464">
                <a:moveTo>
                  <a:pt x="924941" y="1039113"/>
                </a:moveTo>
                <a:lnTo>
                  <a:pt x="924541" y="1039748"/>
                </a:lnTo>
                <a:lnTo>
                  <a:pt x="924941" y="1039113"/>
                </a:lnTo>
                <a:close/>
              </a:path>
              <a:path w="2053589" h="1561464">
                <a:moveTo>
                  <a:pt x="934118" y="1023859"/>
                </a:moveTo>
                <a:lnTo>
                  <a:pt x="933804" y="1024381"/>
                </a:lnTo>
                <a:lnTo>
                  <a:pt x="934118" y="1023859"/>
                </a:lnTo>
                <a:close/>
              </a:path>
              <a:path w="2053589" h="1561464">
                <a:moveTo>
                  <a:pt x="1006815" y="1007998"/>
                </a:moveTo>
                <a:lnTo>
                  <a:pt x="942847" y="1007998"/>
                </a:lnTo>
                <a:lnTo>
                  <a:pt x="934118" y="1023859"/>
                </a:lnTo>
                <a:lnTo>
                  <a:pt x="934339" y="1023492"/>
                </a:lnTo>
                <a:lnTo>
                  <a:pt x="999264" y="1023492"/>
                </a:lnTo>
                <a:lnTo>
                  <a:pt x="1002029" y="1018159"/>
                </a:lnTo>
                <a:lnTo>
                  <a:pt x="1006815" y="1007998"/>
                </a:lnTo>
                <a:close/>
              </a:path>
              <a:path w="2053589" h="1561464">
                <a:moveTo>
                  <a:pt x="1032047" y="945006"/>
                </a:moveTo>
                <a:lnTo>
                  <a:pt x="971550" y="945006"/>
                </a:lnTo>
                <a:lnTo>
                  <a:pt x="964946" y="961771"/>
                </a:lnTo>
                <a:lnTo>
                  <a:pt x="958088" y="977391"/>
                </a:lnTo>
                <a:lnTo>
                  <a:pt x="950595" y="993140"/>
                </a:lnTo>
                <a:lnTo>
                  <a:pt x="942466" y="1008634"/>
                </a:lnTo>
                <a:lnTo>
                  <a:pt x="942847" y="1007998"/>
                </a:lnTo>
                <a:lnTo>
                  <a:pt x="1006815" y="1007998"/>
                </a:lnTo>
                <a:lnTo>
                  <a:pt x="1010285" y="1000633"/>
                </a:lnTo>
                <a:lnTo>
                  <a:pt x="1017905" y="983106"/>
                </a:lnTo>
                <a:lnTo>
                  <a:pt x="1024890" y="965453"/>
                </a:lnTo>
                <a:lnTo>
                  <a:pt x="1031240" y="947673"/>
                </a:lnTo>
                <a:lnTo>
                  <a:pt x="1032047" y="945006"/>
                </a:lnTo>
                <a:close/>
              </a:path>
              <a:path w="2053589" h="1561464">
                <a:moveTo>
                  <a:pt x="950976" y="992251"/>
                </a:moveTo>
                <a:lnTo>
                  <a:pt x="950514" y="993140"/>
                </a:lnTo>
                <a:lnTo>
                  <a:pt x="950976" y="992251"/>
                </a:lnTo>
                <a:close/>
              </a:path>
              <a:path w="2053589" h="1561464">
                <a:moveTo>
                  <a:pt x="958469" y="976503"/>
                </a:moveTo>
                <a:lnTo>
                  <a:pt x="958048" y="977391"/>
                </a:lnTo>
                <a:lnTo>
                  <a:pt x="958469" y="976503"/>
                </a:lnTo>
                <a:close/>
              </a:path>
              <a:path w="2053589" h="1561464">
                <a:moveTo>
                  <a:pt x="965327" y="960754"/>
                </a:moveTo>
                <a:lnTo>
                  <a:pt x="964884" y="961771"/>
                </a:lnTo>
                <a:lnTo>
                  <a:pt x="965327" y="960754"/>
                </a:lnTo>
                <a:close/>
              </a:path>
              <a:path w="2053589" h="1561464">
                <a:moveTo>
                  <a:pt x="1036877" y="929004"/>
                </a:moveTo>
                <a:lnTo>
                  <a:pt x="977138" y="929004"/>
                </a:lnTo>
                <a:lnTo>
                  <a:pt x="976757" y="930147"/>
                </a:lnTo>
                <a:lnTo>
                  <a:pt x="971169" y="945768"/>
                </a:lnTo>
                <a:lnTo>
                  <a:pt x="971550" y="945006"/>
                </a:lnTo>
                <a:lnTo>
                  <a:pt x="1032047" y="945006"/>
                </a:lnTo>
                <a:lnTo>
                  <a:pt x="1036877" y="929004"/>
                </a:lnTo>
                <a:close/>
              </a:path>
              <a:path w="2053589" h="1561464">
                <a:moveTo>
                  <a:pt x="976960" y="929502"/>
                </a:moveTo>
                <a:lnTo>
                  <a:pt x="976731" y="930147"/>
                </a:lnTo>
                <a:lnTo>
                  <a:pt x="976960" y="929502"/>
                </a:lnTo>
                <a:close/>
              </a:path>
              <a:path w="2053589" h="1561464">
                <a:moveTo>
                  <a:pt x="1041264" y="913256"/>
                </a:moveTo>
                <a:lnTo>
                  <a:pt x="982091" y="913256"/>
                </a:lnTo>
                <a:lnTo>
                  <a:pt x="976960" y="929502"/>
                </a:lnTo>
                <a:lnTo>
                  <a:pt x="977138" y="929004"/>
                </a:lnTo>
                <a:lnTo>
                  <a:pt x="1036877" y="929004"/>
                </a:lnTo>
                <a:lnTo>
                  <a:pt x="1041264" y="913256"/>
                </a:lnTo>
                <a:close/>
              </a:path>
              <a:path w="2053589" h="1561464">
                <a:moveTo>
                  <a:pt x="1048321" y="881253"/>
                </a:moveTo>
                <a:lnTo>
                  <a:pt x="990219" y="881253"/>
                </a:lnTo>
                <a:lnTo>
                  <a:pt x="989965" y="882395"/>
                </a:lnTo>
                <a:lnTo>
                  <a:pt x="986155" y="898271"/>
                </a:lnTo>
                <a:lnTo>
                  <a:pt x="981837" y="914018"/>
                </a:lnTo>
                <a:lnTo>
                  <a:pt x="982091" y="913256"/>
                </a:lnTo>
                <a:lnTo>
                  <a:pt x="1041264" y="913256"/>
                </a:lnTo>
                <a:lnTo>
                  <a:pt x="1041653" y="911859"/>
                </a:lnTo>
                <a:lnTo>
                  <a:pt x="1045972" y="893698"/>
                </a:lnTo>
                <a:lnTo>
                  <a:pt x="1048321" y="881253"/>
                </a:lnTo>
                <a:close/>
              </a:path>
              <a:path w="2053589" h="1561464">
                <a:moveTo>
                  <a:pt x="986409" y="897128"/>
                </a:moveTo>
                <a:lnTo>
                  <a:pt x="986099" y="898271"/>
                </a:lnTo>
                <a:lnTo>
                  <a:pt x="986409" y="897128"/>
                </a:lnTo>
                <a:close/>
              </a:path>
              <a:path w="2053589" h="1561464">
                <a:moveTo>
                  <a:pt x="990032" y="882032"/>
                </a:moveTo>
                <a:lnTo>
                  <a:pt x="989946" y="882395"/>
                </a:lnTo>
                <a:lnTo>
                  <a:pt x="990032" y="882032"/>
                </a:lnTo>
                <a:close/>
              </a:path>
              <a:path w="2053589" h="1561464">
                <a:moveTo>
                  <a:pt x="1054479" y="833628"/>
                </a:moveTo>
                <a:lnTo>
                  <a:pt x="997204" y="833628"/>
                </a:lnTo>
                <a:lnTo>
                  <a:pt x="995426" y="850645"/>
                </a:lnTo>
                <a:lnTo>
                  <a:pt x="993013" y="866393"/>
                </a:lnTo>
                <a:lnTo>
                  <a:pt x="990032" y="882032"/>
                </a:lnTo>
                <a:lnTo>
                  <a:pt x="990219" y="881253"/>
                </a:lnTo>
                <a:lnTo>
                  <a:pt x="1048321" y="881253"/>
                </a:lnTo>
                <a:lnTo>
                  <a:pt x="1049401" y="875538"/>
                </a:lnTo>
                <a:lnTo>
                  <a:pt x="1052195" y="857250"/>
                </a:lnTo>
                <a:lnTo>
                  <a:pt x="1054100" y="839088"/>
                </a:lnTo>
                <a:lnTo>
                  <a:pt x="1054479" y="833628"/>
                </a:lnTo>
                <a:close/>
              </a:path>
              <a:path w="2053589" h="1561464">
                <a:moveTo>
                  <a:pt x="993140" y="865378"/>
                </a:moveTo>
                <a:lnTo>
                  <a:pt x="992950" y="866393"/>
                </a:lnTo>
                <a:lnTo>
                  <a:pt x="993140" y="865378"/>
                </a:lnTo>
                <a:close/>
              </a:path>
              <a:path w="2053589" h="1561464">
                <a:moveTo>
                  <a:pt x="995553" y="849375"/>
                </a:moveTo>
                <a:lnTo>
                  <a:pt x="995363" y="850645"/>
                </a:lnTo>
                <a:lnTo>
                  <a:pt x="995553" y="849375"/>
                </a:lnTo>
                <a:close/>
              </a:path>
              <a:path w="2053589" h="1561464">
                <a:moveTo>
                  <a:pt x="1880045" y="57808"/>
                </a:moveTo>
                <a:lnTo>
                  <a:pt x="1808860" y="69468"/>
                </a:lnTo>
                <a:lnTo>
                  <a:pt x="1761109" y="80517"/>
                </a:lnTo>
                <a:lnTo>
                  <a:pt x="1713991" y="93217"/>
                </a:lnTo>
                <a:lnTo>
                  <a:pt x="1667510" y="107822"/>
                </a:lnTo>
                <a:lnTo>
                  <a:pt x="1621790" y="123825"/>
                </a:lnTo>
                <a:lnTo>
                  <a:pt x="1576959" y="141604"/>
                </a:lnTo>
                <a:lnTo>
                  <a:pt x="1533144" y="160781"/>
                </a:lnTo>
                <a:lnTo>
                  <a:pt x="1490345" y="181355"/>
                </a:lnTo>
                <a:lnTo>
                  <a:pt x="1448689" y="203453"/>
                </a:lnTo>
                <a:lnTo>
                  <a:pt x="1408176" y="226694"/>
                </a:lnTo>
                <a:lnTo>
                  <a:pt x="1368933" y="251333"/>
                </a:lnTo>
                <a:lnTo>
                  <a:pt x="1331214" y="277113"/>
                </a:lnTo>
                <a:lnTo>
                  <a:pt x="1295019" y="303910"/>
                </a:lnTo>
                <a:lnTo>
                  <a:pt x="1260347" y="331978"/>
                </a:lnTo>
                <a:lnTo>
                  <a:pt x="1227455" y="360806"/>
                </a:lnTo>
                <a:lnTo>
                  <a:pt x="1196340" y="390778"/>
                </a:lnTo>
                <a:lnTo>
                  <a:pt x="1167003" y="421513"/>
                </a:lnTo>
                <a:lnTo>
                  <a:pt x="1139697" y="453135"/>
                </a:lnTo>
                <a:lnTo>
                  <a:pt x="1114552" y="485521"/>
                </a:lnTo>
                <a:lnTo>
                  <a:pt x="1091565" y="518413"/>
                </a:lnTo>
                <a:lnTo>
                  <a:pt x="1070610" y="552450"/>
                </a:lnTo>
                <a:lnTo>
                  <a:pt x="1052322" y="586740"/>
                </a:lnTo>
                <a:lnTo>
                  <a:pt x="1036320" y="621791"/>
                </a:lnTo>
                <a:lnTo>
                  <a:pt x="1017397" y="675004"/>
                </a:lnTo>
                <a:lnTo>
                  <a:pt x="1004823" y="729234"/>
                </a:lnTo>
                <a:lnTo>
                  <a:pt x="998982" y="783971"/>
                </a:lnTo>
                <a:lnTo>
                  <a:pt x="998220" y="818768"/>
                </a:lnTo>
                <a:lnTo>
                  <a:pt x="997077" y="834771"/>
                </a:lnTo>
                <a:lnTo>
                  <a:pt x="997204" y="833628"/>
                </a:lnTo>
                <a:lnTo>
                  <a:pt x="1054479" y="833628"/>
                </a:lnTo>
                <a:lnTo>
                  <a:pt x="1055370" y="820801"/>
                </a:lnTo>
                <a:lnTo>
                  <a:pt x="1056104" y="787145"/>
                </a:lnTo>
                <a:lnTo>
                  <a:pt x="1057147" y="770128"/>
                </a:lnTo>
                <a:lnTo>
                  <a:pt x="1058794" y="755395"/>
                </a:lnTo>
                <a:lnTo>
                  <a:pt x="1061161" y="739393"/>
                </a:lnTo>
                <a:lnTo>
                  <a:pt x="1064142" y="723518"/>
                </a:lnTo>
                <a:lnTo>
                  <a:pt x="1064387" y="722248"/>
                </a:lnTo>
                <a:lnTo>
                  <a:pt x="1067862" y="707516"/>
                </a:lnTo>
                <a:lnTo>
                  <a:pt x="1072388" y="690498"/>
                </a:lnTo>
                <a:lnTo>
                  <a:pt x="1077144" y="675893"/>
                </a:lnTo>
                <a:lnTo>
                  <a:pt x="1083056" y="659129"/>
                </a:lnTo>
                <a:lnTo>
                  <a:pt x="1089055" y="644016"/>
                </a:lnTo>
                <a:lnTo>
                  <a:pt x="1095877" y="628268"/>
                </a:lnTo>
                <a:lnTo>
                  <a:pt x="1103387" y="612521"/>
                </a:lnTo>
                <a:lnTo>
                  <a:pt x="1111758" y="596010"/>
                </a:lnTo>
                <a:lnTo>
                  <a:pt x="1120044" y="581152"/>
                </a:lnTo>
                <a:lnTo>
                  <a:pt x="1129665" y="564895"/>
                </a:lnTo>
                <a:lnTo>
                  <a:pt x="1139444" y="549655"/>
                </a:lnTo>
                <a:lnTo>
                  <a:pt x="1160148" y="520065"/>
                </a:lnTo>
                <a:lnTo>
                  <a:pt x="1161034" y="518794"/>
                </a:lnTo>
                <a:lnTo>
                  <a:pt x="1183514" y="489965"/>
                </a:lnTo>
                <a:lnTo>
                  <a:pt x="1183385" y="489965"/>
                </a:lnTo>
                <a:lnTo>
                  <a:pt x="1208921" y="460502"/>
                </a:lnTo>
                <a:lnTo>
                  <a:pt x="1209802" y="459485"/>
                </a:lnTo>
                <a:lnTo>
                  <a:pt x="1237234" y="430656"/>
                </a:lnTo>
                <a:lnTo>
                  <a:pt x="1237391" y="430656"/>
                </a:lnTo>
                <a:lnTo>
                  <a:pt x="1266571" y="402463"/>
                </a:lnTo>
                <a:lnTo>
                  <a:pt x="1296816" y="376047"/>
                </a:lnTo>
                <a:lnTo>
                  <a:pt x="1297685" y="375284"/>
                </a:lnTo>
                <a:lnTo>
                  <a:pt x="1330452" y="348741"/>
                </a:lnTo>
                <a:lnTo>
                  <a:pt x="1330591" y="348741"/>
                </a:lnTo>
                <a:lnTo>
                  <a:pt x="1364011" y="323977"/>
                </a:lnTo>
                <a:lnTo>
                  <a:pt x="1364869" y="323341"/>
                </a:lnTo>
                <a:lnTo>
                  <a:pt x="1399880" y="299465"/>
                </a:lnTo>
                <a:lnTo>
                  <a:pt x="1437335" y="275971"/>
                </a:lnTo>
                <a:lnTo>
                  <a:pt x="1437132" y="275971"/>
                </a:lnTo>
                <a:lnTo>
                  <a:pt x="1475870" y="253745"/>
                </a:lnTo>
                <a:lnTo>
                  <a:pt x="1475740" y="253745"/>
                </a:lnTo>
                <a:lnTo>
                  <a:pt x="1516507" y="232155"/>
                </a:lnTo>
                <a:lnTo>
                  <a:pt x="1516669" y="232155"/>
                </a:lnTo>
                <a:lnTo>
                  <a:pt x="1556612" y="212852"/>
                </a:lnTo>
                <a:lnTo>
                  <a:pt x="1598562" y="194563"/>
                </a:lnTo>
                <a:lnTo>
                  <a:pt x="1599438" y="194183"/>
                </a:lnTo>
                <a:lnTo>
                  <a:pt x="1641405" y="177545"/>
                </a:lnTo>
                <a:lnTo>
                  <a:pt x="1641221" y="177545"/>
                </a:lnTo>
                <a:lnTo>
                  <a:pt x="1685323" y="162178"/>
                </a:lnTo>
                <a:lnTo>
                  <a:pt x="1685035" y="162178"/>
                </a:lnTo>
                <a:lnTo>
                  <a:pt x="1730502" y="147954"/>
                </a:lnTo>
                <a:lnTo>
                  <a:pt x="1730882" y="147954"/>
                </a:lnTo>
                <a:lnTo>
                  <a:pt x="1774656" y="136016"/>
                </a:lnTo>
                <a:lnTo>
                  <a:pt x="1775587" y="135762"/>
                </a:lnTo>
                <a:lnTo>
                  <a:pt x="1821179" y="125348"/>
                </a:lnTo>
                <a:lnTo>
                  <a:pt x="1821489" y="125348"/>
                </a:lnTo>
                <a:lnTo>
                  <a:pt x="1865168" y="116966"/>
                </a:lnTo>
                <a:lnTo>
                  <a:pt x="1864867" y="116966"/>
                </a:lnTo>
                <a:lnTo>
                  <a:pt x="1867153" y="116585"/>
                </a:lnTo>
                <a:lnTo>
                  <a:pt x="1868360" y="116585"/>
                </a:lnTo>
                <a:lnTo>
                  <a:pt x="1884493" y="114826"/>
                </a:lnTo>
                <a:lnTo>
                  <a:pt x="1880045" y="57808"/>
                </a:lnTo>
                <a:close/>
              </a:path>
              <a:path w="2053589" h="1561464">
                <a:moveTo>
                  <a:pt x="998220" y="817625"/>
                </a:moveTo>
                <a:lnTo>
                  <a:pt x="998143" y="818768"/>
                </a:lnTo>
                <a:lnTo>
                  <a:pt x="998220" y="817625"/>
                </a:lnTo>
                <a:close/>
              </a:path>
              <a:path w="2053589" h="1561464">
                <a:moveTo>
                  <a:pt x="1056132" y="785875"/>
                </a:moveTo>
                <a:lnTo>
                  <a:pt x="1056005" y="787145"/>
                </a:lnTo>
                <a:lnTo>
                  <a:pt x="1056132" y="785875"/>
                </a:lnTo>
                <a:close/>
              </a:path>
              <a:path w="2053589" h="1561464">
                <a:moveTo>
                  <a:pt x="1057266" y="770128"/>
                </a:moveTo>
                <a:lnTo>
                  <a:pt x="1057147" y="771271"/>
                </a:lnTo>
                <a:lnTo>
                  <a:pt x="1057266" y="770128"/>
                </a:lnTo>
                <a:close/>
              </a:path>
              <a:path w="2053589" h="1561464">
                <a:moveTo>
                  <a:pt x="1058926" y="754125"/>
                </a:moveTo>
                <a:lnTo>
                  <a:pt x="1058672" y="755395"/>
                </a:lnTo>
                <a:lnTo>
                  <a:pt x="1058926" y="754125"/>
                </a:lnTo>
                <a:close/>
              </a:path>
              <a:path w="2053589" h="1561464">
                <a:moveTo>
                  <a:pt x="1061339" y="738251"/>
                </a:moveTo>
                <a:lnTo>
                  <a:pt x="1061085" y="739393"/>
                </a:lnTo>
                <a:lnTo>
                  <a:pt x="1061339" y="738251"/>
                </a:lnTo>
                <a:close/>
              </a:path>
              <a:path w="2053589" h="1561464">
                <a:moveTo>
                  <a:pt x="1064429" y="722248"/>
                </a:moveTo>
                <a:lnTo>
                  <a:pt x="1064186" y="723289"/>
                </a:lnTo>
                <a:lnTo>
                  <a:pt x="1064429" y="722248"/>
                </a:lnTo>
                <a:close/>
              </a:path>
              <a:path w="2053589" h="1561464">
                <a:moveTo>
                  <a:pt x="1068070" y="706628"/>
                </a:moveTo>
                <a:lnTo>
                  <a:pt x="1067816" y="707516"/>
                </a:lnTo>
                <a:lnTo>
                  <a:pt x="1068070" y="706628"/>
                </a:lnTo>
                <a:close/>
              </a:path>
              <a:path w="2053589" h="1561464">
                <a:moveTo>
                  <a:pt x="1072497" y="690498"/>
                </a:moveTo>
                <a:lnTo>
                  <a:pt x="1072134" y="691641"/>
                </a:lnTo>
                <a:lnTo>
                  <a:pt x="1072497" y="690498"/>
                </a:lnTo>
                <a:close/>
              </a:path>
              <a:path w="2053589" h="1561464">
                <a:moveTo>
                  <a:pt x="1077467" y="674878"/>
                </a:moveTo>
                <a:lnTo>
                  <a:pt x="1077087" y="675893"/>
                </a:lnTo>
                <a:lnTo>
                  <a:pt x="1077467" y="674878"/>
                </a:lnTo>
                <a:close/>
              </a:path>
              <a:path w="2053589" h="1561464">
                <a:moveTo>
                  <a:pt x="1083102" y="659129"/>
                </a:moveTo>
                <a:lnTo>
                  <a:pt x="1082802" y="659891"/>
                </a:lnTo>
                <a:lnTo>
                  <a:pt x="1083102" y="659129"/>
                </a:lnTo>
                <a:close/>
              </a:path>
              <a:path w="2053589" h="1561464">
                <a:moveTo>
                  <a:pt x="1089347" y="643275"/>
                </a:moveTo>
                <a:lnTo>
                  <a:pt x="1089025" y="644016"/>
                </a:lnTo>
                <a:lnTo>
                  <a:pt x="1089347" y="643275"/>
                </a:lnTo>
                <a:close/>
              </a:path>
              <a:path w="2053589" h="1561464">
                <a:moveTo>
                  <a:pt x="1096264" y="627379"/>
                </a:moveTo>
                <a:lnTo>
                  <a:pt x="1095756" y="628268"/>
                </a:lnTo>
                <a:lnTo>
                  <a:pt x="1096264" y="627379"/>
                </a:lnTo>
                <a:close/>
              </a:path>
              <a:path w="2053589" h="1561464">
                <a:moveTo>
                  <a:pt x="1111866" y="596010"/>
                </a:moveTo>
                <a:lnTo>
                  <a:pt x="1111377" y="596900"/>
                </a:lnTo>
                <a:lnTo>
                  <a:pt x="1111866" y="596010"/>
                </a:lnTo>
                <a:close/>
              </a:path>
              <a:path w="2053589" h="1561464">
                <a:moveTo>
                  <a:pt x="1120394" y="580516"/>
                </a:moveTo>
                <a:lnTo>
                  <a:pt x="1120013" y="581152"/>
                </a:lnTo>
                <a:lnTo>
                  <a:pt x="1120394" y="580516"/>
                </a:lnTo>
                <a:close/>
              </a:path>
              <a:path w="2053589" h="1561464">
                <a:moveTo>
                  <a:pt x="1129724" y="564895"/>
                </a:moveTo>
                <a:lnTo>
                  <a:pt x="1129157" y="565784"/>
                </a:lnTo>
                <a:lnTo>
                  <a:pt x="1129724" y="564895"/>
                </a:lnTo>
                <a:close/>
              </a:path>
              <a:path w="2053589" h="1561464">
                <a:moveTo>
                  <a:pt x="1139517" y="549655"/>
                </a:moveTo>
                <a:lnTo>
                  <a:pt x="1138809" y="550671"/>
                </a:lnTo>
                <a:lnTo>
                  <a:pt x="1139517" y="549655"/>
                </a:lnTo>
                <a:close/>
              </a:path>
              <a:path w="2053589" h="1561464">
                <a:moveTo>
                  <a:pt x="1161131" y="518794"/>
                </a:moveTo>
                <a:lnTo>
                  <a:pt x="1160180" y="520020"/>
                </a:lnTo>
                <a:lnTo>
                  <a:pt x="1161131" y="518794"/>
                </a:lnTo>
                <a:close/>
              </a:path>
              <a:path w="2053589" h="1561464">
                <a:moveTo>
                  <a:pt x="1184402" y="488822"/>
                </a:moveTo>
                <a:lnTo>
                  <a:pt x="1183385" y="489965"/>
                </a:lnTo>
                <a:lnTo>
                  <a:pt x="1183514" y="489965"/>
                </a:lnTo>
                <a:lnTo>
                  <a:pt x="1184402" y="488822"/>
                </a:lnTo>
                <a:close/>
              </a:path>
              <a:path w="2053589" h="1561464">
                <a:moveTo>
                  <a:pt x="1209877" y="459485"/>
                </a:moveTo>
                <a:lnTo>
                  <a:pt x="1209009" y="460400"/>
                </a:lnTo>
                <a:lnTo>
                  <a:pt x="1209877" y="459485"/>
                </a:lnTo>
                <a:close/>
              </a:path>
              <a:path w="2053589" h="1561464">
                <a:moveTo>
                  <a:pt x="1237391" y="430656"/>
                </a:moveTo>
                <a:lnTo>
                  <a:pt x="1237234" y="430656"/>
                </a:lnTo>
                <a:lnTo>
                  <a:pt x="1236472" y="431545"/>
                </a:lnTo>
                <a:lnTo>
                  <a:pt x="1237391" y="430656"/>
                </a:lnTo>
                <a:close/>
              </a:path>
              <a:path w="2053589" h="1561464">
                <a:moveTo>
                  <a:pt x="1266695" y="402463"/>
                </a:moveTo>
                <a:lnTo>
                  <a:pt x="1265682" y="403352"/>
                </a:lnTo>
                <a:lnTo>
                  <a:pt x="1266695" y="402463"/>
                </a:lnTo>
                <a:close/>
              </a:path>
              <a:path w="2053589" h="1561464">
                <a:moveTo>
                  <a:pt x="1297736" y="375284"/>
                </a:moveTo>
                <a:lnTo>
                  <a:pt x="1297058" y="375834"/>
                </a:lnTo>
                <a:lnTo>
                  <a:pt x="1297736" y="375284"/>
                </a:lnTo>
                <a:close/>
              </a:path>
              <a:path w="2053589" h="1561464">
                <a:moveTo>
                  <a:pt x="1330591" y="348741"/>
                </a:moveTo>
                <a:lnTo>
                  <a:pt x="1330452" y="348741"/>
                </a:lnTo>
                <a:lnTo>
                  <a:pt x="1329563" y="349503"/>
                </a:lnTo>
                <a:lnTo>
                  <a:pt x="1330591" y="348741"/>
                </a:lnTo>
                <a:close/>
              </a:path>
              <a:path w="2053589" h="1561464">
                <a:moveTo>
                  <a:pt x="1364384" y="323700"/>
                </a:moveTo>
                <a:lnTo>
                  <a:pt x="1363979" y="323977"/>
                </a:lnTo>
                <a:lnTo>
                  <a:pt x="1364384" y="323700"/>
                </a:lnTo>
                <a:close/>
              </a:path>
              <a:path w="2053589" h="1561464">
                <a:moveTo>
                  <a:pt x="1364910" y="323341"/>
                </a:moveTo>
                <a:lnTo>
                  <a:pt x="1364384" y="323700"/>
                </a:lnTo>
                <a:lnTo>
                  <a:pt x="1364910" y="323341"/>
                </a:lnTo>
                <a:close/>
              </a:path>
              <a:path w="2053589" h="1561464">
                <a:moveTo>
                  <a:pt x="1400810" y="298830"/>
                </a:moveTo>
                <a:lnTo>
                  <a:pt x="1399794" y="299465"/>
                </a:lnTo>
                <a:lnTo>
                  <a:pt x="1400810" y="298830"/>
                </a:lnTo>
                <a:close/>
              </a:path>
              <a:path w="2053589" h="1561464">
                <a:moveTo>
                  <a:pt x="1438147" y="275463"/>
                </a:moveTo>
                <a:lnTo>
                  <a:pt x="1437132" y="275971"/>
                </a:lnTo>
                <a:lnTo>
                  <a:pt x="1437335" y="275971"/>
                </a:lnTo>
                <a:lnTo>
                  <a:pt x="1438147" y="275463"/>
                </a:lnTo>
                <a:close/>
              </a:path>
              <a:path w="2053589" h="1561464">
                <a:moveTo>
                  <a:pt x="1476756" y="253237"/>
                </a:moveTo>
                <a:lnTo>
                  <a:pt x="1475740" y="253745"/>
                </a:lnTo>
                <a:lnTo>
                  <a:pt x="1475870" y="253745"/>
                </a:lnTo>
                <a:lnTo>
                  <a:pt x="1476756" y="253237"/>
                </a:lnTo>
                <a:close/>
              </a:path>
              <a:path w="2053589" h="1561464">
                <a:moveTo>
                  <a:pt x="1516669" y="232155"/>
                </a:moveTo>
                <a:lnTo>
                  <a:pt x="1516507" y="232155"/>
                </a:lnTo>
                <a:lnTo>
                  <a:pt x="1515617" y="232663"/>
                </a:lnTo>
                <a:lnTo>
                  <a:pt x="1516669" y="232155"/>
                </a:lnTo>
                <a:close/>
              </a:path>
              <a:path w="2053589" h="1561464">
                <a:moveTo>
                  <a:pt x="1557401" y="212471"/>
                </a:moveTo>
                <a:lnTo>
                  <a:pt x="1556512" y="212852"/>
                </a:lnTo>
                <a:lnTo>
                  <a:pt x="1557401" y="212471"/>
                </a:lnTo>
                <a:close/>
              </a:path>
              <a:path w="2053589" h="1561464">
                <a:moveTo>
                  <a:pt x="1599508" y="194183"/>
                </a:moveTo>
                <a:lnTo>
                  <a:pt x="1598702" y="194502"/>
                </a:lnTo>
                <a:lnTo>
                  <a:pt x="1599508" y="194183"/>
                </a:lnTo>
                <a:close/>
              </a:path>
              <a:path w="2053589" h="1561464">
                <a:moveTo>
                  <a:pt x="1642364" y="177165"/>
                </a:moveTo>
                <a:lnTo>
                  <a:pt x="1641221" y="177545"/>
                </a:lnTo>
                <a:lnTo>
                  <a:pt x="1641405" y="177545"/>
                </a:lnTo>
                <a:lnTo>
                  <a:pt x="1642364" y="177165"/>
                </a:lnTo>
                <a:close/>
              </a:path>
              <a:path w="2053589" h="1561464">
                <a:moveTo>
                  <a:pt x="2010667" y="54863"/>
                </a:moveTo>
                <a:lnTo>
                  <a:pt x="1907666" y="54863"/>
                </a:lnTo>
                <a:lnTo>
                  <a:pt x="1913763" y="111633"/>
                </a:lnTo>
                <a:lnTo>
                  <a:pt x="1884493" y="114826"/>
                </a:lnTo>
                <a:lnTo>
                  <a:pt x="1888871" y="170941"/>
                </a:lnTo>
                <a:lnTo>
                  <a:pt x="2053209" y="72135"/>
                </a:lnTo>
                <a:lnTo>
                  <a:pt x="2010667" y="54863"/>
                </a:lnTo>
                <a:close/>
              </a:path>
              <a:path w="2053589" h="1561464">
                <a:moveTo>
                  <a:pt x="1686052" y="161925"/>
                </a:moveTo>
                <a:lnTo>
                  <a:pt x="1685035" y="162178"/>
                </a:lnTo>
                <a:lnTo>
                  <a:pt x="1685323" y="162178"/>
                </a:lnTo>
                <a:lnTo>
                  <a:pt x="1686052" y="161925"/>
                </a:lnTo>
                <a:close/>
              </a:path>
              <a:path w="2053589" h="1561464">
                <a:moveTo>
                  <a:pt x="1730882" y="147954"/>
                </a:moveTo>
                <a:lnTo>
                  <a:pt x="1730502" y="147954"/>
                </a:lnTo>
                <a:lnTo>
                  <a:pt x="1729485" y="148335"/>
                </a:lnTo>
                <a:lnTo>
                  <a:pt x="1730882" y="147954"/>
                </a:lnTo>
                <a:close/>
              </a:path>
              <a:path w="2053589" h="1561464">
                <a:moveTo>
                  <a:pt x="1775099" y="135895"/>
                </a:moveTo>
                <a:lnTo>
                  <a:pt x="1774571" y="136016"/>
                </a:lnTo>
                <a:lnTo>
                  <a:pt x="1775099" y="135895"/>
                </a:lnTo>
                <a:close/>
              </a:path>
              <a:path w="2053589" h="1561464">
                <a:moveTo>
                  <a:pt x="1775680" y="135762"/>
                </a:moveTo>
                <a:lnTo>
                  <a:pt x="1775099" y="135895"/>
                </a:lnTo>
                <a:lnTo>
                  <a:pt x="1775680" y="135762"/>
                </a:lnTo>
                <a:close/>
              </a:path>
              <a:path w="2053589" h="1561464">
                <a:moveTo>
                  <a:pt x="1821489" y="125348"/>
                </a:moveTo>
                <a:lnTo>
                  <a:pt x="1821179" y="125348"/>
                </a:lnTo>
                <a:lnTo>
                  <a:pt x="1820164" y="125603"/>
                </a:lnTo>
                <a:lnTo>
                  <a:pt x="1821489" y="125348"/>
                </a:lnTo>
                <a:close/>
              </a:path>
              <a:path w="2053589" h="1561464">
                <a:moveTo>
                  <a:pt x="1867153" y="116585"/>
                </a:moveTo>
                <a:lnTo>
                  <a:pt x="1864867" y="116966"/>
                </a:lnTo>
                <a:lnTo>
                  <a:pt x="1865564" y="116890"/>
                </a:lnTo>
                <a:lnTo>
                  <a:pt x="1867153" y="116585"/>
                </a:lnTo>
                <a:close/>
              </a:path>
              <a:path w="2053589" h="1561464">
                <a:moveTo>
                  <a:pt x="1865564" y="116890"/>
                </a:moveTo>
                <a:lnTo>
                  <a:pt x="1864867" y="116966"/>
                </a:lnTo>
                <a:lnTo>
                  <a:pt x="1865168" y="116966"/>
                </a:lnTo>
                <a:lnTo>
                  <a:pt x="1865564" y="116890"/>
                </a:lnTo>
                <a:close/>
              </a:path>
              <a:path w="2053589" h="1561464">
                <a:moveTo>
                  <a:pt x="1868360" y="116585"/>
                </a:moveTo>
                <a:lnTo>
                  <a:pt x="1867153" y="116585"/>
                </a:lnTo>
                <a:lnTo>
                  <a:pt x="1865564" y="116890"/>
                </a:lnTo>
                <a:lnTo>
                  <a:pt x="1868360" y="116585"/>
                </a:lnTo>
                <a:close/>
              </a:path>
              <a:path w="2053589" h="1561464">
                <a:moveTo>
                  <a:pt x="1907666" y="54863"/>
                </a:moveTo>
                <a:lnTo>
                  <a:pt x="1880045" y="57808"/>
                </a:lnTo>
                <a:lnTo>
                  <a:pt x="1884493" y="114826"/>
                </a:lnTo>
                <a:lnTo>
                  <a:pt x="1913763" y="111633"/>
                </a:lnTo>
                <a:lnTo>
                  <a:pt x="1907666" y="54863"/>
                </a:lnTo>
                <a:close/>
              </a:path>
              <a:path w="2053589" h="1561464">
                <a:moveTo>
                  <a:pt x="1875535" y="0"/>
                </a:moveTo>
                <a:lnTo>
                  <a:pt x="1880045" y="57808"/>
                </a:lnTo>
                <a:lnTo>
                  <a:pt x="1907666" y="54863"/>
                </a:lnTo>
                <a:lnTo>
                  <a:pt x="2010667" y="54863"/>
                </a:lnTo>
                <a:lnTo>
                  <a:pt x="1875535" y="0"/>
                </a:lnTo>
                <a:close/>
              </a:path>
            </a:pathLst>
          </a:custGeom>
          <a:solidFill>
            <a:srgbClr val="000000"/>
          </a:solidFill>
        </p:spPr>
        <p:txBody>
          <a:bodyPr wrap="square" lIns="0" tIns="0" rIns="0" bIns="0" rtlCol="0"/>
          <a:lstStyle/>
          <a:p>
            <a:endParaRPr/>
          </a:p>
        </p:txBody>
      </p:sp>
      <p:grpSp>
        <p:nvGrpSpPr>
          <p:cNvPr id="31" name="object 31"/>
          <p:cNvGrpSpPr/>
          <p:nvPr/>
        </p:nvGrpSpPr>
        <p:grpSpPr>
          <a:xfrm>
            <a:off x="5572241" y="3164457"/>
            <a:ext cx="3279140" cy="2092325"/>
            <a:chOff x="5742414" y="3224754"/>
            <a:chExt cx="3279140" cy="2092325"/>
          </a:xfrm>
        </p:grpSpPr>
        <p:pic>
          <p:nvPicPr>
            <p:cNvPr id="32" name="object 32"/>
            <p:cNvPicPr/>
            <p:nvPr/>
          </p:nvPicPr>
          <p:blipFill>
            <a:blip r:embed="rId19" cstate="print"/>
            <a:stretch>
              <a:fillRect/>
            </a:stretch>
          </p:blipFill>
          <p:spPr>
            <a:xfrm>
              <a:off x="5742414" y="3224754"/>
              <a:ext cx="2710487" cy="2091763"/>
            </a:xfrm>
            <a:prstGeom prst="rect">
              <a:avLst/>
            </a:prstGeom>
          </p:spPr>
        </p:pic>
        <p:pic>
          <p:nvPicPr>
            <p:cNvPr id="33" name="object 33"/>
            <p:cNvPicPr/>
            <p:nvPr/>
          </p:nvPicPr>
          <p:blipFill>
            <a:blip r:embed="rId20" cstate="print"/>
            <a:stretch>
              <a:fillRect/>
            </a:stretch>
          </p:blipFill>
          <p:spPr>
            <a:xfrm>
              <a:off x="5801867" y="3273551"/>
              <a:ext cx="1133093" cy="304038"/>
            </a:xfrm>
            <a:prstGeom prst="rect">
              <a:avLst/>
            </a:prstGeom>
          </p:spPr>
        </p:pic>
        <p:sp>
          <p:nvSpPr>
            <p:cNvPr id="34" name="object 34"/>
            <p:cNvSpPr/>
            <p:nvPr/>
          </p:nvSpPr>
          <p:spPr>
            <a:xfrm>
              <a:off x="5800090" y="3272154"/>
              <a:ext cx="1108075" cy="278130"/>
            </a:xfrm>
            <a:custGeom>
              <a:avLst/>
              <a:gdLst/>
              <a:ahLst/>
              <a:cxnLst/>
              <a:rect l="l" t="t" r="r" b="b"/>
              <a:pathLst>
                <a:path w="1108075" h="278129">
                  <a:moveTo>
                    <a:pt x="727963" y="0"/>
                  </a:moveTo>
                  <a:lnTo>
                    <a:pt x="642746" y="0"/>
                  </a:lnTo>
                  <a:lnTo>
                    <a:pt x="642746" y="273812"/>
                  </a:lnTo>
                  <a:lnTo>
                    <a:pt x="727963" y="273812"/>
                  </a:lnTo>
                  <a:lnTo>
                    <a:pt x="727963" y="167259"/>
                  </a:lnTo>
                  <a:lnTo>
                    <a:pt x="734059" y="157353"/>
                  </a:lnTo>
                  <a:lnTo>
                    <a:pt x="825754" y="157353"/>
                  </a:lnTo>
                  <a:lnTo>
                    <a:pt x="805146" y="118364"/>
                  </a:lnTo>
                  <a:lnTo>
                    <a:pt x="727963" y="118364"/>
                  </a:lnTo>
                  <a:lnTo>
                    <a:pt x="727963" y="0"/>
                  </a:lnTo>
                  <a:close/>
                </a:path>
                <a:path w="1108075" h="278129">
                  <a:moveTo>
                    <a:pt x="825754" y="157353"/>
                  </a:moveTo>
                  <a:lnTo>
                    <a:pt x="734059" y="157353"/>
                  </a:lnTo>
                  <a:lnTo>
                    <a:pt x="794765" y="273812"/>
                  </a:lnTo>
                  <a:lnTo>
                    <a:pt x="916685" y="273812"/>
                  </a:lnTo>
                  <a:lnTo>
                    <a:pt x="919550" y="264033"/>
                  </a:lnTo>
                  <a:lnTo>
                    <a:pt x="882141" y="264033"/>
                  </a:lnTo>
                  <a:lnTo>
                    <a:pt x="825754" y="157353"/>
                  </a:lnTo>
                  <a:close/>
                </a:path>
                <a:path w="1108075" h="278129">
                  <a:moveTo>
                    <a:pt x="1092142" y="216154"/>
                  </a:moveTo>
                  <a:lnTo>
                    <a:pt x="1007490" y="216154"/>
                  </a:lnTo>
                  <a:lnTo>
                    <a:pt x="1023238" y="273812"/>
                  </a:lnTo>
                  <a:lnTo>
                    <a:pt x="1107947" y="273812"/>
                  </a:lnTo>
                  <a:lnTo>
                    <a:pt x="1092142" y="216154"/>
                  </a:lnTo>
                  <a:close/>
                </a:path>
                <a:path w="1108075" h="278129">
                  <a:moveTo>
                    <a:pt x="1032890" y="0"/>
                  </a:moveTo>
                  <a:lnTo>
                    <a:pt x="958976" y="0"/>
                  </a:lnTo>
                  <a:lnTo>
                    <a:pt x="882141" y="264033"/>
                  </a:lnTo>
                  <a:lnTo>
                    <a:pt x="919550" y="264033"/>
                  </a:lnTo>
                  <a:lnTo>
                    <a:pt x="933576" y="216154"/>
                  </a:lnTo>
                  <a:lnTo>
                    <a:pt x="1092142" y="216154"/>
                  </a:lnTo>
                  <a:lnTo>
                    <a:pt x="1082673" y="181610"/>
                  </a:lnTo>
                  <a:lnTo>
                    <a:pt x="942212" y="181610"/>
                  </a:lnTo>
                  <a:lnTo>
                    <a:pt x="971803" y="71628"/>
                  </a:lnTo>
                  <a:lnTo>
                    <a:pt x="1052525" y="71628"/>
                  </a:lnTo>
                  <a:lnTo>
                    <a:pt x="1032890" y="0"/>
                  </a:lnTo>
                  <a:close/>
                </a:path>
                <a:path w="1108075" h="278129">
                  <a:moveTo>
                    <a:pt x="1052525" y="71628"/>
                  </a:moveTo>
                  <a:lnTo>
                    <a:pt x="971803" y="71628"/>
                  </a:lnTo>
                  <a:lnTo>
                    <a:pt x="999362" y="181610"/>
                  </a:lnTo>
                  <a:lnTo>
                    <a:pt x="1082673" y="181610"/>
                  </a:lnTo>
                  <a:lnTo>
                    <a:pt x="1052525" y="71628"/>
                  </a:lnTo>
                  <a:close/>
                </a:path>
                <a:path w="1108075" h="278129">
                  <a:moveTo>
                    <a:pt x="855726" y="0"/>
                  </a:moveTo>
                  <a:lnTo>
                    <a:pt x="813434" y="0"/>
                  </a:lnTo>
                  <a:lnTo>
                    <a:pt x="727963" y="118364"/>
                  </a:lnTo>
                  <a:lnTo>
                    <a:pt x="805146" y="118364"/>
                  </a:lnTo>
                  <a:lnTo>
                    <a:pt x="789304" y="88392"/>
                  </a:lnTo>
                  <a:lnTo>
                    <a:pt x="855726" y="0"/>
                  </a:lnTo>
                  <a:close/>
                </a:path>
                <a:path w="1108075" h="278129">
                  <a:moveTo>
                    <a:pt x="242061" y="0"/>
                  </a:moveTo>
                  <a:lnTo>
                    <a:pt x="127888" y="0"/>
                  </a:lnTo>
                  <a:lnTo>
                    <a:pt x="127888" y="273812"/>
                  </a:lnTo>
                  <a:lnTo>
                    <a:pt x="237743" y="273812"/>
                  </a:lnTo>
                  <a:lnTo>
                    <a:pt x="283081" y="268341"/>
                  </a:lnTo>
                  <a:lnTo>
                    <a:pt x="318355" y="251935"/>
                  </a:lnTo>
                  <a:lnTo>
                    <a:pt x="325818" y="243840"/>
                  </a:lnTo>
                  <a:lnTo>
                    <a:pt x="213105" y="243840"/>
                  </a:lnTo>
                  <a:lnTo>
                    <a:pt x="213105" y="29972"/>
                  </a:lnTo>
                  <a:lnTo>
                    <a:pt x="327014" y="29972"/>
                  </a:lnTo>
                  <a:lnTo>
                    <a:pt x="319891" y="21945"/>
                  </a:lnTo>
                  <a:lnTo>
                    <a:pt x="285828" y="5486"/>
                  </a:lnTo>
                  <a:lnTo>
                    <a:pt x="242061" y="0"/>
                  </a:lnTo>
                  <a:close/>
                </a:path>
                <a:path w="1108075" h="278129">
                  <a:moveTo>
                    <a:pt x="327014" y="29972"/>
                  </a:moveTo>
                  <a:lnTo>
                    <a:pt x="229107" y="29972"/>
                  </a:lnTo>
                  <a:lnTo>
                    <a:pt x="240894" y="31377"/>
                  </a:lnTo>
                  <a:lnTo>
                    <a:pt x="250729" y="35591"/>
                  </a:lnTo>
                  <a:lnTo>
                    <a:pt x="271970" y="84709"/>
                  </a:lnTo>
                  <a:lnTo>
                    <a:pt x="274446" y="136779"/>
                  </a:lnTo>
                  <a:lnTo>
                    <a:pt x="273825" y="165280"/>
                  </a:lnTo>
                  <a:lnTo>
                    <a:pt x="268821" y="207520"/>
                  </a:lnTo>
                  <a:lnTo>
                    <a:pt x="240821" y="242415"/>
                  </a:lnTo>
                  <a:lnTo>
                    <a:pt x="229107" y="243840"/>
                  </a:lnTo>
                  <a:lnTo>
                    <a:pt x="325818" y="243840"/>
                  </a:lnTo>
                  <a:lnTo>
                    <a:pt x="343558" y="224599"/>
                  </a:lnTo>
                  <a:lnTo>
                    <a:pt x="358684" y="186338"/>
                  </a:lnTo>
                  <a:lnTo>
                    <a:pt x="363727" y="137160"/>
                  </a:lnTo>
                  <a:lnTo>
                    <a:pt x="358853" y="87782"/>
                  </a:lnTo>
                  <a:lnTo>
                    <a:pt x="344236" y="49377"/>
                  </a:lnTo>
                  <a:lnTo>
                    <a:pt x="327014" y="29972"/>
                  </a:lnTo>
                  <a:close/>
                </a:path>
                <a:path w="1108075" h="278129">
                  <a:moveTo>
                    <a:pt x="478535" y="0"/>
                  </a:moveTo>
                  <a:lnTo>
                    <a:pt x="393318" y="0"/>
                  </a:lnTo>
                  <a:lnTo>
                    <a:pt x="393318" y="182372"/>
                  </a:lnTo>
                  <a:lnTo>
                    <a:pt x="399888" y="224284"/>
                  </a:lnTo>
                  <a:lnTo>
                    <a:pt x="419591" y="254206"/>
                  </a:lnTo>
                  <a:lnTo>
                    <a:pt x="452415" y="272151"/>
                  </a:lnTo>
                  <a:lnTo>
                    <a:pt x="498347" y="278130"/>
                  </a:lnTo>
                  <a:lnTo>
                    <a:pt x="544613" y="272151"/>
                  </a:lnTo>
                  <a:lnTo>
                    <a:pt x="577675" y="254206"/>
                  </a:lnTo>
                  <a:lnTo>
                    <a:pt x="586066" y="241554"/>
                  </a:lnTo>
                  <a:lnTo>
                    <a:pt x="521588" y="241554"/>
                  </a:lnTo>
                  <a:lnTo>
                    <a:pt x="510037" y="240839"/>
                  </a:lnTo>
                  <a:lnTo>
                    <a:pt x="480758" y="212963"/>
                  </a:lnTo>
                  <a:lnTo>
                    <a:pt x="478535" y="184658"/>
                  </a:lnTo>
                  <a:lnTo>
                    <a:pt x="478535" y="0"/>
                  </a:lnTo>
                  <a:close/>
                </a:path>
                <a:path w="1108075" h="278129">
                  <a:moveTo>
                    <a:pt x="604138" y="0"/>
                  </a:moveTo>
                  <a:lnTo>
                    <a:pt x="570102" y="0"/>
                  </a:lnTo>
                  <a:lnTo>
                    <a:pt x="570102" y="182372"/>
                  </a:lnTo>
                  <a:lnTo>
                    <a:pt x="567076" y="208282"/>
                  </a:lnTo>
                  <a:lnTo>
                    <a:pt x="557990" y="226774"/>
                  </a:lnTo>
                  <a:lnTo>
                    <a:pt x="542831" y="237861"/>
                  </a:lnTo>
                  <a:lnTo>
                    <a:pt x="521588" y="241554"/>
                  </a:lnTo>
                  <a:lnTo>
                    <a:pt x="586066" y="241554"/>
                  </a:lnTo>
                  <a:lnTo>
                    <a:pt x="597520" y="224284"/>
                  </a:lnTo>
                  <a:lnTo>
                    <a:pt x="604138" y="182372"/>
                  </a:lnTo>
                  <a:lnTo>
                    <a:pt x="604138" y="0"/>
                  </a:lnTo>
                  <a:close/>
                </a:path>
                <a:path w="1108075" h="278129">
                  <a:moveTo>
                    <a:pt x="85216" y="0"/>
                  </a:moveTo>
                  <a:lnTo>
                    <a:pt x="0" y="0"/>
                  </a:lnTo>
                  <a:lnTo>
                    <a:pt x="0" y="273812"/>
                  </a:lnTo>
                  <a:lnTo>
                    <a:pt x="85216" y="273812"/>
                  </a:lnTo>
                  <a:lnTo>
                    <a:pt x="85216" y="0"/>
                  </a:lnTo>
                  <a:close/>
                </a:path>
              </a:pathLst>
            </a:custGeom>
            <a:solidFill>
              <a:srgbClr val="3333FF"/>
            </a:solidFill>
          </p:spPr>
          <p:txBody>
            <a:bodyPr wrap="square" lIns="0" tIns="0" rIns="0" bIns="0" rtlCol="0"/>
            <a:lstStyle/>
            <a:p>
              <a:endParaRPr/>
            </a:p>
          </p:txBody>
        </p:sp>
        <p:sp>
          <p:nvSpPr>
            <p:cNvPr id="35" name="object 35"/>
            <p:cNvSpPr/>
            <p:nvPr/>
          </p:nvSpPr>
          <p:spPr>
            <a:xfrm>
              <a:off x="6742303" y="3343783"/>
              <a:ext cx="57150" cy="110489"/>
            </a:xfrm>
            <a:custGeom>
              <a:avLst/>
              <a:gdLst/>
              <a:ahLst/>
              <a:cxnLst/>
              <a:rect l="l" t="t" r="r" b="b"/>
              <a:pathLst>
                <a:path w="57150" h="110489">
                  <a:moveTo>
                    <a:pt x="29590" y="0"/>
                  </a:moveTo>
                  <a:lnTo>
                    <a:pt x="0" y="109982"/>
                  </a:lnTo>
                  <a:lnTo>
                    <a:pt x="57150" y="109982"/>
                  </a:lnTo>
                  <a:lnTo>
                    <a:pt x="29590" y="0"/>
                  </a:lnTo>
                  <a:close/>
                </a:path>
              </a:pathLst>
            </a:custGeom>
            <a:ln w="9144">
              <a:solidFill>
                <a:srgbClr val="FFFFFF"/>
              </a:solidFill>
            </a:ln>
          </p:spPr>
          <p:txBody>
            <a:bodyPr wrap="square" lIns="0" tIns="0" rIns="0" bIns="0" rtlCol="0"/>
            <a:lstStyle/>
            <a:p>
              <a:endParaRPr/>
            </a:p>
          </p:txBody>
        </p:sp>
        <p:pic>
          <p:nvPicPr>
            <p:cNvPr id="36" name="object 36"/>
            <p:cNvPicPr/>
            <p:nvPr/>
          </p:nvPicPr>
          <p:blipFill>
            <a:blip r:embed="rId21" cstate="print"/>
            <a:stretch>
              <a:fillRect/>
            </a:stretch>
          </p:blipFill>
          <p:spPr>
            <a:xfrm>
              <a:off x="6008623" y="3297555"/>
              <a:ext cx="70485" cy="223012"/>
            </a:xfrm>
            <a:prstGeom prst="rect">
              <a:avLst/>
            </a:prstGeom>
          </p:spPr>
        </p:pic>
        <p:sp>
          <p:nvSpPr>
            <p:cNvPr id="37" name="object 37"/>
            <p:cNvSpPr/>
            <p:nvPr/>
          </p:nvSpPr>
          <p:spPr>
            <a:xfrm>
              <a:off x="5800090" y="3272154"/>
              <a:ext cx="1108075" cy="278130"/>
            </a:xfrm>
            <a:custGeom>
              <a:avLst/>
              <a:gdLst/>
              <a:ahLst/>
              <a:cxnLst/>
              <a:rect l="l" t="t" r="r" b="b"/>
              <a:pathLst>
                <a:path w="1108075" h="278129">
                  <a:moveTo>
                    <a:pt x="642746" y="0"/>
                  </a:moveTo>
                  <a:lnTo>
                    <a:pt x="727963" y="0"/>
                  </a:lnTo>
                  <a:lnTo>
                    <a:pt x="727963" y="118364"/>
                  </a:lnTo>
                  <a:lnTo>
                    <a:pt x="813434" y="0"/>
                  </a:lnTo>
                  <a:lnTo>
                    <a:pt x="855726" y="0"/>
                  </a:lnTo>
                  <a:lnTo>
                    <a:pt x="789304" y="88392"/>
                  </a:lnTo>
                  <a:lnTo>
                    <a:pt x="882141" y="264033"/>
                  </a:lnTo>
                  <a:lnTo>
                    <a:pt x="958976" y="0"/>
                  </a:lnTo>
                  <a:lnTo>
                    <a:pt x="1032890" y="0"/>
                  </a:lnTo>
                  <a:lnTo>
                    <a:pt x="1107947" y="273812"/>
                  </a:lnTo>
                  <a:lnTo>
                    <a:pt x="1023238" y="273812"/>
                  </a:lnTo>
                  <a:lnTo>
                    <a:pt x="1007490" y="216154"/>
                  </a:lnTo>
                  <a:lnTo>
                    <a:pt x="933576" y="216154"/>
                  </a:lnTo>
                  <a:lnTo>
                    <a:pt x="916685" y="273812"/>
                  </a:lnTo>
                  <a:lnTo>
                    <a:pt x="887349" y="273812"/>
                  </a:lnTo>
                  <a:lnTo>
                    <a:pt x="879347" y="273812"/>
                  </a:lnTo>
                  <a:lnTo>
                    <a:pt x="794765" y="273812"/>
                  </a:lnTo>
                  <a:lnTo>
                    <a:pt x="734059" y="157353"/>
                  </a:lnTo>
                  <a:lnTo>
                    <a:pt x="727963" y="167259"/>
                  </a:lnTo>
                  <a:lnTo>
                    <a:pt x="727963" y="273812"/>
                  </a:lnTo>
                  <a:lnTo>
                    <a:pt x="642746" y="273812"/>
                  </a:lnTo>
                  <a:lnTo>
                    <a:pt x="642746" y="0"/>
                  </a:lnTo>
                  <a:close/>
                </a:path>
                <a:path w="1108075" h="278129">
                  <a:moveTo>
                    <a:pt x="393318" y="0"/>
                  </a:moveTo>
                  <a:lnTo>
                    <a:pt x="478535" y="0"/>
                  </a:lnTo>
                  <a:lnTo>
                    <a:pt x="478535" y="184658"/>
                  </a:lnTo>
                  <a:lnTo>
                    <a:pt x="479087" y="200209"/>
                  </a:lnTo>
                  <a:lnTo>
                    <a:pt x="500522" y="238696"/>
                  </a:lnTo>
                  <a:lnTo>
                    <a:pt x="521588" y="241554"/>
                  </a:lnTo>
                  <a:lnTo>
                    <a:pt x="542831" y="237861"/>
                  </a:lnTo>
                  <a:lnTo>
                    <a:pt x="557990" y="226774"/>
                  </a:lnTo>
                  <a:lnTo>
                    <a:pt x="567076" y="208282"/>
                  </a:lnTo>
                  <a:lnTo>
                    <a:pt x="570102" y="182372"/>
                  </a:lnTo>
                  <a:lnTo>
                    <a:pt x="570102" y="0"/>
                  </a:lnTo>
                  <a:lnTo>
                    <a:pt x="604138" y="0"/>
                  </a:lnTo>
                  <a:lnTo>
                    <a:pt x="604138" y="182372"/>
                  </a:lnTo>
                  <a:lnTo>
                    <a:pt x="597520" y="224284"/>
                  </a:lnTo>
                  <a:lnTo>
                    <a:pt x="577675" y="254206"/>
                  </a:lnTo>
                  <a:lnTo>
                    <a:pt x="544613" y="272151"/>
                  </a:lnTo>
                  <a:lnTo>
                    <a:pt x="498347" y="278130"/>
                  </a:lnTo>
                  <a:lnTo>
                    <a:pt x="452415" y="272151"/>
                  </a:lnTo>
                  <a:lnTo>
                    <a:pt x="419591" y="254206"/>
                  </a:lnTo>
                  <a:lnTo>
                    <a:pt x="399888" y="224284"/>
                  </a:lnTo>
                  <a:lnTo>
                    <a:pt x="393318" y="182372"/>
                  </a:lnTo>
                  <a:lnTo>
                    <a:pt x="393318" y="0"/>
                  </a:lnTo>
                  <a:close/>
                </a:path>
                <a:path w="1108075" h="278129">
                  <a:moveTo>
                    <a:pt x="127888" y="0"/>
                  </a:moveTo>
                  <a:lnTo>
                    <a:pt x="242061" y="0"/>
                  </a:lnTo>
                  <a:lnTo>
                    <a:pt x="285828" y="5486"/>
                  </a:lnTo>
                  <a:lnTo>
                    <a:pt x="319891" y="21945"/>
                  </a:lnTo>
                  <a:lnTo>
                    <a:pt x="344236" y="49377"/>
                  </a:lnTo>
                  <a:lnTo>
                    <a:pt x="358853" y="87782"/>
                  </a:lnTo>
                  <a:lnTo>
                    <a:pt x="363727" y="137160"/>
                  </a:lnTo>
                  <a:lnTo>
                    <a:pt x="358684" y="186338"/>
                  </a:lnTo>
                  <a:lnTo>
                    <a:pt x="343558" y="224599"/>
                  </a:lnTo>
                  <a:lnTo>
                    <a:pt x="318355" y="251935"/>
                  </a:lnTo>
                  <a:lnTo>
                    <a:pt x="283081" y="268341"/>
                  </a:lnTo>
                  <a:lnTo>
                    <a:pt x="237743" y="273812"/>
                  </a:lnTo>
                  <a:lnTo>
                    <a:pt x="127888" y="273812"/>
                  </a:lnTo>
                  <a:lnTo>
                    <a:pt x="127888" y="0"/>
                  </a:lnTo>
                  <a:close/>
                </a:path>
                <a:path w="1108075" h="278129">
                  <a:moveTo>
                    <a:pt x="0" y="0"/>
                  </a:moveTo>
                  <a:lnTo>
                    <a:pt x="85216" y="0"/>
                  </a:lnTo>
                  <a:lnTo>
                    <a:pt x="85216" y="273812"/>
                  </a:lnTo>
                  <a:lnTo>
                    <a:pt x="0" y="273812"/>
                  </a:lnTo>
                  <a:lnTo>
                    <a:pt x="0" y="0"/>
                  </a:lnTo>
                  <a:close/>
                </a:path>
              </a:pathLst>
            </a:custGeom>
            <a:ln w="9144">
              <a:solidFill>
                <a:srgbClr val="FFFFFF"/>
              </a:solidFill>
            </a:ln>
          </p:spPr>
          <p:txBody>
            <a:bodyPr wrap="square" lIns="0" tIns="0" rIns="0" bIns="0" rtlCol="0"/>
            <a:lstStyle/>
            <a:p>
              <a:endParaRPr/>
            </a:p>
          </p:txBody>
        </p:sp>
        <p:pic>
          <p:nvPicPr>
            <p:cNvPr id="38" name="object 38"/>
            <p:cNvPicPr/>
            <p:nvPr/>
          </p:nvPicPr>
          <p:blipFill>
            <a:blip r:embed="rId22" cstate="print"/>
            <a:stretch>
              <a:fillRect/>
            </a:stretch>
          </p:blipFill>
          <p:spPr>
            <a:xfrm>
              <a:off x="7528559" y="4796028"/>
              <a:ext cx="1492758" cy="308610"/>
            </a:xfrm>
            <a:prstGeom prst="rect">
              <a:avLst/>
            </a:prstGeom>
          </p:spPr>
        </p:pic>
        <p:sp>
          <p:nvSpPr>
            <p:cNvPr id="39" name="object 39"/>
            <p:cNvSpPr/>
            <p:nvPr/>
          </p:nvSpPr>
          <p:spPr>
            <a:xfrm>
              <a:off x="7527543" y="4794885"/>
              <a:ext cx="1468120" cy="283210"/>
            </a:xfrm>
            <a:custGeom>
              <a:avLst/>
              <a:gdLst/>
              <a:ahLst/>
              <a:cxnLst/>
              <a:rect l="l" t="t" r="r" b="b"/>
              <a:pathLst>
                <a:path w="1468120" h="283210">
                  <a:moveTo>
                    <a:pt x="907922" y="4571"/>
                  </a:moveTo>
                  <a:lnTo>
                    <a:pt x="834009" y="4571"/>
                  </a:lnTo>
                  <a:lnTo>
                    <a:pt x="754380" y="278257"/>
                  </a:lnTo>
                  <a:lnTo>
                    <a:pt x="791718" y="278257"/>
                  </a:lnTo>
                  <a:lnTo>
                    <a:pt x="808609" y="220726"/>
                  </a:lnTo>
                  <a:lnTo>
                    <a:pt x="967202" y="220726"/>
                  </a:lnTo>
                  <a:lnTo>
                    <a:pt x="957694" y="186054"/>
                  </a:lnTo>
                  <a:lnTo>
                    <a:pt x="817245" y="186054"/>
                  </a:lnTo>
                  <a:lnTo>
                    <a:pt x="846836" y="76200"/>
                  </a:lnTo>
                  <a:lnTo>
                    <a:pt x="927566" y="76200"/>
                  </a:lnTo>
                  <a:lnTo>
                    <a:pt x="907922" y="4571"/>
                  </a:lnTo>
                  <a:close/>
                </a:path>
                <a:path w="1468120" h="283210">
                  <a:moveTo>
                    <a:pt x="967202" y="220726"/>
                  </a:moveTo>
                  <a:lnTo>
                    <a:pt x="882522" y="220726"/>
                  </a:lnTo>
                  <a:lnTo>
                    <a:pt x="898271" y="278257"/>
                  </a:lnTo>
                  <a:lnTo>
                    <a:pt x="982980" y="278257"/>
                  </a:lnTo>
                  <a:lnTo>
                    <a:pt x="967202" y="220726"/>
                  </a:lnTo>
                  <a:close/>
                </a:path>
                <a:path w="1468120" h="283210">
                  <a:moveTo>
                    <a:pt x="927566" y="76200"/>
                  </a:moveTo>
                  <a:lnTo>
                    <a:pt x="846836" y="76200"/>
                  </a:lnTo>
                  <a:lnTo>
                    <a:pt x="874395" y="186054"/>
                  </a:lnTo>
                  <a:lnTo>
                    <a:pt x="957694" y="186054"/>
                  </a:lnTo>
                  <a:lnTo>
                    <a:pt x="927566" y="76200"/>
                  </a:lnTo>
                  <a:close/>
                </a:path>
                <a:path w="1468120" h="283210">
                  <a:moveTo>
                    <a:pt x="429387" y="4571"/>
                  </a:moveTo>
                  <a:lnTo>
                    <a:pt x="355472" y="4571"/>
                  </a:lnTo>
                  <a:lnTo>
                    <a:pt x="275844" y="278257"/>
                  </a:lnTo>
                  <a:lnTo>
                    <a:pt x="313182" y="278257"/>
                  </a:lnTo>
                  <a:lnTo>
                    <a:pt x="330072" y="220726"/>
                  </a:lnTo>
                  <a:lnTo>
                    <a:pt x="488666" y="220726"/>
                  </a:lnTo>
                  <a:lnTo>
                    <a:pt x="479158" y="186054"/>
                  </a:lnTo>
                  <a:lnTo>
                    <a:pt x="338709" y="186054"/>
                  </a:lnTo>
                  <a:lnTo>
                    <a:pt x="368300" y="76200"/>
                  </a:lnTo>
                  <a:lnTo>
                    <a:pt x="449030" y="76200"/>
                  </a:lnTo>
                  <a:lnTo>
                    <a:pt x="429387" y="4571"/>
                  </a:lnTo>
                  <a:close/>
                </a:path>
                <a:path w="1468120" h="283210">
                  <a:moveTo>
                    <a:pt x="488666" y="220726"/>
                  </a:moveTo>
                  <a:lnTo>
                    <a:pt x="403987" y="220726"/>
                  </a:lnTo>
                  <a:lnTo>
                    <a:pt x="419734" y="278257"/>
                  </a:lnTo>
                  <a:lnTo>
                    <a:pt x="504444" y="278257"/>
                  </a:lnTo>
                  <a:lnTo>
                    <a:pt x="488666" y="220726"/>
                  </a:lnTo>
                  <a:close/>
                </a:path>
                <a:path w="1468120" h="283210">
                  <a:moveTo>
                    <a:pt x="449030" y="76200"/>
                  </a:moveTo>
                  <a:lnTo>
                    <a:pt x="368300" y="76200"/>
                  </a:lnTo>
                  <a:lnTo>
                    <a:pt x="395859" y="186054"/>
                  </a:lnTo>
                  <a:lnTo>
                    <a:pt x="479158" y="186054"/>
                  </a:lnTo>
                  <a:lnTo>
                    <a:pt x="449030" y="76200"/>
                  </a:lnTo>
                  <a:close/>
                </a:path>
                <a:path w="1468120" h="283210">
                  <a:moveTo>
                    <a:pt x="1054608" y="4571"/>
                  </a:moveTo>
                  <a:lnTo>
                    <a:pt x="999490" y="4571"/>
                  </a:lnTo>
                  <a:lnTo>
                    <a:pt x="999490" y="278257"/>
                  </a:lnTo>
                  <a:lnTo>
                    <a:pt x="1033526" y="278257"/>
                  </a:lnTo>
                  <a:lnTo>
                    <a:pt x="1033526" y="109982"/>
                  </a:lnTo>
                  <a:lnTo>
                    <a:pt x="1121318" y="109982"/>
                  </a:lnTo>
                  <a:lnTo>
                    <a:pt x="1054608" y="4571"/>
                  </a:lnTo>
                  <a:close/>
                </a:path>
                <a:path w="1468120" h="283210">
                  <a:moveTo>
                    <a:pt x="1121318" y="109982"/>
                  </a:moveTo>
                  <a:lnTo>
                    <a:pt x="1033526" y="109982"/>
                  </a:lnTo>
                  <a:lnTo>
                    <a:pt x="1138174" y="278257"/>
                  </a:lnTo>
                  <a:lnTo>
                    <a:pt x="1203579" y="278257"/>
                  </a:lnTo>
                  <a:lnTo>
                    <a:pt x="1203579" y="186182"/>
                  </a:lnTo>
                  <a:lnTo>
                    <a:pt x="1169543" y="186182"/>
                  </a:lnTo>
                  <a:lnTo>
                    <a:pt x="1121318" y="109982"/>
                  </a:lnTo>
                  <a:close/>
                </a:path>
                <a:path w="1468120" h="283210">
                  <a:moveTo>
                    <a:pt x="1203579" y="4571"/>
                  </a:moveTo>
                  <a:lnTo>
                    <a:pt x="1169543" y="4571"/>
                  </a:lnTo>
                  <a:lnTo>
                    <a:pt x="1169543" y="186182"/>
                  </a:lnTo>
                  <a:lnTo>
                    <a:pt x="1203579" y="186182"/>
                  </a:lnTo>
                  <a:lnTo>
                    <a:pt x="1203579" y="4571"/>
                  </a:lnTo>
                  <a:close/>
                </a:path>
                <a:path w="1468120" h="283210">
                  <a:moveTo>
                    <a:pt x="85344" y="4571"/>
                  </a:moveTo>
                  <a:lnTo>
                    <a:pt x="0" y="4571"/>
                  </a:lnTo>
                  <a:lnTo>
                    <a:pt x="0" y="278257"/>
                  </a:lnTo>
                  <a:lnTo>
                    <a:pt x="33909" y="278257"/>
                  </a:lnTo>
                  <a:lnTo>
                    <a:pt x="33909" y="96392"/>
                  </a:lnTo>
                  <a:lnTo>
                    <a:pt x="109626" y="96392"/>
                  </a:lnTo>
                  <a:lnTo>
                    <a:pt x="85344" y="4571"/>
                  </a:lnTo>
                  <a:close/>
                </a:path>
                <a:path w="1468120" h="283210">
                  <a:moveTo>
                    <a:pt x="109626" y="96392"/>
                  </a:moveTo>
                  <a:lnTo>
                    <a:pt x="33909" y="96392"/>
                  </a:lnTo>
                  <a:lnTo>
                    <a:pt x="79883" y="278257"/>
                  </a:lnTo>
                  <a:lnTo>
                    <a:pt x="129159" y="278257"/>
                  </a:lnTo>
                  <a:lnTo>
                    <a:pt x="156546" y="164973"/>
                  </a:lnTo>
                  <a:lnTo>
                    <a:pt x="127762" y="164973"/>
                  </a:lnTo>
                  <a:lnTo>
                    <a:pt x="109626" y="96392"/>
                  </a:lnTo>
                  <a:close/>
                </a:path>
                <a:path w="1468120" h="283210">
                  <a:moveTo>
                    <a:pt x="256413" y="93344"/>
                  </a:moveTo>
                  <a:lnTo>
                    <a:pt x="173863" y="93344"/>
                  </a:lnTo>
                  <a:lnTo>
                    <a:pt x="173863" y="278257"/>
                  </a:lnTo>
                  <a:lnTo>
                    <a:pt x="256413" y="278257"/>
                  </a:lnTo>
                  <a:lnTo>
                    <a:pt x="256413" y="93344"/>
                  </a:lnTo>
                  <a:close/>
                </a:path>
                <a:path w="1468120" h="283210">
                  <a:moveTo>
                    <a:pt x="256413" y="4571"/>
                  </a:moveTo>
                  <a:lnTo>
                    <a:pt x="170053" y="4571"/>
                  </a:lnTo>
                  <a:lnTo>
                    <a:pt x="127762" y="164973"/>
                  </a:lnTo>
                  <a:lnTo>
                    <a:pt x="156546" y="164973"/>
                  </a:lnTo>
                  <a:lnTo>
                    <a:pt x="173863" y="93344"/>
                  </a:lnTo>
                  <a:lnTo>
                    <a:pt x="256413" y="93344"/>
                  </a:lnTo>
                  <a:lnTo>
                    <a:pt x="256413" y="4571"/>
                  </a:lnTo>
                  <a:close/>
                </a:path>
                <a:path w="1468120" h="283210">
                  <a:moveTo>
                    <a:pt x="1363726" y="0"/>
                  </a:moveTo>
                  <a:lnTo>
                    <a:pt x="1311529" y="9937"/>
                  </a:lnTo>
                  <a:lnTo>
                    <a:pt x="1270381" y="39877"/>
                  </a:lnTo>
                  <a:lnTo>
                    <a:pt x="1243632" y="85788"/>
                  </a:lnTo>
                  <a:lnTo>
                    <a:pt x="1234694" y="143890"/>
                  </a:lnTo>
                  <a:lnTo>
                    <a:pt x="1236811" y="175013"/>
                  </a:lnTo>
                  <a:lnTo>
                    <a:pt x="1253714" y="226258"/>
                  </a:lnTo>
                  <a:lnTo>
                    <a:pt x="1286954" y="262308"/>
                  </a:lnTo>
                  <a:lnTo>
                    <a:pt x="1334198" y="280545"/>
                  </a:lnTo>
                  <a:lnTo>
                    <a:pt x="1362964" y="282829"/>
                  </a:lnTo>
                  <a:lnTo>
                    <a:pt x="1381055" y="281400"/>
                  </a:lnTo>
                  <a:lnTo>
                    <a:pt x="1398159" y="277114"/>
                  </a:lnTo>
                  <a:lnTo>
                    <a:pt x="1414238" y="269970"/>
                  </a:lnTo>
                  <a:lnTo>
                    <a:pt x="1429258" y="259969"/>
                  </a:lnTo>
                  <a:lnTo>
                    <a:pt x="1467993" y="259969"/>
                  </a:lnTo>
                  <a:lnTo>
                    <a:pt x="1467993" y="250825"/>
                  </a:lnTo>
                  <a:lnTo>
                    <a:pt x="1364107" y="250825"/>
                  </a:lnTo>
                  <a:lnTo>
                    <a:pt x="1354254" y="249515"/>
                  </a:lnTo>
                  <a:lnTo>
                    <a:pt x="1331270" y="216697"/>
                  </a:lnTo>
                  <a:lnTo>
                    <a:pt x="1327269" y="174684"/>
                  </a:lnTo>
                  <a:lnTo>
                    <a:pt x="1326769" y="145795"/>
                  </a:lnTo>
                  <a:lnTo>
                    <a:pt x="1327388" y="114913"/>
                  </a:lnTo>
                  <a:lnTo>
                    <a:pt x="1332341" y="69625"/>
                  </a:lnTo>
                  <a:lnTo>
                    <a:pt x="1360928" y="33349"/>
                  </a:lnTo>
                  <a:lnTo>
                    <a:pt x="1373124" y="31876"/>
                  </a:lnTo>
                  <a:lnTo>
                    <a:pt x="1434511" y="31876"/>
                  </a:lnTo>
                  <a:lnTo>
                    <a:pt x="1425639" y="20383"/>
                  </a:lnTo>
                  <a:lnTo>
                    <a:pt x="1398445" y="5095"/>
                  </a:lnTo>
                  <a:lnTo>
                    <a:pt x="1363726" y="0"/>
                  </a:lnTo>
                  <a:close/>
                </a:path>
                <a:path w="1468120" h="283210">
                  <a:moveTo>
                    <a:pt x="1467993" y="259969"/>
                  </a:moveTo>
                  <a:lnTo>
                    <a:pt x="1429258" y="259969"/>
                  </a:lnTo>
                  <a:lnTo>
                    <a:pt x="1436624" y="278257"/>
                  </a:lnTo>
                  <a:lnTo>
                    <a:pt x="1467993" y="278257"/>
                  </a:lnTo>
                  <a:lnTo>
                    <a:pt x="1467993" y="259969"/>
                  </a:lnTo>
                  <a:close/>
                </a:path>
                <a:path w="1468120" h="283210">
                  <a:moveTo>
                    <a:pt x="1467993" y="126745"/>
                  </a:moveTo>
                  <a:lnTo>
                    <a:pt x="1350391" y="126745"/>
                  </a:lnTo>
                  <a:lnTo>
                    <a:pt x="1350391" y="161289"/>
                  </a:lnTo>
                  <a:lnTo>
                    <a:pt x="1388745" y="161289"/>
                  </a:lnTo>
                  <a:lnTo>
                    <a:pt x="1388745" y="222884"/>
                  </a:lnTo>
                  <a:lnTo>
                    <a:pt x="1387199" y="235126"/>
                  </a:lnTo>
                  <a:lnTo>
                    <a:pt x="1382569" y="243855"/>
                  </a:lnTo>
                  <a:lnTo>
                    <a:pt x="1374868" y="249084"/>
                  </a:lnTo>
                  <a:lnTo>
                    <a:pt x="1364107" y="250825"/>
                  </a:lnTo>
                  <a:lnTo>
                    <a:pt x="1467993" y="250825"/>
                  </a:lnTo>
                  <a:lnTo>
                    <a:pt x="1467993" y="126745"/>
                  </a:lnTo>
                  <a:close/>
                </a:path>
                <a:path w="1468120" h="283210">
                  <a:moveTo>
                    <a:pt x="1434511" y="31876"/>
                  </a:moveTo>
                  <a:lnTo>
                    <a:pt x="1373124" y="31876"/>
                  </a:lnTo>
                  <a:lnTo>
                    <a:pt x="1389080" y="34613"/>
                  </a:lnTo>
                  <a:lnTo>
                    <a:pt x="1400953" y="42814"/>
                  </a:lnTo>
                  <a:lnTo>
                    <a:pt x="1408753" y="56469"/>
                  </a:lnTo>
                  <a:lnTo>
                    <a:pt x="1412494" y="75564"/>
                  </a:lnTo>
                  <a:lnTo>
                    <a:pt x="1413129" y="89407"/>
                  </a:lnTo>
                  <a:lnTo>
                    <a:pt x="1413129" y="99694"/>
                  </a:lnTo>
                  <a:lnTo>
                    <a:pt x="1457452" y="81533"/>
                  </a:lnTo>
                  <a:lnTo>
                    <a:pt x="1445308" y="45862"/>
                  </a:lnTo>
                  <a:lnTo>
                    <a:pt x="1434511" y="31876"/>
                  </a:lnTo>
                  <a:close/>
                </a:path>
                <a:path w="1468120" h="283210">
                  <a:moveTo>
                    <a:pt x="639826" y="0"/>
                  </a:moveTo>
                  <a:lnTo>
                    <a:pt x="587629" y="9937"/>
                  </a:lnTo>
                  <a:lnTo>
                    <a:pt x="546481" y="39877"/>
                  </a:lnTo>
                  <a:lnTo>
                    <a:pt x="519732" y="85788"/>
                  </a:lnTo>
                  <a:lnTo>
                    <a:pt x="510794" y="143890"/>
                  </a:lnTo>
                  <a:lnTo>
                    <a:pt x="512911" y="175013"/>
                  </a:lnTo>
                  <a:lnTo>
                    <a:pt x="529814" y="226258"/>
                  </a:lnTo>
                  <a:lnTo>
                    <a:pt x="563054" y="262308"/>
                  </a:lnTo>
                  <a:lnTo>
                    <a:pt x="610298" y="280545"/>
                  </a:lnTo>
                  <a:lnTo>
                    <a:pt x="639064" y="282829"/>
                  </a:lnTo>
                  <a:lnTo>
                    <a:pt x="657155" y="281400"/>
                  </a:lnTo>
                  <a:lnTo>
                    <a:pt x="674259" y="277114"/>
                  </a:lnTo>
                  <a:lnTo>
                    <a:pt x="690338" y="269970"/>
                  </a:lnTo>
                  <a:lnTo>
                    <a:pt x="705358" y="259969"/>
                  </a:lnTo>
                  <a:lnTo>
                    <a:pt x="744093" y="259969"/>
                  </a:lnTo>
                  <a:lnTo>
                    <a:pt x="744093" y="250825"/>
                  </a:lnTo>
                  <a:lnTo>
                    <a:pt x="640207" y="250825"/>
                  </a:lnTo>
                  <a:lnTo>
                    <a:pt x="630354" y="249515"/>
                  </a:lnTo>
                  <a:lnTo>
                    <a:pt x="607370" y="216697"/>
                  </a:lnTo>
                  <a:lnTo>
                    <a:pt x="603369" y="174684"/>
                  </a:lnTo>
                  <a:lnTo>
                    <a:pt x="602869" y="145795"/>
                  </a:lnTo>
                  <a:lnTo>
                    <a:pt x="603488" y="114913"/>
                  </a:lnTo>
                  <a:lnTo>
                    <a:pt x="608441" y="69625"/>
                  </a:lnTo>
                  <a:lnTo>
                    <a:pt x="637028" y="33349"/>
                  </a:lnTo>
                  <a:lnTo>
                    <a:pt x="649224" y="31876"/>
                  </a:lnTo>
                  <a:lnTo>
                    <a:pt x="710611" y="31876"/>
                  </a:lnTo>
                  <a:lnTo>
                    <a:pt x="701739" y="20383"/>
                  </a:lnTo>
                  <a:lnTo>
                    <a:pt x="674545" y="5095"/>
                  </a:lnTo>
                  <a:lnTo>
                    <a:pt x="639826" y="0"/>
                  </a:lnTo>
                  <a:close/>
                </a:path>
                <a:path w="1468120" h="283210">
                  <a:moveTo>
                    <a:pt x="744093" y="259969"/>
                  </a:moveTo>
                  <a:lnTo>
                    <a:pt x="705358" y="259969"/>
                  </a:lnTo>
                  <a:lnTo>
                    <a:pt x="712724" y="278257"/>
                  </a:lnTo>
                  <a:lnTo>
                    <a:pt x="744093" y="278257"/>
                  </a:lnTo>
                  <a:lnTo>
                    <a:pt x="744093" y="259969"/>
                  </a:lnTo>
                  <a:close/>
                </a:path>
                <a:path w="1468120" h="283210">
                  <a:moveTo>
                    <a:pt x="744093" y="126745"/>
                  </a:moveTo>
                  <a:lnTo>
                    <a:pt x="626491" y="126745"/>
                  </a:lnTo>
                  <a:lnTo>
                    <a:pt x="626491" y="161289"/>
                  </a:lnTo>
                  <a:lnTo>
                    <a:pt x="664845" y="161289"/>
                  </a:lnTo>
                  <a:lnTo>
                    <a:pt x="664845" y="222884"/>
                  </a:lnTo>
                  <a:lnTo>
                    <a:pt x="663299" y="235126"/>
                  </a:lnTo>
                  <a:lnTo>
                    <a:pt x="658669" y="243855"/>
                  </a:lnTo>
                  <a:lnTo>
                    <a:pt x="650968" y="249084"/>
                  </a:lnTo>
                  <a:lnTo>
                    <a:pt x="640207" y="250825"/>
                  </a:lnTo>
                  <a:lnTo>
                    <a:pt x="744093" y="250825"/>
                  </a:lnTo>
                  <a:lnTo>
                    <a:pt x="744093" y="126745"/>
                  </a:lnTo>
                  <a:close/>
                </a:path>
                <a:path w="1468120" h="283210">
                  <a:moveTo>
                    <a:pt x="710611" y="31876"/>
                  </a:moveTo>
                  <a:lnTo>
                    <a:pt x="649224" y="31876"/>
                  </a:lnTo>
                  <a:lnTo>
                    <a:pt x="665180" y="34613"/>
                  </a:lnTo>
                  <a:lnTo>
                    <a:pt x="677053" y="42814"/>
                  </a:lnTo>
                  <a:lnTo>
                    <a:pt x="684853" y="56469"/>
                  </a:lnTo>
                  <a:lnTo>
                    <a:pt x="688594" y="75564"/>
                  </a:lnTo>
                  <a:lnTo>
                    <a:pt x="689229" y="89407"/>
                  </a:lnTo>
                  <a:lnTo>
                    <a:pt x="689229" y="99694"/>
                  </a:lnTo>
                  <a:lnTo>
                    <a:pt x="733552" y="81533"/>
                  </a:lnTo>
                  <a:lnTo>
                    <a:pt x="721408" y="45862"/>
                  </a:lnTo>
                  <a:lnTo>
                    <a:pt x="710611" y="31876"/>
                  </a:lnTo>
                  <a:close/>
                </a:path>
              </a:pathLst>
            </a:custGeom>
            <a:solidFill>
              <a:srgbClr val="3333FF"/>
            </a:solidFill>
          </p:spPr>
          <p:txBody>
            <a:bodyPr wrap="square" lIns="0" tIns="0" rIns="0" bIns="0" rtlCol="0"/>
            <a:lstStyle/>
            <a:p>
              <a:endParaRPr/>
            </a:p>
          </p:txBody>
        </p:sp>
        <p:sp>
          <p:nvSpPr>
            <p:cNvPr id="40" name="object 40"/>
            <p:cNvSpPr/>
            <p:nvPr/>
          </p:nvSpPr>
          <p:spPr>
            <a:xfrm>
              <a:off x="7527543" y="4794885"/>
              <a:ext cx="1468120" cy="283210"/>
            </a:xfrm>
            <a:custGeom>
              <a:avLst/>
              <a:gdLst/>
              <a:ahLst/>
              <a:cxnLst/>
              <a:rect l="l" t="t" r="r" b="b"/>
              <a:pathLst>
                <a:path w="1468120" h="283210">
                  <a:moveTo>
                    <a:pt x="846836" y="76200"/>
                  </a:moveTo>
                  <a:lnTo>
                    <a:pt x="817245" y="186054"/>
                  </a:lnTo>
                  <a:lnTo>
                    <a:pt x="874395" y="186054"/>
                  </a:lnTo>
                  <a:lnTo>
                    <a:pt x="846836" y="76200"/>
                  </a:lnTo>
                  <a:close/>
                </a:path>
                <a:path w="1468120" h="283210">
                  <a:moveTo>
                    <a:pt x="368300" y="76200"/>
                  </a:moveTo>
                  <a:lnTo>
                    <a:pt x="338709" y="186054"/>
                  </a:lnTo>
                  <a:lnTo>
                    <a:pt x="395859" y="186054"/>
                  </a:lnTo>
                  <a:lnTo>
                    <a:pt x="368300" y="76200"/>
                  </a:lnTo>
                  <a:close/>
                </a:path>
                <a:path w="1468120" h="283210">
                  <a:moveTo>
                    <a:pt x="999490" y="4571"/>
                  </a:moveTo>
                  <a:lnTo>
                    <a:pt x="1054608" y="4571"/>
                  </a:lnTo>
                  <a:lnTo>
                    <a:pt x="1169543" y="186182"/>
                  </a:lnTo>
                  <a:lnTo>
                    <a:pt x="1169543" y="4571"/>
                  </a:lnTo>
                  <a:lnTo>
                    <a:pt x="1203579" y="4571"/>
                  </a:lnTo>
                  <a:lnTo>
                    <a:pt x="1203579" y="278257"/>
                  </a:lnTo>
                  <a:lnTo>
                    <a:pt x="1138174" y="278257"/>
                  </a:lnTo>
                  <a:lnTo>
                    <a:pt x="1033526" y="109982"/>
                  </a:lnTo>
                  <a:lnTo>
                    <a:pt x="1033526" y="278257"/>
                  </a:lnTo>
                  <a:lnTo>
                    <a:pt x="999490" y="278257"/>
                  </a:lnTo>
                  <a:lnTo>
                    <a:pt x="999490" y="4571"/>
                  </a:lnTo>
                  <a:close/>
                </a:path>
                <a:path w="1468120" h="283210">
                  <a:moveTo>
                    <a:pt x="834009" y="4571"/>
                  </a:moveTo>
                  <a:lnTo>
                    <a:pt x="907922" y="4571"/>
                  </a:lnTo>
                  <a:lnTo>
                    <a:pt x="982980" y="278257"/>
                  </a:lnTo>
                  <a:lnTo>
                    <a:pt x="898271" y="278257"/>
                  </a:lnTo>
                  <a:lnTo>
                    <a:pt x="882522" y="220726"/>
                  </a:lnTo>
                  <a:lnTo>
                    <a:pt x="808609" y="220726"/>
                  </a:lnTo>
                  <a:lnTo>
                    <a:pt x="791718" y="278257"/>
                  </a:lnTo>
                  <a:lnTo>
                    <a:pt x="754380" y="278257"/>
                  </a:lnTo>
                  <a:lnTo>
                    <a:pt x="834009" y="4571"/>
                  </a:lnTo>
                  <a:close/>
                </a:path>
                <a:path w="1468120" h="283210">
                  <a:moveTo>
                    <a:pt x="355472" y="4571"/>
                  </a:moveTo>
                  <a:lnTo>
                    <a:pt x="429387" y="4571"/>
                  </a:lnTo>
                  <a:lnTo>
                    <a:pt x="504444" y="278257"/>
                  </a:lnTo>
                  <a:lnTo>
                    <a:pt x="419734" y="278257"/>
                  </a:lnTo>
                  <a:lnTo>
                    <a:pt x="403987" y="220726"/>
                  </a:lnTo>
                  <a:lnTo>
                    <a:pt x="330072" y="220726"/>
                  </a:lnTo>
                  <a:lnTo>
                    <a:pt x="313182" y="278257"/>
                  </a:lnTo>
                  <a:lnTo>
                    <a:pt x="275844" y="278257"/>
                  </a:lnTo>
                  <a:lnTo>
                    <a:pt x="355472" y="4571"/>
                  </a:lnTo>
                  <a:close/>
                </a:path>
                <a:path w="1468120" h="283210">
                  <a:moveTo>
                    <a:pt x="0" y="4571"/>
                  </a:moveTo>
                  <a:lnTo>
                    <a:pt x="85344" y="4571"/>
                  </a:lnTo>
                  <a:lnTo>
                    <a:pt x="127762" y="164973"/>
                  </a:lnTo>
                  <a:lnTo>
                    <a:pt x="170053" y="4571"/>
                  </a:lnTo>
                  <a:lnTo>
                    <a:pt x="256413" y="4571"/>
                  </a:lnTo>
                  <a:lnTo>
                    <a:pt x="256413" y="278257"/>
                  </a:lnTo>
                  <a:lnTo>
                    <a:pt x="173863" y="278257"/>
                  </a:lnTo>
                  <a:lnTo>
                    <a:pt x="173863" y="93344"/>
                  </a:lnTo>
                  <a:lnTo>
                    <a:pt x="129159" y="278257"/>
                  </a:lnTo>
                  <a:lnTo>
                    <a:pt x="79883" y="278257"/>
                  </a:lnTo>
                  <a:lnTo>
                    <a:pt x="33909" y="96392"/>
                  </a:lnTo>
                  <a:lnTo>
                    <a:pt x="33909" y="278257"/>
                  </a:lnTo>
                  <a:lnTo>
                    <a:pt x="0" y="278257"/>
                  </a:lnTo>
                  <a:lnTo>
                    <a:pt x="0" y="4571"/>
                  </a:lnTo>
                  <a:close/>
                </a:path>
                <a:path w="1468120" h="283210">
                  <a:moveTo>
                    <a:pt x="1363726" y="0"/>
                  </a:moveTo>
                  <a:lnTo>
                    <a:pt x="1398445" y="5095"/>
                  </a:lnTo>
                  <a:lnTo>
                    <a:pt x="1425639" y="20383"/>
                  </a:lnTo>
                  <a:lnTo>
                    <a:pt x="1445308" y="45862"/>
                  </a:lnTo>
                  <a:lnTo>
                    <a:pt x="1457452" y="81533"/>
                  </a:lnTo>
                  <a:lnTo>
                    <a:pt x="1413129" y="99694"/>
                  </a:lnTo>
                  <a:lnTo>
                    <a:pt x="1413129" y="89407"/>
                  </a:lnTo>
                  <a:lnTo>
                    <a:pt x="1412494" y="75564"/>
                  </a:lnTo>
                  <a:lnTo>
                    <a:pt x="1408753" y="56469"/>
                  </a:lnTo>
                  <a:lnTo>
                    <a:pt x="1400953" y="42814"/>
                  </a:lnTo>
                  <a:lnTo>
                    <a:pt x="1389080" y="34613"/>
                  </a:lnTo>
                  <a:lnTo>
                    <a:pt x="1373124" y="31876"/>
                  </a:lnTo>
                  <a:lnTo>
                    <a:pt x="1360928" y="33349"/>
                  </a:lnTo>
                  <a:lnTo>
                    <a:pt x="1332341" y="69625"/>
                  </a:lnTo>
                  <a:lnTo>
                    <a:pt x="1327388" y="114913"/>
                  </a:lnTo>
                  <a:lnTo>
                    <a:pt x="1326769" y="145795"/>
                  </a:lnTo>
                  <a:lnTo>
                    <a:pt x="1327269" y="174684"/>
                  </a:lnTo>
                  <a:lnTo>
                    <a:pt x="1331270" y="216697"/>
                  </a:lnTo>
                  <a:lnTo>
                    <a:pt x="1354254" y="249515"/>
                  </a:lnTo>
                  <a:lnTo>
                    <a:pt x="1364107" y="250825"/>
                  </a:lnTo>
                  <a:lnTo>
                    <a:pt x="1374868" y="249084"/>
                  </a:lnTo>
                  <a:lnTo>
                    <a:pt x="1388745" y="161289"/>
                  </a:lnTo>
                  <a:lnTo>
                    <a:pt x="1350391" y="161289"/>
                  </a:lnTo>
                  <a:lnTo>
                    <a:pt x="1350391" y="126745"/>
                  </a:lnTo>
                  <a:lnTo>
                    <a:pt x="1467993" y="126745"/>
                  </a:lnTo>
                  <a:lnTo>
                    <a:pt x="1467993" y="278257"/>
                  </a:lnTo>
                  <a:lnTo>
                    <a:pt x="1436624" y="278257"/>
                  </a:lnTo>
                  <a:lnTo>
                    <a:pt x="1429258" y="259969"/>
                  </a:lnTo>
                  <a:lnTo>
                    <a:pt x="1414238" y="269970"/>
                  </a:lnTo>
                  <a:lnTo>
                    <a:pt x="1398159" y="277114"/>
                  </a:lnTo>
                  <a:lnTo>
                    <a:pt x="1381055" y="281400"/>
                  </a:lnTo>
                  <a:lnTo>
                    <a:pt x="1362964" y="282829"/>
                  </a:lnTo>
                  <a:lnTo>
                    <a:pt x="1334198" y="280545"/>
                  </a:lnTo>
                  <a:lnTo>
                    <a:pt x="1286954" y="262308"/>
                  </a:lnTo>
                  <a:lnTo>
                    <a:pt x="1253714" y="226258"/>
                  </a:lnTo>
                  <a:lnTo>
                    <a:pt x="1236811" y="175013"/>
                  </a:lnTo>
                  <a:lnTo>
                    <a:pt x="1234694" y="143890"/>
                  </a:lnTo>
                  <a:lnTo>
                    <a:pt x="1236930" y="113315"/>
                  </a:lnTo>
                  <a:lnTo>
                    <a:pt x="1254786" y="61309"/>
                  </a:lnTo>
                  <a:lnTo>
                    <a:pt x="1289574" y="22395"/>
                  </a:lnTo>
                  <a:lnTo>
                    <a:pt x="1336247" y="2480"/>
                  </a:lnTo>
                  <a:lnTo>
                    <a:pt x="1363726" y="0"/>
                  </a:lnTo>
                  <a:close/>
                </a:path>
                <a:path w="1468120" h="283210">
                  <a:moveTo>
                    <a:pt x="639826" y="0"/>
                  </a:moveTo>
                  <a:lnTo>
                    <a:pt x="674545" y="5095"/>
                  </a:lnTo>
                  <a:lnTo>
                    <a:pt x="701739" y="20383"/>
                  </a:lnTo>
                  <a:lnTo>
                    <a:pt x="721408" y="45862"/>
                  </a:lnTo>
                  <a:lnTo>
                    <a:pt x="733552" y="81533"/>
                  </a:lnTo>
                  <a:lnTo>
                    <a:pt x="689229" y="99694"/>
                  </a:lnTo>
                  <a:lnTo>
                    <a:pt x="689229" y="89407"/>
                  </a:lnTo>
                  <a:lnTo>
                    <a:pt x="688594" y="75564"/>
                  </a:lnTo>
                  <a:lnTo>
                    <a:pt x="684853" y="56469"/>
                  </a:lnTo>
                  <a:lnTo>
                    <a:pt x="677053" y="42814"/>
                  </a:lnTo>
                  <a:lnTo>
                    <a:pt x="665180" y="34613"/>
                  </a:lnTo>
                  <a:lnTo>
                    <a:pt x="649224" y="31876"/>
                  </a:lnTo>
                  <a:lnTo>
                    <a:pt x="637028" y="33349"/>
                  </a:lnTo>
                  <a:lnTo>
                    <a:pt x="608441" y="69625"/>
                  </a:lnTo>
                  <a:lnTo>
                    <a:pt x="603488" y="114913"/>
                  </a:lnTo>
                  <a:lnTo>
                    <a:pt x="602869" y="145795"/>
                  </a:lnTo>
                  <a:lnTo>
                    <a:pt x="603369" y="174684"/>
                  </a:lnTo>
                  <a:lnTo>
                    <a:pt x="607370" y="216697"/>
                  </a:lnTo>
                  <a:lnTo>
                    <a:pt x="630354" y="249515"/>
                  </a:lnTo>
                  <a:lnTo>
                    <a:pt x="640207" y="250825"/>
                  </a:lnTo>
                  <a:lnTo>
                    <a:pt x="650968" y="249084"/>
                  </a:lnTo>
                  <a:lnTo>
                    <a:pt x="664845" y="161289"/>
                  </a:lnTo>
                  <a:lnTo>
                    <a:pt x="626491" y="161289"/>
                  </a:lnTo>
                  <a:lnTo>
                    <a:pt x="626491" y="126745"/>
                  </a:lnTo>
                  <a:lnTo>
                    <a:pt x="744093" y="126745"/>
                  </a:lnTo>
                  <a:lnTo>
                    <a:pt x="744093" y="278257"/>
                  </a:lnTo>
                  <a:lnTo>
                    <a:pt x="712724" y="278257"/>
                  </a:lnTo>
                  <a:lnTo>
                    <a:pt x="705358" y="259969"/>
                  </a:lnTo>
                  <a:lnTo>
                    <a:pt x="690338" y="269970"/>
                  </a:lnTo>
                  <a:lnTo>
                    <a:pt x="674259" y="277114"/>
                  </a:lnTo>
                  <a:lnTo>
                    <a:pt x="657155" y="281400"/>
                  </a:lnTo>
                  <a:lnTo>
                    <a:pt x="639064" y="282829"/>
                  </a:lnTo>
                  <a:lnTo>
                    <a:pt x="610298" y="280545"/>
                  </a:lnTo>
                  <a:lnTo>
                    <a:pt x="563054" y="262308"/>
                  </a:lnTo>
                  <a:lnTo>
                    <a:pt x="529814" y="226258"/>
                  </a:lnTo>
                  <a:lnTo>
                    <a:pt x="512911" y="175013"/>
                  </a:lnTo>
                  <a:lnTo>
                    <a:pt x="510794" y="143890"/>
                  </a:lnTo>
                  <a:lnTo>
                    <a:pt x="513030" y="113315"/>
                  </a:lnTo>
                  <a:lnTo>
                    <a:pt x="530886" y="61309"/>
                  </a:lnTo>
                  <a:lnTo>
                    <a:pt x="565674" y="22395"/>
                  </a:lnTo>
                  <a:lnTo>
                    <a:pt x="612347" y="2480"/>
                  </a:lnTo>
                  <a:lnTo>
                    <a:pt x="639826" y="0"/>
                  </a:lnTo>
                  <a:close/>
                </a:path>
              </a:pathLst>
            </a:custGeom>
            <a:ln w="9144">
              <a:solidFill>
                <a:srgbClr val="FFFFFF"/>
              </a:solidFill>
            </a:ln>
          </p:spPr>
          <p:txBody>
            <a:bodyPr wrap="square" lIns="0" tIns="0" rIns="0" bIns="0" rtlCol="0"/>
            <a:lstStyle/>
            <a:p>
              <a:endParaRPr/>
            </a:p>
          </p:txBody>
        </p:sp>
      </p:grpSp>
      <p:grpSp>
        <p:nvGrpSpPr>
          <p:cNvPr id="41" name="object 41"/>
          <p:cNvGrpSpPr/>
          <p:nvPr/>
        </p:nvGrpSpPr>
        <p:grpSpPr>
          <a:xfrm>
            <a:off x="5462904" y="883920"/>
            <a:ext cx="3147060" cy="1971675"/>
            <a:chOff x="5462904" y="883920"/>
            <a:chExt cx="3147060" cy="1971675"/>
          </a:xfrm>
        </p:grpSpPr>
        <p:pic>
          <p:nvPicPr>
            <p:cNvPr id="42" name="object 42"/>
            <p:cNvPicPr/>
            <p:nvPr/>
          </p:nvPicPr>
          <p:blipFill>
            <a:blip r:embed="rId23" cstate="print"/>
            <a:stretch>
              <a:fillRect/>
            </a:stretch>
          </p:blipFill>
          <p:spPr>
            <a:xfrm>
              <a:off x="5797295" y="883920"/>
              <a:ext cx="2477262" cy="1971294"/>
            </a:xfrm>
            <a:prstGeom prst="rect">
              <a:avLst/>
            </a:prstGeom>
          </p:spPr>
        </p:pic>
        <p:pic>
          <p:nvPicPr>
            <p:cNvPr id="43" name="object 43"/>
            <p:cNvPicPr/>
            <p:nvPr/>
          </p:nvPicPr>
          <p:blipFill>
            <a:blip r:embed="rId24" cstate="print"/>
            <a:stretch>
              <a:fillRect/>
            </a:stretch>
          </p:blipFill>
          <p:spPr>
            <a:xfrm>
              <a:off x="5469636" y="918959"/>
              <a:ext cx="1459230" cy="366534"/>
            </a:xfrm>
            <a:prstGeom prst="rect">
              <a:avLst/>
            </a:prstGeom>
          </p:spPr>
        </p:pic>
        <p:pic>
          <p:nvPicPr>
            <p:cNvPr id="44" name="object 44"/>
            <p:cNvPicPr/>
            <p:nvPr/>
          </p:nvPicPr>
          <p:blipFill>
            <a:blip r:embed="rId25" cstate="print"/>
            <a:stretch>
              <a:fillRect/>
            </a:stretch>
          </p:blipFill>
          <p:spPr>
            <a:xfrm>
              <a:off x="5462904" y="913511"/>
              <a:ext cx="1444370" cy="349250"/>
            </a:xfrm>
            <a:prstGeom prst="rect">
              <a:avLst/>
            </a:prstGeom>
          </p:spPr>
        </p:pic>
        <p:pic>
          <p:nvPicPr>
            <p:cNvPr id="45" name="object 45"/>
            <p:cNvPicPr/>
            <p:nvPr/>
          </p:nvPicPr>
          <p:blipFill>
            <a:blip r:embed="rId26" cstate="print"/>
            <a:stretch>
              <a:fillRect/>
            </a:stretch>
          </p:blipFill>
          <p:spPr>
            <a:xfrm>
              <a:off x="6909816" y="1057656"/>
              <a:ext cx="130301" cy="84582"/>
            </a:xfrm>
            <a:prstGeom prst="rect">
              <a:avLst/>
            </a:prstGeom>
          </p:spPr>
        </p:pic>
        <p:sp>
          <p:nvSpPr>
            <p:cNvPr id="46" name="object 46"/>
            <p:cNvSpPr/>
            <p:nvPr/>
          </p:nvSpPr>
          <p:spPr>
            <a:xfrm>
              <a:off x="6908927" y="1056740"/>
              <a:ext cx="104139" cy="59690"/>
            </a:xfrm>
            <a:custGeom>
              <a:avLst/>
              <a:gdLst/>
              <a:ahLst/>
              <a:cxnLst/>
              <a:rect l="l" t="t" r="r" b="b"/>
              <a:pathLst>
                <a:path w="104140" h="59690">
                  <a:moveTo>
                    <a:pt x="103912" y="0"/>
                  </a:moveTo>
                  <a:lnTo>
                    <a:pt x="0" y="0"/>
                  </a:lnTo>
                  <a:lnTo>
                    <a:pt x="0" y="59208"/>
                  </a:lnTo>
                  <a:lnTo>
                    <a:pt x="103912" y="59208"/>
                  </a:lnTo>
                  <a:lnTo>
                    <a:pt x="103912" y="0"/>
                  </a:lnTo>
                  <a:close/>
                </a:path>
              </a:pathLst>
            </a:custGeom>
            <a:solidFill>
              <a:srgbClr val="000000"/>
            </a:solidFill>
          </p:spPr>
          <p:txBody>
            <a:bodyPr wrap="square" lIns="0" tIns="0" rIns="0" bIns="0" rtlCol="0"/>
            <a:lstStyle/>
            <a:p>
              <a:endParaRPr/>
            </a:p>
          </p:txBody>
        </p:sp>
        <p:sp>
          <p:nvSpPr>
            <p:cNvPr id="47" name="object 47"/>
            <p:cNvSpPr/>
            <p:nvPr/>
          </p:nvSpPr>
          <p:spPr>
            <a:xfrm>
              <a:off x="6908927" y="1056740"/>
              <a:ext cx="104139" cy="59690"/>
            </a:xfrm>
            <a:custGeom>
              <a:avLst/>
              <a:gdLst/>
              <a:ahLst/>
              <a:cxnLst/>
              <a:rect l="l" t="t" r="r" b="b"/>
              <a:pathLst>
                <a:path w="104140" h="59690">
                  <a:moveTo>
                    <a:pt x="0" y="59208"/>
                  </a:moveTo>
                  <a:lnTo>
                    <a:pt x="103912" y="59208"/>
                  </a:lnTo>
                  <a:lnTo>
                    <a:pt x="103912" y="0"/>
                  </a:lnTo>
                  <a:lnTo>
                    <a:pt x="0" y="0"/>
                  </a:lnTo>
                  <a:lnTo>
                    <a:pt x="0" y="59208"/>
                  </a:lnTo>
                  <a:close/>
                </a:path>
              </a:pathLst>
            </a:custGeom>
            <a:ln w="9144">
              <a:solidFill>
                <a:srgbClr val="FFFFFF"/>
              </a:solidFill>
            </a:ln>
          </p:spPr>
          <p:txBody>
            <a:bodyPr wrap="square" lIns="0" tIns="0" rIns="0" bIns="0" rtlCol="0"/>
            <a:lstStyle/>
            <a:p>
              <a:endParaRPr/>
            </a:p>
          </p:txBody>
        </p:sp>
        <p:pic>
          <p:nvPicPr>
            <p:cNvPr id="48" name="object 48"/>
            <p:cNvPicPr/>
            <p:nvPr/>
          </p:nvPicPr>
          <p:blipFill>
            <a:blip r:embed="rId27" cstate="print"/>
            <a:stretch>
              <a:fillRect/>
            </a:stretch>
          </p:blipFill>
          <p:spPr>
            <a:xfrm>
              <a:off x="7034783" y="918972"/>
              <a:ext cx="253746" cy="299465"/>
            </a:xfrm>
            <a:prstGeom prst="rect">
              <a:avLst/>
            </a:prstGeom>
          </p:spPr>
        </p:pic>
        <p:sp>
          <p:nvSpPr>
            <p:cNvPr id="49" name="object 49"/>
            <p:cNvSpPr/>
            <p:nvPr/>
          </p:nvSpPr>
          <p:spPr>
            <a:xfrm>
              <a:off x="7032625" y="918083"/>
              <a:ext cx="229235" cy="274320"/>
            </a:xfrm>
            <a:custGeom>
              <a:avLst/>
              <a:gdLst/>
              <a:ahLst/>
              <a:cxnLst/>
              <a:rect l="l" t="t" r="r" b="b"/>
              <a:pathLst>
                <a:path w="229234" h="274319">
                  <a:moveTo>
                    <a:pt x="122174" y="0"/>
                  </a:moveTo>
                  <a:lnTo>
                    <a:pt x="0" y="0"/>
                  </a:lnTo>
                  <a:lnTo>
                    <a:pt x="0" y="273812"/>
                  </a:lnTo>
                  <a:lnTo>
                    <a:pt x="135381" y="273812"/>
                  </a:lnTo>
                  <a:lnTo>
                    <a:pt x="176387" y="269144"/>
                  </a:lnTo>
                  <a:lnTo>
                    <a:pt x="205676" y="255142"/>
                  </a:lnTo>
                  <a:lnTo>
                    <a:pt x="214188" y="243840"/>
                  </a:lnTo>
                  <a:lnTo>
                    <a:pt x="85216" y="243840"/>
                  </a:lnTo>
                  <a:lnTo>
                    <a:pt x="85216" y="145669"/>
                  </a:lnTo>
                  <a:lnTo>
                    <a:pt x="204538" y="145669"/>
                  </a:lnTo>
                  <a:lnTo>
                    <a:pt x="191656" y="136628"/>
                  </a:lnTo>
                  <a:lnTo>
                    <a:pt x="162559" y="128270"/>
                  </a:lnTo>
                  <a:lnTo>
                    <a:pt x="186729" y="121007"/>
                  </a:lnTo>
                  <a:lnTo>
                    <a:pt x="194205" y="115696"/>
                  </a:lnTo>
                  <a:lnTo>
                    <a:pt x="85216" y="115696"/>
                  </a:lnTo>
                  <a:lnTo>
                    <a:pt x="85216" y="29972"/>
                  </a:lnTo>
                  <a:lnTo>
                    <a:pt x="204385" y="29972"/>
                  </a:lnTo>
                  <a:lnTo>
                    <a:pt x="193897" y="17319"/>
                  </a:lnTo>
                  <a:lnTo>
                    <a:pt x="164012" y="4331"/>
                  </a:lnTo>
                  <a:lnTo>
                    <a:pt x="122174" y="0"/>
                  </a:lnTo>
                  <a:close/>
                </a:path>
                <a:path w="229234" h="274319">
                  <a:moveTo>
                    <a:pt x="204538" y="145669"/>
                  </a:moveTo>
                  <a:lnTo>
                    <a:pt x="101727" y="145669"/>
                  </a:lnTo>
                  <a:lnTo>
                    <a:pt x="119562" y="148957"/>
                  </a:lnTo>
                  <a:lnTo>
                    <a:pt x="132302" y="158829"/>
                  </a:lnTo>
                  <a:lnTo>
                    <a:pt x="139945" y="175297"/>
                  </a:lnTo>
                  <a:lnTo>
                    <a:pt x="142493" y="198373"/>
                  </a:lnTo>
                  <a:lnTo>
                    <a:pt x="140039" y="218229"/>
                  </a:lnTo>
                  <a:lnTo>
                    <a:pt x="132667" y="232441"/>
                  </a:lnTo>
                  <a:lnTo>
                    <a:pt x="120366" y="240986"/>
                  </a:lnTo>
                  <a:lnTo>
                    <a:pt x="103124" y="243840"/>
                  </a:lnTo>
                  <a:lnTo>
                    <a:pt x="214188" y="243840"/>
                  </a:lnTo>
                  <a:lnTo>
                    <a:pt x="223249" y="231806"/>
                  </a:lnTo>
                  <a:lnTo>
                    <a:pt x="229107" y="199135"/>
                  </a:lnTo>
                  <a:lnTo>
                    <a:pt x="224942" y="172061"/>
                  </a:lnTo>
                  <a:lnTo>
                    <a:pt x="212454" y="151225"/>
                  </a:lnTo>
                  <a:lnTo>
                    <a:pt x="204538" y="145669"/>
                  </a:lnTo>
                  <a:close/>
                </a:path>
                <a:path w="229234" h="274319">
                  <a:moveTo>
                    <a:pt x="204385" y="29972"/>
                  </a:moveTo>
                  <a:lnTo>
                    <a:pt x="102869" y="29972"/>
                  </a:lnTo>
                  <a:lnTo>
                    <a:pt x="116464" y="32541"/>
                  </a:lnTo>
                  <a:lnTo>
                    <a:pt x="126190" y="40243"/>
                  </a:lnTo>
                  <a:lnTo>
                    <a:pt x="132034" y="53064"/>
                  </a:lnTo>
                  <a:lnTo>
                    <a:pt x="133984" y="70992"/>
                  </a:lnTo>
                  <a:lnTo>
                    <a:pt x="132155" y="90515"/>
                  </a:lnTo>
                  <a:lnTo>
                    <a:pt x="126682" y="104489"/>
                  </a:lnTo>
                  <a:lnTo>
                    <a:pt x="117589" y="112890"/>
                  </a:lnTo>
                  <a:lnTo>
                    <a:pt x="104902" y="115696"/>
                  </a:lnTo>
                  <a:lnTo>
                    <a:pt x="194205" y="115696"/>
                  </a:lnTo>
                  <a:lnTo>
                    <a:pt x="203993" y="108743"/>
                  </a:lnTo>
                  <a:lnTo>
                    <a:pt x="214352" y="91479"/>
                  </a:lnTo>
                  <a:lnTo>
                    <a:pt x="217805" y="69215"/>
                  </a:lnTo>
                  <a:lnTo>
                    <a:pt x="211828" y="38951"/>
                  </a:lnTo>
                  <a:lnTo>
                    <a:pt x="204385" y="29972"/>
                  </a:lnTo>
                  <a:close/>
                </a:path>
              </a:pathLst>
            </a:custGeom>
            <a:solidFill>
              <a:srgbClr val="000000"/>
            </a:solidFill>
          </p:spPr>
          <p:txBody>
            <a:bodyPr wrap="square" lIns="0" tIns="0" rIns="0" bIns="0" rtlCol="0"/>
            <a:lstStyle/>
            <a:p>
              <a:endParaRPr/>
            </a:p>
          </p:txBody>
        </p:sp>
        <p:pic>
          <p:nvPicPr>
            <p:cNvPr id="50" name="object 50"/>
            <p:cNvPicPr/>
            <p:nvPr/>
          </p:nvPicPr>
          <p:blipFill>
            <a:blip r:embed="rId28" cstate="print"/>
            <a:stretch>
              <a:fillRect/>
            </a:stretch>
          </p:blipFill>
          <p:spPr>
            <a:xfrm>
              <a:off x="7113269" y="1059180"/>
              <a:ext cx="66421" cy="107315"/>
            </a:xfrm>
            <a:prstGeom prst="rect">
              <a:avLst/>
            </a:prstGeom>
          </p:spPr>
        </p:pic>
        <p:sp>
          <p:nvSpPr>
            <p:cNvPr id="51" name="object 51"/>
            <p:cNvSpPr/>
            <p:nvPr/>
          </p:nvSpPr>
          <p:spPr>
            <a:xfrm>
              <a:off x="7032625" y="918083"/>
              <a:ext cx="229235" cy="274320"/>
            </a:xfrm>
            <a:custGeom>
              <a:avLst/>
              <a:gdLst/>
              <a:ahLst/>
              <a:cxnLst/>
              <a:rect l="l" t="t" r="r" b="b"/>
              <a:pathLst>
                <a:path w="229234" h="274319">
                  <a:moveTo>
                    <a:pt x="85216" y="29972"/>
                  </a:moveTo>
                  <a:lnTo>
                    <a:pt x="85216" y="115696"/>
                  </a:lnTo>
                  <a:lnTo>
                    <a:pt x="104902" y="115696"/>
                  </a:lnTo>
                  <a:lnTo>
                    <a:pt x="117589" y="112890"/>
                  </a:lnTo>
                  <a:lnTo>
                    <a:pt x="126682" y="104489"/>
                  </a:lnTo>
                  <a:lnTo>
                    <a:pt x="132155" y="90515"/>
                  </a:lnTo>
                  <a:lnTo>
                    <a:pt x="133984" y="70992"/>
                  </a:lnTo>
                  <a:lnTo>
                    <a:pt x="132034" y="53064"/>
                  </a:lnTo>
                  <a:lnTo>
                    <a:pt x="126190" y="40243"/>
                  </a:lnTo>
                  <a:lnTo>
                    <a:pt x="116464" y="32541"/>
                  </a:lnTo>
                  <a:lnTo>
                    <a:pt x="102869" y="29972"/>
                  </a:lnTo>
                  <a:lnTo>
                    <a:pt x="85216" y="29972"/>
                  </a:lnTo>
                  <a:close/>
                </a:path>
                <a:path w="229234" h="274319">
                  <a:moveTo>
                    <a:pt x="0" y="0"/>
                  </a:moveTo>
                  <a:lnTo>
                    <a:pt x="122174" y="0"/>
                  </a:lnTo>
                  <a:lnTo>
                    <a:pt x="164012" y="4331"/>
                  </a:lnTo>
                  <a:lnTo>
                    <a:pt x="193897" y="17319"/>
                  </a:lnTo>
                  <a:lnTo>
                    <a:pt x="211828" y="38951"/>
                  </a:lnTo>
                  <a:lnTo>
                    <a:pt x="217805" y="69215"/>
                  </a:lnTo>
                  <a:lnTo>
                    <a:pt x="214352" y="91479"/>
                  </a:lnTo>
                  <a:lnTo>
                    <a:pt x="203993" y="108743"/>
                  </a:lnTo>
                  <a:lnTo>
                    <a:pt x="186729" y="121007"/>
                  </a:lnTo>
                  <a:lnTo>
                    <a:pt x="162559" y="128270"/>
                  </a:lnTo>
                  <a:lnTo>
                    <a:pt x="191656" y="136628"/>
                  </a:lnTo>
                  <a:lnTo>
                    <a:pt x="212454" y="151225"/>
                  </a:lnTo>
                  <a:lnTo>
                    <a:pt x="224942" y="172061"/>
                  </a:lnTo>
                  <a:lnTo>
                    <a:pt x="229107" y="199135"/>
                  </a:lnTo>
                  <a:lnTo>
                    <a:pt x="223249" y="231806"/>
                  </a:lnTo>
                  <a:lnTo>
                    <a:pt x="205676" y="255142"/>
                  </a:lnTo>
                  <a:lnTo>
                    <a:pt x="176387" y="269144"/>
                  </a:lnTo>
                  <a:lnTo>
                    <a:pt x="135381" y="273812"/>
                  </a:lnTo>
                  <a:lnTo>
                    <a:pt x="0" y="273812"/>
                  </a:lnTo>
                  <a:lnTo>
                    <a:pt x="0" y="0"/>
                  </a:lnTo>
                  <a:close/>
                </a:path>
              </a:pathLst>
            </a:custGeom>
            <a:ln w="9144">
              <a:solidFill>
                <a:srgbClr val="FFFFFF"/>
              </a:solidFill>
            </a:ln>
          </p:spPr>
          <p:txBody>
            <a:bodyPr wrap="square" lIns="0" tIns="0" rIns="0" bIns="0" rtlCol="0"/>
            <a:lstStyle/>
            <a:p>
              <a:endParaRPr/>
            </a:p>
          </p:txBody>
        </p:sp>
        <p:pic>
          <p:nvPicPr>
            <p:cNvPr id="52" name="object 52"/>
            <p:cNvPicPr/>
            <p:nvPr/>
          </p:nvPicPr>
          <p:blipFill>
            <a:blip r:embed="rId29" cstate="print"/>
            <a:stretch>
              <a:fillRect/>
            </a:stretch>
          </p:blipFill>
          <p:spPr>
            <a:xfrm>
              <a:off x="7453883" y="2479548"/>
              <a:ext cx="1155953" cy="308610"/>
            </a:xfrm>
            <a:prstGeom prst="rect">
              <a:avLst/>
            </a:prstGeom>
          </p:spPr>
        </p:pic>
        <p:sp>
          <p:nvSpPr>
            <p:cNvPr id="53" name="object 53"/>
            <p:cNvSpPr/>
            <p:nvPr/>
          </p:nvSpPr>
          <p:spPr>
            <a:xfrm>
              <a:off x="7452994" y="2477389"/>
              <a:ext cx="1130300" cy="285115"/>
            </a:xfrm>
            <a:custGeom>
              <a:avLst/>
              <a:gdLst/>
              <a:ahLst/>
              <a:cxnLst/>
              <a:rect l="l" t="t" r="r" b="b"/>
              <a:pathLst>
                <a:path w="1130300" h="285114">
                  <a:moveTo>
                    <a:pt x="890182" y="95758"/>
                  </a:moveTo>
                  <a:lnTo>
                    <a:pt x="792607" y="95758"/>
                  </a:lnTo>
                  <a:lnTo>
                    <a:pt x="804015" y="97401"/>
                  </a:lnTo>
                  <a:lnTo>
                    <a:pt x="812149" y="102330"/>
                  </a:lnTo>
                  <a:lnTo>
                    <a:pt x="817021" y="110545"/>
                  </a:lnTo>
                  <a:lnTo>
                    <a:pt x="818642" y="122046"/>
                  </a:lnTo>
                  <a:lnTo>
                    <a:pt x="815546" y="131835"/>
                  </a:lnTo>
                  <a:lnTo>
                    <a:pt x="806259" y="141017"/>
                  </a:lnTo>
                  <a:lnTo>
                    <a:pt x="790781" y="149604"/>
                  </a:lnTo>
                  <a:lnTo>
                    <a:pt x="769111" y="157606"/>
                  </a:lnTo>
                  <a:lnTo>
                    <a:pt x="743035" y="168701"/>
                  </a:lnTo>
                  <a:lnTo>
                    <a:pt x="724423" y="183308"/>
                  </a:lnTo>
                  <a:lnTo>
                    <a:pt x="713265" y="201415"/>
                  </a:lnTo>
                  <a:lnTo>
                    <a:pt x="709548" y="223011"/>
                  </a:lnTo>
                  <a:lnTo>
                    <a:pt x="713672" y="250015"/>
                  </a:lnTo>
                  <a:lnTo>
                    <a:pt x="726059" y="269303"/>
                  </a:lnTo>
                  <a:lnTo>
                    <a:pt x="746732" y="280876"/>
                  </a:lnTo>
                  <a:lnTo>
                    <a:pt x="775716" y="284734"/>
                  </a:lnTo>
                  <a:lnTo>
                    <a:pt x="792122" y="283253"/>
                  </a:lnTo>
                  <a:lnTo>
                    <a:pt x="805910" y="278796"/>
                  </a:lnTo>
                  <a:lnTo>
                    <a:pt x="817078" y="271339"/>
                  </a:lnTo>
                  <a:lnTo>
                    <a:pt x="825627" y="260858"/>
                  </a:lnTo>
                  <a:lnTo>
                    <a:pt x="922902" y="260858"/>
                  </a:lnTo>
                  <a:lnTo>
                    <a:pt x="919580" y="251840"/>
                  </a:lnTo>
                  <a:lnTo>
                    <a:pt x="899921" y="251840"/>
                  </a:lnTo>
                  <a:lnTo>
                    <a:pt x="898658" y="249554"/>
                  </a:lnTo>
                  <a:lnTo>
                    <a:pt x="799845" y="249554"/>
                  </a:lnTo>
                  <a:lnTo>
                    <a:pt x="795012" y="247366"/>
                  </a:lnTo>
                  <a:lnTo>
                    <a:pt x="791559" y="240807"/>
                  </a:lnTo>
                  <a:lnTo>
                    <a:pt x="789487" y="229891"/>
                  </a:lnTo>
                  <a:lnTo>
                    <a:pt x="788796" y="214629"/>
                  </a:lnTo>
                  <a:lnTo>
                    <a:pt x="790037" y="201558"/>
                  </a:lnTo>
                  <a:lnTo>
                    <a:pt x="793765" y="190547"/>
                  </a:lnTo>
                  <a:lnTo>
                    <a:pt x="799994" y="181608"/>
                  </a:lnTo>
                  <a:lnTo>
                    <a:pt x="808735" y="174752"/>
                  </a:lnTo>
                  <a:lnTo>
                    <a:pt x="814958" y="171196"/>
                  </a:lnTo>
                  <a:lnTo>
                    <a:pt x="818007" y="167131"/>
                  </a:lnTo>
                  <a:lnTo>
                    <a:pt x="818007" y="162559"/>
                  </a:lnTo>
                  <a:lnTo>
                    <a:pt x="897255" y="162559"/>
                  </a:lnTo>
                  <a:lnTo>
                    <a:pt x="897255" y="118236"/>
                  </a:lnTo>
                  <a:lnTo>
                    <a:pt x="891943" y="97401"/>
                  </a:lnTo>
                  <a:lnTo>
                    <a:pt x="890182" y="95758"/>
                  </a:lnTo>
                  <a:close/>
                </a:path>
                <a:path w="1130300" h="285114">
                  <a:moveTo>
                    <a:pt x="922902" y="260858"/>
                  </a:moveTo>
                  <a:lnTo>
                    <a:pt x="825627" y="260858"/>
                  </a:lnTo>
                  <a:lnTo>
                    <a:pt x="831082" y="270859"/>
                  </a:lnTo>
                  <a:lnTo>
                    <a:pt x="840597" y="278002"/>
                  </a:lnTo>
                  <a:lnTo>
                    <a:pt x="854184" y="282289"/>
                  </a:lnTo>
                  <a:lnTo>
                    <a:pt x="871855" y="283717"/>
                  </a:lnTo>
                  <a:lnTo>
                    <a:pt x="884932" y="282979"/>
                  </a:lnTo>
                  <a:lnTo>
                    <a:pt x="898461" y="280765"/>
                  </a:lnTo>
                  <a:lnTo>
                    <a:pt x="912467" y="277074"/>
                  </a:lnTo>
                  <a:lnTo>
                    <a:pt x="926972" y="271906"/>
                  </a:lnTo>
                  <a:lnTo>
                    <a:pt x="922902" y="260858"/>
                  </a:lnTo>
                  <a:close/>
                </a:path>
                <a:path w="1130300" h="285114">
                  <a:moveTo>
                    <a:pt x="918083" y="247777"/>
                  </a:moveTo>
                  <a:lnTo>
                    <a:pt x="911225" y="250443"/>
                  </a:lnTo>
                  <a:lnTo>
                    <a:pt x="906780" y="251840"/>
                  </a:lnTo>
                  <a:lnTo>
                    <a:pt x="919580" y="251840"/>
                  </a:lnTo>
                  <a:lnTo>
                    <a:pt x="918083" y="247777"/>
                  </a:lnTo>
                  <a:close/>
                </a:path>
                <a:path w="1130300" h="285114">
                  <a:moveTo>
                    <a:pt x="897255" y="162559"/>
                  </a:moveTo>
                  <a:lnTo>
                    <a:pt x="818007" y="162559"/>
                  </a:lnTo>
                  <a:lnTo>
                    <a:pt x="818007" y="214884"/>
                  </a:lnTo>
                  <a:lnTo>
                    <a:pt x="816866" y="230052"/>
                  </a:lnTo>
                  <a:lnTo>
                    <a:pt x="813450" y="240887"/>
                  </a:lnTo>
                  <a:lnTo>
                    <a:pt x="807773" y="247387"/>
                  </a:lnTo>
                  <a:lnTo>
                    <a:pt x="799845" y="249554"/>
                  </a:lnTo>
                  <a:lnTo>
                    <a:pt x="898658" y="249554"/>
                  </a:lnTo>
                  <a:lnTo>
                    <a:pt x="897255" y="247015"/>
                  </a:lnTo>
                  <a:lnTo>
                    <a:pt x="897255" y="162559"/>
                  </a:lnTo>
                  <a:close/>
                </a:path>
                <a:path w="1130300" h="285114">
                  <a:moveTo>
                    <a:pt x="812165" y="70611"/>
                  </a:moveTo>
                  <a:lnTo>
                    <a:pt x="773086" y="73780"/>
                  </a:lnTo>
                  <a:lnTo>
                    <a:pt x="728457" y="99169"/>
                  </a:lnTo>
                  <a:lnTo>
                    <a:pt x="722883" y="127127"/>
                  </a:lnTo>
                  <a:lnTo>
                    <a:pt x="723392" y="133984"/>
                  </a:lnTo>
                  <a:lnTo>
                    <a:pt x="724535" y="141859"/>
                  </a:lnTo>
                  <a:lnTo>
                    <a:pt x="767588" y="149352"/>
                  </a:lnTo>
                  <a:lnTo>
                    <a:pt x="765254" y="140231"/>
                  </a:lnTo>
                  <a:lnTo>
                    <a:pt x="763587" y="132492"/>
                  </a:lnTo>
                  <a:lnTo>
                    <a:pt x="762587" y="126134"/>
                  </a:lnTo>
                  <a:lnTo>
                    <a:pt x="762254" y="121158"/>
                  </a:lnTo>
                  <a:lnTo>
                    <a:pt x="764139" y="110063"/>
                  </a:lnTo>
                  <a:lnTo>
                    <a:pt x="769810" y="102123"/>
                  </a:lnTo>
                  <a:lnTo>
                    <a:pt x="779291" y="97351"/>
                  </a:lnTo>
                  <a:lnTo>
                    <a:pt x="792607" y="95758"/>
                  </a:lnTo>
                  <a:lnTo>
                    <a:pt x="890182" y="95758"/>
                  </a:lnTo>
                  <a:lnTo>
                    <a:pt x="875998" y="82518"/>
                  </a:lnTo>
                  <a:lnTo>
                    <a:pt x="849409" y="73588"/>
                  </a:lnTo>
                  <a:lnTo>
                    <a:pt x="812165" y="70611"/>
                  </a:lnTo>
                  <a:close/>
                </a:path>
                <a:path w="1130300" h="285114">
                  <a:moveTo>
                    <a:pt x="684910" y="71246"/>
                  </a:moveTo>
                  <a:lnTo>
                    <a:pt x="664170" y="73580"/>
                  </a:lnTo>
                  <a:lnTo>
                    <a:pt x="644048" y="75247"/>
                  </a:lnTo>
                  <a:lnTo>
                    <a:pt x="624546" y="76247"/>
                  </a:lnTo>
                  <a:lnTo>
                    <a:pt x="605663" y="76580"/>
                  </a:lnTo>
                  <a:lnTo>
                    <a:pt x="605663" y="280542"/>
                  </a:lnTo>
                  <a:lnTo>
                    <a:pt x="684910" y="280542"/>
                  </a:lnTo>
                  <a:lnTo>
                    <a:pt x="684910" y="71246"/>
                  </a:lnTo>
                  <a:close/>
                </a:path>
                <a:path w="1130300" h="285114">
                  <a:moveTo>
                    <a:pt x="338582" y="71246"/>
                  </a:moveTo>
                  <a:lnTo>
                    <a:pt x="318627" y="72937"/>
                  </a:lnTo>
                  <a:lnTo>
                    <a:pt x="298767" y="74390"/>
                  </a:lnTo>
                  <a:lnTo>
                    <a:pt x="279002" y="75604"/>
                  </a:lnTo>
                  <a:lnTo>
                    <a:pt x="259333" y="76580"/>
                  </a:lnTo>
                  <a:lnTo>
                    <a:pt x="259333" y="229742"/>
                  </a:lnTo>
                  <a:lnTo>
                    <a:pt x="262832" y="253652"/>
                  </a:lnTo>
                  <a:lnTo>
                    <a:pt x="273319" y="270716"/>
                  </a:lnTo>
                  <a:lnTo>
                    <a:pt x="290784" y="280945"/>
                  </a:lnTo>
                  <a:lnTo>
                    <a:pt x="315214" y="284353"/>
                  </a:lnTo>
                  <a:lnTo>
                    <a:pt x="334194" y="282160"/>
                  </a:lnTo>
                  <a:lnTo>
                    <a:pt x="350377" y="275574"/>
                  </a:lnTo>
                  <a:lnTo>
                    <a:pt x="363773" y="264582"/>
                  </a:lnTo>
                  <a:lnTo>
                    <a:pt x="374395" y="249173"/>
                  </a:lnTo>
                  <a:lnTo>
                    <a:pt x="453644" y="249173"/>
                  </a:lnTo>
                  <a:lnTo>
                    <a:pt x="453644" y="243840"/>
                  </a:lnTo>
                  <a:lnTo>
                    <a:pt x="341248" y="243840"/>
                  </a:lnTo>
                  <a:lnTo>
                    <a:pt x="338582" y="238505"/>
                  </a:lnTo>
                  <a:lnTo>
                    <a:pt x="338582" y="71246"/>
                  </a:lnTo>
                  <a:close/>
                </a:path>
                <a:path w="1130300" h="285114">
                  <a:moveTo>
                    <a:pt x="453644" y="249173"/>
                  </a:moveTo>
                  <a:lnTo>
                    <a:pt x="374395" y="249173"/>
                  </a:lnTo>
                  <a:lnTo>
                    <a:pt x="374395" y="280542"/>
                  </a:lnTo>
                  <a:lnTo>
                    <a:pt x="453644" y="280542"/>
                  </a:lnTo>
                  <a:lnTo>
                    <a:pt x="453644" y="249173"/>
                  </a:lnTo>
                  <a:close/>
                </a:path>
                <a:path w="1130300" h="285114">
                  <a:moveTo>
                    <a:pt x="453644" y="71246"/>
                  </a:moveTo>
                  <a:lnTo>
                    <a:pt x="433599" y="72937"/>
                  </a:lnTo>
                  <a:lnTo>
                    <a:pt x="413686" y="74390"/>
                  </a:lnTo>
                  <a:lnTo>
                    <a:pt x="393940" y="75604"/>
                  </a:lnTo>
                  <a:lnTo>
                    <a:pt x="374395" y="76580"/>
                  </a:lnTo>
                  <a:lnTo>
                    <a:pt x="374395" y="179196"/>
                  </a:lnTo>
                  <a:lnTo>
                    <a:pt x="372637" y="207460"/>
                  </a:lnTo>
                  <a:lnTo>
                    <a:pt x="367379" y="227663"/>
                  </a:lnTo>
                  <a:lnTo>
                    <a:pt x="358644" y="239793"/>
                  </a:lnTo>
                  <a:lnTo>
                    <a:pt x="346456" y="243840"/>
                  </a:lnTo>
                  <a:lnTo>
                    <a:pt x="453644" y="243840"/>
                  </a:lnTo>
                  <a:lnTo>
                    <a:pt x="453644" y="71246"/>
                  </a:lnTo>
                  <a:close/>
                </a:path>
                <a:path w="1130300" h="285114">
                  <a:moveTo>
                    <a:pt x="85217" y="6858"/>
                  </a:moveTo>
                  <a:lnTo>
                    <a:pt x="0" y="6858"/>
                  </a:lnTo>
                  <a:lnTo>
                    <a:pt x="0" y="280542"/>
                  </a:lnTo>
                  <a:lnTo>
                    <a:pt x="85217" y="280542"/>
                  </a:lnTo>
                  <a:lnTo>
                    <a:pt x="85217" y="173990"/>
                  </a:lnTo>
                  <a:lnTo>
                    <a:pt x="91313" y="164084"/>
                  </a:lnTo>
                  <a:lnTo>
                    <a:pt x="183022" y="164084"/>
                  </a:lnTo>
                  <a:lnTo>
                    <a:pt x="162473" y="125221"/>
                  </a:lnTo>
                  <a:lnTo>
                    <a:pt x="85217" y="125221"/>
                  </a:lnTo>
                  <a:lnTo>
                    <a:pt x="85217" y="6858"/>
                  </a:lnTo>
                  <a:close/>
                </a:path>
                <a:path w="1130300" h="285114">
                  <a:moveTo>
                    <a:pt x="183022" y="164084"/>
                  </a:moveTo>
                  <a:lnTo>
                    <a:pt x="91313" y="164084"/>
                  </a:lnTo>
                  <a:lnTo>
                    <a:pt x="152019" y="280542"/>
                  </a:lnTo>
                  <a:lnTo>
                    <a:pt x="244602" y="280542"/>
                  </a:lnTo>
                  <a:lnTo>
                    <a:pt x="183022" y="164084"/>
                  </a:lnTo>
                  <a:close/>
                </a:path>
                <a:path w="1130300" h="285114">
                  <a:moveTo>
                    <a:pt x="212979" y="6858"/>
                  </a:moveTo>
                  <a:lnTo>
                    <a:pt x="170560" y="6858"/>
                  </a:lnTo>
                  <a:lnTo>
                    <a:pt x="85217" y="125221"/>
                  </a:lnTo>
                  <a:lnTo>
                    <a:pt x="162473" y="125221"/>
                  </a:lnTo>
                  <a:lnTo>
                    <a:pt x="146558" y="95122"/>
                  </a:lnTo>
                  <a:lnTo>
                    <a:pt x="212979" y="6858"/>
                  </a:lnTo>
                  <a:close/>
                </a:path>
                <a:path w="1130300" h="285114">
                  <a:moveTo>
                    <a:pt x="570738" y="2920"/>
                  </a:moveTo>
                  <a:lnTo>
                    <a:pt x="548711" y="4607"/>
                  </a:lnTo>
                  <a:lnTo>
                    <a:pt x="528161" y="5841"/>
                  </a:lnTo>
                  <a:lnTo>
                    <a:pt x="509087" y="6600"/>
                  </a:lnTo>
                  <a:lnTo>
                    <a:pt x="491490" y="6858"/>
                  </a:lnTo>
                  <a:lnTo>
                    <a:pt x="491490" y="280542"/>
                  </a:lnTo>
                  <a:lnTo>
                    <a:pt x="570738" y="280542"/>
                  </a:lnTo>
                  <a:lnTo>
                    <a:pt x="570738" y="2920"/>
                  </a:lnTo>
                  <a:close/>
                </a:path>
                <a:path w="1130300" h="285114">
                  <a:moveTo>
                    <a:pt x="1015745" y="2666"/>
                  </a:moveTo>
                  <a:lnTo>
                    <a:pt x="994433" y="4500"/>
                  </a:lnTo>
                  <a:lnTo>
                    <a:pt x="974121" y="5810"/>
                  </a:lnTo>
                  <a:lnTo>
                    <a:pt x="954809" y="6596"/>
                  </a:lnTo>
                  <a:lnTo>
                    <a:pt x="936497" y="6858"/>
                  </a:lnTo>
                  <a:lnTo>
                    <a:pt x="936497" y="280542"/>
                  </a:lnTo>
                  <a:lnTo>
                    <a:pt x="1015745" y="280542"/>
                  </a:lnTo>
                  <a:lnTo>
                    <a:pt x="1015745" y="178815"/>
                  </a:lnTo>
                  <a:lnTo>
                    <a:pt x="1016339" y="167032"/>
                  </a:lnTo>
                  <a:lnTo>
                    <a:pt x="1029861" y="125658"/>
                  </a:lnTo>
                  <a:lnTo>
                    <a:pt x="1043558" y="114300"/>
                  </a:lnTo>
                  <a:lnTo>
                    <a:pt x="1129327" y="114300"/>
                  </a:lnTo>
                  <a:lnTo>
                    <a:pt x="1128643" y="109981"/>
                  </a:lnTo>
                  <a:lnTo>
                    <a:pt x="1015745" y="109981"/>
                  </a:lnTo>
                  <a:lnTo>
                    <a:pt x="1015745" y="2666"/>
                  </a:lnTo>
                  <a:close/>
                </a:path>
                <a:path w="1130300" h="285114">
                  <a:moveTo>
                    <a:pt x="1129327" y="114300"/>
                  </a:moveTo>
                  <a:lnTo>
                    <a:pt x="1048511" y="114300"/>
                  </a:lnTo>
                  <a:lnTo>
                    <a:pt x="1050925" y="118617"/>
                  </a:lnTo>
                  <a:lnTo>
                    <a:pt x="1050925" y="280542"/>
                  </a:lnTo>
                  <a:lnTo>
                    <a:pt x="1130172" y="280542"/>
                  </a:lnTo>
                  <a:lnTo>
                    <a:pt x="1130127" y="119348"/>
                  </a:lnTo>
                  <a:lnTo>
                    <a:pt x="1129327" y="114300"/>
                  </a:lnTo>
                  <a:close/>
                </a:path>
                <a:path w="1130300" h="285114">
                  <a:moveTo>
                    <a:pt x="1076452" y="71119"/>
                  </a:moveTo>
                  <a:lnTo>
                    <a:pt x="1056090" y="73548"/>
                  </a:lnTo>
                  <a:lnTo>
                    <a:pt x="1039193" y="80835"/>
                  </a:lnTo>
                  <a:lnTo>
                    <a:pt x="1025749" y="92979"/>
                  </a:lnTo>
                  <a:lnTo>
                    <a:pt x="1015745" y="109981"/>
                  </a:lnTo>
                  <a:lnTo>
                    <a:pt x="1128643" y="109981"/>
                  </a:lnTo>
                  <a:lnTo>
                    <a:pt x="1126815" y="98444"/>
                  </a:lnTo>
                  <a:lnTo>
                    <a:pt x="1116742" y="83280"/>
                  </a:lnTo>
                  <a:lnTo>
                    <a:pt x="1099955" y="74164"/>
                  </a:lnTo>
                  <a:lnTo>
                    <a:pt x="1076452" y="71119"/>
                  </a:lnTo>
                  <a:close/>
                </a:path>
                <a:path w="1130300" h="285114">
                  <a:moveTo>
                    <a:pt x="645668" y="0"/>
                  </a:moveTo>
                  <a:lnTo>
                    <a:pt x="629479" y="1857"/>
                  </a:lnTo>
                  <a:lnTo>
                    <a:pt x="617886" y="7429"/>
                  </a:lnTo>
                  <a:lnTo>
                    <a:pt x="610913" y="16716"/>
                  </a:lnTo>
                  <a:lnTo>
                    <a:pt x="608583" y="29717"/>
                  </a:lnTo>
                  <a:lnTo>
                    <a:pt x="610913" y="42719"/>
                  </a:lnTo>
                  <a:lnTo>
                    <a:pt x="617886" y="52006"/>
                  </a:lnTo>
                  <a:lnTo>
                    <a:pt x="629479" y="57578"/>
                  </a:lnTo>
                  <a:lnTo>
                    <a:pt x="645668" y="59435"/>
                  </a:lnTo>
                  <a:lnTo>
                    <a:pt x="661983" y="57578"/>
                  </a:lnTo>
                  <a:lnTo>
                    <a:pt x="673608" y="52006"/>
                  </a:lnTo>
                  <a:lnTo>
                    <a:pt x="680565" y="42719"/>
                  </a:lnTo>
                  <a:lnTo>
                    <a:pt x="682879" y="29717"/>
                  </a:lnTo>
                  <a:lnTo>
                    <a:pt x="680565" y="16716"/>
                  </a:lnTo>
                  <a:lnTo>
                    <a:pt x="673608" y="7429"/>
                  </a:lnTo>
                  <a:lnTo>
                    <a:pt x="661983" y="1857"/>
                  </a:lnTo>
                  <a:lnTo>
                    <a:pt x="645668" y="0"/>
                  </a:lnTo>
                  <a:close/>
                </a:path>
              </a:pathLst>
            </a:custGeom>
            <a:solidFill>
              <a:srgbClr val="000000"/>
            </a:solidFill>
          </p:spPr>
          <p:txBody>
            <a:bodyPr wrap="square" lIns="0" tIns="0" rIns="0" bIns="0" rtlCol="0"/>
            <a:lstStyle/>
            <a:p>
              <a:endParaRPr/>
            </a:p>
          </p:txBody>
        </p:sp>
        <p:sp>
          <p:nvSpPr>
            <p:cNvPr id="54" name="object 54"/>
            <p:cNvSpPr/>
            <p:nvPr/>
          </p:nvSpPr>
          <p:spPr>
            <a:xfrm>
              <a:off x="8058657" y="2548636"/>
              <a:ext cx="212725" cy="209550"/>
            </a:xfrm>
            <a:custGeom>
              <a:avLst/>
              <a:gdLst/>
              <a:ahLst/>
              <a:cxnLst/>
              <a:rect l="l" t="t" r="r" b="b"/>
              <a:pathLst>
                <a:path w="212725" h="209550">
                  <a:moveTo>
                    <a:pt x="212344" y="91313"/>
                  </a:moveTo>
                  <a:lnTo>
                    <a:pt x="212344" y="95885"/>
                  </a:lnTo>
                  <a:lnTo>
                    <a:pt x="209295" y="99949"/>
                  </a:lnTo>
                  <a:lnTo>
                    <a:pt x="203072" y="103505"/>
                  </a:lnTo>
                  <a:lnTo>
                    <a:pt x="194331" y="110361"/>
                  </a:lnTo>
                  <a:lnTo>
                    <a:pt x="188102" y="119300"/>
                  </a:lnTo>
                  <a:lnTo>
                    <a:pt x="184374" y="130312"/>
                  </a:lnTo>
                  <a:lnTo>
                    <a:pt x="183133" y="143383"/>
                  </a:lnTo>
                  <a:lnTo>
                    <a:pt x="183824" y="158644"/>
                  </a:lnTo>
                  <a:lnTo>
                    <a:pt x="185896" y="169560"/>
                  </a:lnTo>
                  <a:lnTo>
                    <a:pt x="189349" y="176119"/>
                  </a:lnTo>
                  <a:lnTo>
                    <a:pt x="194182" y="178308"/>
                  </a:lnTo>
                  <a:lnTo>
                    <a:pt x="202110" y="176141"/>
                  </a:lnTo>
                  <a:lnTo>
                    <a:pt x="207787" y="169640"/>
                  </a:lnTo>
                  <a:lnTo>
                    <a:pt x="211203" y="158805"/>
                  </a:lnTo>
                  <a:lnTo>
                    <a:pt x="212344" y="143637"/>
                  </a:lnTo>
                  <a:lnTo>
                    <a:pt x="212344" y="91313"/>
                  </a:lnTo>
                  <a:close/>
                </a:path>
                <a:path w="212725" h="209550">
                  <a:moveTo>
                    <a:pt x="79247" y="0"/>
                  </a:moveTo>
                  <a:lnTo>
                    <a:pt x="79247" y="209296"/>
                  </a:lnTo>
                  <a:lnTo>
                    <a:pt x="0" y="209296"/>
                  </a:lnTo>
                  <a:lnTo>
                    <a:pt x="0" y="5334"/>
                  </a:lnTo>
                  <a:lnTo>
                    <a:pt x="18883" y="5000"/>
                  </a:lnTo>
                  <a:lnTo>
                    <a:pt x="38385" y="4000"/>
                  </a:lnTo>
                  <a:lnTo>
                    <a:pt x="58507" y="2333"/>
                  </a:lnTo>
                  <a:lnTo>
                    <a:pt x="79247" y="0"/>
                  </a:lnTo>
                  <a:close/>
                </a:path>
              </a:pathLst>
            </a:custGeom>
            <a:ln w="9144">
              <a:solidFill>
                <a:srgbClr val="FFFFFF"/>
              </a:solidFill>
            </a:ln>
          </p:spPr>
          <p:txBody>
            <a:bodyPr wrap="square" lIns="0" tIns="0" rIns="0" bIns="0" rtlCol="0"/>
            <a:lstStyle/>
            <a:p>
              <a:endParaRPr/>
            </a:p>
          </p:txBody>
        </p:sp>
        <p:pic>
          <p:nvPicPr>
            <p:cNvPr id="55" name="object 55"/>
            <p:cNvPicPr/>
            <p:nvPr/>
          </p:nvPicPr>
          <p:blipFill>
            <a:blip r:embed="rId30" cstate="print"/>
            <a:stretch>
              <a:fillRect/>
            </a:stretch>
          </p:blipFill>
          <p:spPr>
            <a:xfrm>
              <a:off x="7707756" y="2544063"/>
              <a:ext cx="203454" cy="222250"/>
            </a:xfrm>
            <a:prstGeom prst="rect">
              <a:avLst/>
            </a:prstGeom>
          </p:spPr>
        </p:pic>
        <p:sp>
          <p:nvSpPr>
            <p:cNvPr id="56" name="object 56"/>
            <p:cNvSpPr/>
            <p:nvPr/>
          </p:nvSpPr>
          <p:spPr>
            <a:xfrm>
              <a:off x="7452994" y="2480056"/>
              <a:ext cx="1130300" cy="282575"/>
            </a:xfrm>
            <a:custGeom>
              <a:avLst/>
              <a:gdLst/>
              <a:ahLst/>
              <a:cxnLst/>
              <a:rect l="l" t="t" r="r" b="b"/>
              <a:pathLst>
                <a:path w="1130300" h="282575">
                  <a:moveTo>
                    <a:pt x="812165" y="67945"/>
                  </a:moveTo>
                  <a:lnTo>
                    <a:pt x="849409" y="70921"/>
                  </a:lnTo>
                  <a:lnTo>
                    <a:pt x="875998" y="79851"/>
                  </a:lnTo>
                  <a:lnTo>
                    <a:pt x="891943" y="94734"/>
                  </a:lnTo>
                  <a:lnTo>
                    <a:pt x="897255" y="115570"/>
                  </a:lnTo>
                  <a:lnTo>
                    <a:pt x="897255" y="234823"/>
                  </a:lnTo>
                  <a:lnTo>
                    <a:pt x="897255" y="244348"/>
                  </a:lnTo>
                  <a:lnTo>
                    <a:pt x="899921" y="249173"/>
                  </a:lnTo>
                  <a:lnTo>
                    <a:pt x="905002" y="249173"/>
                  </a:lnTo>
                  <a:lnTo>
                    <a:pt x="906780" y="249173"/>
                  </a:lnTo>
                  <a:lnTo>
                    <a:pt x="911225" y="247777"/>
                  </a:lnTo>
                  <a:lnTo>
                    <a:pt x="918083" y="245110"/>
                  </a:lnTo>
                  <a:lnTo>
                    <a:pt x="926972" y="269240"/>
                  </a:lnTo>
                  <a:lnTo>
                    <a:pt x="912467" y="274407"/>
                  </a:lnTo>
                  <a:lnTo>
                    <a:pt x="898461" y="278098"/>
                  </a:lnTo>
                  <a:lnTo>
                    <a:pt x="884932" y="280312"/>
                  </a:lnTo>
                  <a:lnTo>
                    <a:pt x="871855" y="281051"/>
                  </a:lnTo>
                  <a:lnTo>
                    <a:pt x="854184" y="279622"/>
                  </a:lnTo>
                  <a:lnTo>
                    <a:pt x="840597" y="275336"/>
                  </a:lnTo>
                  <a:lnTo>
                    <a:pt x="831082" y="268192"/>
                  </a:lnTo>
                  <a:lnTo>
                    <a:pt x="825627" y="258191"/>
                  </a:lnTo>
                  <a:lnTo>
                    <a:pt x="817078" y="268672"/>
                  </a:lnTo>
                  <a:lnTo>
                    <a:pt x="805910" y="276129"/>
                  </a:lnTo>
                  <a:lnTo>
                    <a:pt x="792122" y="280586"/>
                  </a:lnTo>
                  <a:lnTo>
                    <a:pt x="775716" y="282067"/>
                  </a:lnTo>
                  <a:lnTo>
                    <a:pt x="746732" y="278209"/>
                  </a:lnTo>
                  <a:lnTo>
                    <a:pt x="726059" y="266636"/>
                  </a:lnTo>
                  <a:lnTo>
                    <a:pt x="713672" y="247348"/>
                  </a:lnTo>
                  <a:lnTo>
                    <a:pt x="709548" y="220345"/>
                  </a:lnTo>
                  <a:lnTo>
                    <a:pt x="713265" y="198749"/>
                  </a:lnTo>
                  <a:lnTo>
                    <a:pt x="724423" y="180641"/>
                  </a:lnTo>
                  <a:lnTo>
                    <a:pt x="743035" y="166034"/>
                  </a:lnTo>
                  <a:lnTo>
                    <a:pt x="769111" y="154940"/>
                  </a:lnTo>
                  <a:lnTo>
                    <a:pt x="790781" y="146937"/>
                  </a:lnTo>
                  <a:lnTo>
                    <a:pt x="806259" y="138350"/>
                  </a:lnTo>
                  <a:lnTo>
                    <a:pt x="815546" y="129168"/>
                  </a:lnTo>
                  <a:lnTo>
                    <a:pt x="818642" y="119379"/>
                  </a:lnTo>
                  <a:lnTo>
                    <a:pt x="817021" y="107878"/>
                  </a:lnTo>
                  <a:lnTo>
                    <a:pt x="812149" y="99663"/>
                  </a:lnTo>
                  <a:lnTo>
                    <a:pt x="804015" y="94734"/>
                  </a:lnTo>
                  <a:lnTo>
                    <a:pt x="792607" y="93091"/>
                  </a:lnTo>
                  <a:lnTo>
                    <a:pt x="779291" y="94684"/>
                  </a:lnTo>
                  <a:lnTo>
                    <a:pt x="769810" y="99457"/>
                  </a:lnTo>
                  <a:lnTo>
                    <a:pt x="764139" y="107396"/>
                  </a:lnTo>
                  <a:lnTo>
                    <a:pt x="762254" y="118491"/>
                  </a:lnTo>
                  <a:lnTo>
                    <a:pt x="762587" y="123467"/>
                  </a:lnTo>
                  <a:lnTo>
                    <a:pt x="763587" y="129825"/>
                  </a:lnTo>
                  <a:lnTo>
                    <a:pt x="765254" y="137564"/>
                  </a:lnTo>
                  <a:lnTo>
                    <a:pt x="767588" y="146685"/>
                  </a:lnTo>
                  <a:lnTo>
                    <a:pt x="724535" y="139192"/>
                  </a:lnTo>
                  <a:lnTo>
                    <a:pt x="723392" y="131318"/>
                  </a:lnTo>
                  <a:lnTo>
                    <a:pt x="722883" y="124460"/>
                  </a:lnTo>
                  <a:lnTo>
                    <a:pt x="722883" y="118745"/>
                  </a:lnTo>
                  <a:lnTo>
                    <a:pt x="728457" y="96502"/>
                  </a:lnTo>
                  <a:lnTo>
                    <a:pt x="745188" y="80629"/>
                  </a:lnTo>
                  <a:lnTo>
                    <a:pt x="773086" y="71114"/>
                  </a:lnTo>
                  <a:lnTo>
                    <a:pt x="812165" y="67945"/>
                  </a:lnTo>
                  <a:close/>
                </a:path>
                <a:path w="1130300" h="282575">
                  <a:moveTo>
                    <a:pt x="0" y="4191"/>
                  </a:moveTo>
                  <a:lnTo>
                    <a:pt x="85217" y="4191"/>
                  </a:lnTo>
                  <a:lnTo>
                    <a:pt x="85217" y="122554"/>
                  </a:lnTo>
                  <a:lnTo>
                    <a:pt x="170560" y="4191"/>
                  </a:lnTo>
                  <a:lnTo>
                    <a:pt x="212979" y="4191"/>
                  </a:lnTo>
                  <a:lnTo>
                    <a:pt x="146558" y="92456"/>
                  </a:lnTo>
                  <a:lnTo>
                    <a:pt x="244602" y="277876"/>
                  </a:lnTo>
                  <a:lnTo>
                    <a:pt x="152019" y="277876"/>
                  </a:lnTo>
                  <a:lnTo>
                    <a:pt x="91313" y="161417"/>
                  </a:lnTo>
                  <a:lnTo>
                    <a:pt x="85217" y="171323"/>
                  </a:lnTo>
                  <a:lnTo>
                    <a:pt x="85217" y="277876"/>
                  </a:lnTo>
                  <a:lnTo>
                    <a:pt x="0" y="277876"/>
                  </a:lnTo>
                  <a:lnTo>
                    <a:pt x="0" y="4191"/>
                  </a:lnTo>
                  <a:close/>
                </a:path>
                <a:path w="1130300" h="282575">
                  <a:moveTo>
                    <a:pt x="570738" y="253"/>
                  </a:moveTo>
                  <a:lnTo>
                    <a:pt x="570738" y="277876"/>
                  </a:lnTo>
                  <a:lnTo>
                    <a:pt x="491490" y="277876"/>
                  </a:lnTo>
                  <a:lnTo>
                    <a:pt x="491490" y="4191"/>
                  </a:lnTo>
                  <a:lnTo>
                    <a:pt x="509087" y="3933"/>
                  </a:lnTo>
                  <a:lnTo>
                    <a:pt x="528161" y="3175"/>
                  </a:lnTo>
                  <a:lnTo>
                    <a:pt x="548711" y="1940"/>
                  </a:lnTo>
                  <a:lnTo>
                    <a:pt x="570738" y="253"/>
                  </a:lnTo>
                  <a:close/>
                </a:path>
                <a:path w="1130300" h="282575">
                  <a:moveTo>
                    <a:pt x="1015745" y="0"/>
                  </a:moveTo>
                  <a:lnTo>
                    <a:pt x="1015745" y="107315"/>
                  </a:lnTo>
                  <a:lnTo>
                    <a:pt x="1025749" y="90312"/>
                  </a:lnTo>
                  <a:lnTo>
                    <a:pt x="1039193" y="78168"/>
                  </a:lnTo>
                  <a:lnTo>
                    <a:pt x="1056090" y="70881"/>
                  </a:lnTo>
                  <a:lnTo>
                    <a:pt x="1076452" y="68453"/>
                  </a:lnTo>
                  <a:lnTo>
                    <a:pt x="1099955" y="71497"/>
                  </a:lnTo>
                  <a:lnTo>
                    <a:pt x="1116742" y="80613"/>
                  </a:lnTo>
                  <a:lnTo>
                    <a:pt x="1126815" y="95778"/>
                  </a:lnTo>
                  <a:lnTo>
                    <a:pt x="1130172" y="116967"/>
                  </a:lnTo>
                  <a:lnTo>
                    <a:pt x="1130172" y="277876"/>
                  </a:lnTo>
                  <a:lnTo>
                    <a:pt x="1050925" y="277876"/>
                  </a:lnTo>
                  <a:lnTo>
                    <a:pt x="1050925" y="124714"/>
                  </a:lnTo>
                  <a:lnTo>
                    <a:pt x="1050925" y="115951"/>
                  </a:lnTo>
                  <a:lnTo>
                    <a:pt x="1048511" y="111633"/>
                  </a:lnTo>
                  <a:lnTo>
                    <a:pt x="1043558" y="111633"/>
                  </a:lnTo>
                  <a:lnTo>
                    <a:pt x="1018111" y="153035"/>
                  </a:lnTo>
                  <a:lnTo>
                    <a:pt x="1015745" y="176148"/>
                  </a:lnTo>
                  <a:lnTo>
                    <a:pt x="1015745" y="277876"/>
                  </a:lnTo>
                  <a:lnTo>
                    <a:pt x="936497" y="277876"/>
                  </a:lnTo>
                  <a:lnTo>
                    <a:pt x="936497" y="4191"/>
                  </a:lnTo>
                  <a:lnTo>
                    <a:pt x="954809" y="3929"/>
                  </a:lnTo>
                  <a:lnTo>
                    <a:pt x="974121" y="3143"/>
                  </a:lnTo>
                  <a:lnTo>
                    <a:pt x="994433" y="1833"/>
                  </a:lnTo>
                  <a:lnTo>
                    <a:pt x="1015745" y="0"/>
                  </a:lnTo>
                  <a:close/>
                </a:path>
              </a:pathLst>
            </a:custGeom>
            <a:ln w="9144">
              <a:solidFill>
                <a:srgbClr val="FFFFFF"/>
              </a:solidFill>
            </a:ln>
          </p:spPr>
          <p:txBody>
            <a:bodyPr wrap="square" lIns="0" tIns="0" rIns="0" bIns="0" rtlCol="0"/>
            <a:lstStyle/>
            <a:p>
              <a:endParaRPr/>
            </a:p>
          </p:txBody>
        </p:sp>
        <p:pic>
          <p:nvPicPr>
            <p:cNvPr id="57" name="object 57"/>
            <p:cNvPicPr/>
            <p:nvPr/>
          </p:nvPicPr>
          <p:blipFill>
            <a:blip r:embed="rId31" cstate="print"/>
            <a:stretch>
              <a:fillRect/>
            </a:stretch>
          </p:blipFill>
          <p:spPr>
            <a:xfrm>
              <a:off x="8057006" y="2472817"/>
              <a:ext cx="83439" cy="68579"/>
            </a:xfrm>
            <a:prstGeom prst="rect">
              <a:avLst/>
            </a:prstGeom>
          </p:spPr>
        </p:pic>
      </p:grpSp>
      <p:pic>
        <p:nvPicPr>
          <p:cNvPr id="59" name="object 59"/>
          <p:cNvPicPr/>
          <p:nvPr/>
        </p:nvPicPr>
        <p:blipFill>
          <a:blip r:embed="rId32" cstate="print"/>
          <a:stretch>
            <a:fillRect/>
          </a:stretch>
        </p:blipFill>
        <p:spPr>
          <a:xfrm>
            <a:off x="1078347" y="2758186"/>
            <a:ext cx="2259330" cy="1693925"/>
          </a:xfrm>
          <a:prstGeom prst="rect">
            <a:avLst/>
          </a:prstGeom>
        </p:spPr>
      </p:pic>
      <p:pic>
        <p:nvPicPr>
          <p:cNvPr id="61" name="object 61"/>
          <p:cNvPicPr/>
          <p:nvPr/>
        </p:nvPicPr>
        <p:blipFill>
          <a:blip r:embed="rId33" cstate="print"/>
          <a:stretch>
            <a:fillRect/>
          </a:stretch>
        </p:blipFill>
        <p:spPr>
          <a:xfrm>
            <a:off x="860414" y="2672854"/>
            <a:ext cx="1460753" cy="364985"/>
          </a:xfrm>
          <a:prstGeom prst="rect">
            <a:avLst/>
          </a:prstGeom>
        </p:spPr>
      </p:pic>
      <p:pic>
        <p:nvPicPr>
          <p:cNvPr id="62" name="object 62"/>
          <p:cNvPicPr/>
          <p:nvPr/>
        </p:nvPicPr>
        <p:blipFill>
          <a:blip r:embed="rId34" cstate="print"/>
          <a:stretch>
            <a:fillRect/>
          </a:stretch>
        </p:blipFill>
        <p:spPr>
          <a:xfrm>
            <a:off x="854827" y="2667254"/>
            <a:ext cx="1444371" cy="349250"/>
          </a:xfrm>
          <a:prstGeom prst="rect">
            <a:avLst/>
          </a:prstGeom>
        </p:spPr>
      </p:pic>
      <p:pic>
        <p:nvPicPr>
          <p:cNvPr id="63" name="object 63"/>
          <p:cNvPicPr/>
          <p:nvPr/>
        </p:nvPicPr>
        <p:blipFill>
          <a:blip r:embed="rId35" cstate="print"/>
          <a:stretch>
            <a:fillRect/>
          </a:stretch>
        </p:blipFill>
        <p:spPr>
          <a:xfrm>
            <a:off x="2302118" y="2811526"/>
            <a:ext cx="128803" cy="84582"/>
          </a:xfrm>
          <a:prstGeom prst="rect">
            <a:avLst/>
          </a:prstGeom>
        </p:spPr>
      </p:pic>
      <p:sp>
        <p:nvSpPr>
          <p:cNvPr id="64" name="object 64"/>
          <p:cNvSpPr/>
          <p:nvPr/>
        </p:nvSpPr>
        <p:spPr>
          <a:xfrm>
            <a:off x="2300849" y="2810483"/>
            <a:ext cx="104139" cy="59690"/>
          </a:xfrm>
          <a:custGeom>
            <a:avLst/>
            <a:gdLst/>
            <a:ahLst/>
            <a:cxnLst/>
            <a:rect l="l" t="t" r="r" b="b"/>
            <a:pathLst>
              <a:path w="104139" h="59689">
                <a:moveTo>
                  <a:pt x="103912" y="0"/>
                </a:moveTo>
                <a:lnTo>
                  <a:pt x="0" y="0"/>
                </a:lnTo>
                <a:lnTo>
                  <a:pt x="0" y="59208"/>
                </a:lnTo>
                <a:lnTo>
                  <a:pt x="103912" y="59208"/>
                </a:lnTo>
                <a:lnTo>
                  <a:pt x="103912" y="0"/>
                </a:lnTo>
                <a:close/>
              </a:path>
            </a:pathLst>
          </a:custGeom>
          <a:solidFill>
            <a:srgbClr val="00AFEF"/>
          </a:solidFill>
        </p:spPr>
        <p:txBody>
          <a:bodyPr wrap="square" lIns="0" tIns="0" rIns="0" bIns="0" rtlCol="0"/>
          <a:lstStyle/>
          <a:p>
            <a:endParaRPr/>
          </a:p>
        </p:txBody>
      </p:sp>
      <p:sp>
        <p:nvSpPr>
          <p:cNvPr id="65" name="object 65"/>
          <p:cNvSpPr/>
          <p:nvPr/>
        </p:nvSpPr>
        <p:spPr>
          <a:xfrm>
            <a:off x="2300849" y="2810483"/>
            <a:ext cx="104139" cy="59690"/>
          </a:xfrm>
          <a:custGeom>
            <a:avLst/>
            <a:gdLst/>
            <a:ahLst/>
            <a:cxnLst/>
            <a:rect l="l" t="t" r="r" b="b"/>
            <a:pathLst>
              <a:path w="104139" h="59689">
                <a:moveTo>
                  <a:pt x="0" y="59208"/>
                </a:moveTo>
                <a:lnTo>
                  <a:pt x="103912" y="59208"/>
                </a:lnTo>
                <a:lnTo>
                  <a:pt x="103912" y="0"/>
                </a:lnTo>
                <a:lnTo>
                  <a:pt x="0" y="0"/>
                </a:lnTo>
                <a:lnTo>
                  <a:pt x="0" y="59208"/>
                </a:lnTo>
                <a:close/>
              </a:path>
            </a:pathLst>
          </a:custGeom>
          <a:ln w="9144">
            <a:solidFill>
              <a:srgbClr val="FFFFFF"/>
            </a:solidFill>
          </a:ln>
        </p:spPr>
        <p:txBody>
          <a:bodyPr wrap="square" lIns="0" tIns="0" rIns="0" bIns="0" rtlCol="0"/>
          <a:lstStyle/>
          <a:p>
            <a:endParaRPr/>
          </a:p>
        </p:txBody>
      </p:sp>
      <p:pic>
        <p:nvPicPr>
          <p:cNvPr id="66" name="object 66"/>
          <p:cNvPicPr/>
          <p:nvPr/>
        </p:nvPicPr>
        <p:blipFill>
          <a:blip r:embed="rId36" cstate="print"/>
          <a:stretch>
            <a:fillRect/>
          </a:stretch>
        </p:blipFill>
        <p:spPr>
          <a:xfrm>
            <a:off x="2399654" y="2672842"/>
            <a:ext cx="255257" cy="299465"/>
          </a:xfrm>
          <a:prstGeom prst="rect">
            <a:avLst/>
          </a:prstGeom>
        </p:spPr>
      </p:pic>
      <p:sp>
        <p:nvSpPr>
          <p:cNvPr id="67" name="object 67"/>
          <p:cNvSpPr/>
          <p:nvPr/>
        </p:nvSpPr>
        <p:spPr>
          <a:xfrm>
            <a:off x="2399019" y="2671826"/>
            <a:ext cx="228600" cy="274320"/>
          </a:xfrm>
          <a:custGeom>
            <a:avLst/>
            <a:gdLst/>
            <a:ahLst/>
            <a:cxnLst/>
            <a:rect l="l" t="t" r="r" b="b"/>
            <a:pathLst>
              <a:path w="228600" h="274319">
                <a:moveTo>
                  <a:pt x="153542" y="0"/>
                </a:moveTo>
                <a:lnTo>
                  <a:pt x="79629" y="0"/>
                </a:lnTo>
                <a:lnTo>
                  <a:pt x="0" y="273812"/>
                </a:lnTo>
                <a:lnTo>
                  <a:pt x="37337" y="273812"/>
                </a:lnTo>
                <a:lnTo>
                  <a:pt x="54229" y="216153"/>
                </a:lnTo>
                <a:lnTo>
                  <a:pt x="212794" y="216153"/>
                </a:lnTo>
                <a:lnTo>
                  <a:pt x="203325" y="181609"/>
                </a:lnTo>
                <a:lnTo>
                  <a:pt x="62864" y="181609"/>
                </a:lnTo>
                <a:lnTo>
                  <a:pt x="92456" y="71627"/>
                </a:lnTo>
                <a:lnTo>
                  <a:pt x="173177" y="71627"/>
                </a:lnTo>
                <a:lnTo>
                  <a:pt x="153542" y="0"/>
                </a:lnTo>
                <a:close/>
              </a:path>
              <a:path w="228600" h="274319">
                <a:moveTo>
                  <a:pt x="212794" y="216153"/>
                </a:moveTo>
                <a:lnTo>
                  <a:pt x="128142" y="216153"/>
                </a:lnTo>
                <a:lnTo>
                  <a:pt x="143890" y="273812"/>
                </a:lnTo>
                <a:lnTo>
                  <a:pt x="228600" y="273812"/>
                </a:lnTo>
                <a:lnTo>
                  <a:pt x="212794" y="216153"/>
                </a:lnTo>
                <a:close/>
              </a:path>
              <a:path w="228600" h="274319">
                <a:moveTo>
                  <a:pt x="173177" y="71627"/>
                </a:moveTo>
                <a:lnTo>
                  <a:pt x="92456" y="71627"/>
                </a:lnTo>
                <a:lnTo>
                  <a:pt x="120014" y="181609"/>
                </a:lnTo>
                <a:lnTo>
                  <a:pt x="203325" y="181609"/>
                </a:lnTo>
                <a:lnTo>
                  <a:pt x="173177" y="71627"/>
                </a:lnTo>
                <a:close/>
              </a:path>
            </a:pathLst>
          </a:custGeom>
          <a:solidFill>
            <a:srgbClr val="00AFEF"/>
          </a:solidFill>
        </p:spPr>
        <p:txBody>
          <a:bodyPr wrap="square" lIns="0" tIns="0" rIns="0" bIns="0" rtlCol="0"/>
          <a:lstStyle/>
          <a:p>
            <a:endParaRPr/>
          </a:p>
        </p:txBody>
      </p:sp>
      <p:sp>
        <p:nvSpPr>
          <p:cNvPr id="68" name="object 68"/>
          <p:cNvSpPr/>
          <p:nvPr/>
        </p:nvSpPr>
        <p:spPr>
          <a:xfrm>
            <a:off x="2399019" y="2671826"/>
            <a:ext cx="228600" cy="274320"/>
          </a:xfrm>
          <a:custGeom>
            <a:avLst/>
            <a:gdLst/>
            <a:ahLst/>
            <a:cxnLst/>
            <a:rect l="l" t="t" r="r" b="b"/>
            <a:pathLst>
              <a:path w="228600" h="274319">
                <a:moveTo>
                  <a:pt x="92456" y="71627"/>
                </a:moveTo>
                <a:lnTo>
                  <a:pt x="62864" y="181609"/>
                </a:lnTo>
                <a:lnTo>
                  <a:pt x="120014" y="181609"/>
                </a:lnTo>
                <a:lnTo>
                  <a:pt x="92456" y="71627"/>
                </a:lnTo>
                <a:close/>
              </a:path>
              <a:path w="228600" h="274319">
                <a:moveTo>
                  <a:pt x="79629" y="0"/>
                </a:moveTo>
                <a:lnTo>
                  <a:pt x="153542" y="0"/>
                </a:lnTo>
                <a:lnTo>
                  <a:pt x="228600" y="273812"/>
                </a:lnTo>
                <a:lnTo>
                  <a:pt x="143890" y="273812"/>
                </a:lnTo>
                <a:lnTo>
                  <a:pt x="128142" y="216153"/>
                </a:lnTo>
                <a:lnTo>
                  <a:pt x="54229" y="216153"/>
                </a:lnTo>
                <a:lnTo>
                  <a:pt x="37337" y="273812"/>
                </a:lnTo>
                <a:lnTo>
                  <a:pt x="0" y="273812"/>
                </a:lnTo>
                <a:lnTo>
                  <a:pt x="79629" y="0"/>
                </a:lnTo>
                <a:close/>
              </a:path>
            </a:pathLst>
          </a:custGeom>
          <a:ln w="9144">
            <a:solidFill>
              <a:srgbClr val="FFFFFF"/>
            </a:solidFill>
          </a:ln>
        </p:spPr>
        <p:txBody>
          <a:bodyPr wrap="square" lIns="0" tIns="0" rIns="0" bIns="0" rtlCol="0"/>
          <a:lstStyle/>
          <a:p>
            <a:endParaRPr/>
          </a:p>
        </p:txBody>
      </p:sp>
      <p:pic>
        <p:nvPicPr>
          <p:cNvPr id="69" name="object 69"/>
          <p:cNvPicPr/>
          <p:nvPr/>
        </p:nvPicPr>
        <p:blipFill>
          <a:blip r:embed="rId37" cstate="print"/>
          <a:stretch>
            <a:fillRect/>
          </a:stretch>
        </p:blipFill>
        <p:spPr>
          <a:xfrm>
            <a:off x="2603871" y="4128274"/>
            <a:ext cx="1155954" cy="310121"/>
          </a:xfrm>
          <a:prstGeom prst="rect">
            <a:avLst/>
          </a:prstGeom>
        </p:spPr>
      </p:pic>
      <p:sp>
        <p:nvSpPr>
          <p:cNvPr id="70" name="object 70"/>
          <p:cNvSpPr/>
          <p:nvPr/>
        </p:nvSpPr>
        <p:spPr>
          <a:xfrm>
            <a:off x="2603109" y="4126611"/>
            <a:ext cx="1130300" cy="285115"/>
          </a:xfrm>
          <a:custGeom>
            <a:avLst/>
            <a:gdLst/>
            <a:ahLst/>
            <a:cxnLst/>
            <a:rect l="l" t="t" r="r" b="b"/>
            <a:pathLst>
              <a:path w="1130300" h="285114">
                <a:moveTo>
                  <a:pt x="890265" y="95757"/>
                </a:moveTo>
                <a:lnTo>
                  <a:pt x="792606" y="95757"/>
                </a:lnTo>
                <a:lnTo>
                  <a:pt x="804015" y="97400"/>
                </a:lnTo>
                <a:lnTo>
                  <a:pt x="812149" y="102330"/>
                </a:lnTo>
                <a:lnTo>
                  <a:pt x="817020" y="110545"/>
                </a:lnTo>
                <a:lnTo>
                  <a:pt x="818642" y="122047"/>
                </a:lnTo>
                <a:lnTo>
                  <a:pt x="815546" y="131764"/>
                </a:lnTo>
                <a:lnTo>
                  <a:pt x="806259" y="140922"/>
                </a:lnTo>
                <a:lnTo>
                  <a:pt x="790781" y="149532"/>
                </a:lnTo>
                <a:lnTo>
                  <a:pt x="769112" y="157606"/>
                </a:lnTo>
                <a:lnTo>
                  <a:pt x="743088" y="168683"/>
                </a:lnTo>
                <a:lnTo>
                  <a:pt x="724471" y="183260"/>
                </a:lnTo>
                <a:lnTo>
                  <a:pt x="713283" y="201362"/>
                </a:lnTo>
                <a:lnTo>
                  <a:pt x="709549" y="223012"/>
                </a:lnTo>
                <a:lnTo>
                  <a:pt x="713690" y="250015"/>
                </a:lnTo>
                <a:lnTo>
                  <a:pt x="726106" y="269303"/>
                </a:lnTo>
                <a:lnTo>
                  <a:pt x="746785" y="280876"/>
                </a:lnTo>
                <a:lnTo>
                  <a:pt x="775715" y="284734"/>
                </a:lnTo>
                <a:lnTo>
                  <a:pt x="792122" y="283235"/>
                </a:lnTo>
                <a:lnTo>
                  <a:pt x="805910" y="278749"/>
                </a:lnTo>
                <a:lnTo>
                  <a:pt x="817078" y="271285"/>
                </a:lnTo>
                <a:lnTo>
                  <a:pt x="825626" y="260857"/>
                </a:lnTo>
                <a:lnTo>
                  <a:pt x="922949" y="260857"/>
                </a:lnTo>
                <a:lnTo>
                  <a:pt x="919580" y="251713"/>
                </a:lnTo>
                <a:lnTo>
                  <a:pt x="899921" y="251713"/>
                </a:lnTo>
                <a:lnTo>
                  <a:pt x="898728" y="249554"/>
                </a:lnTo>
                <a:lnTo>
                  <a:pt x="799845" y="249554"/>
                </a:lnTo>
                <a:lnTo>
                  <a:pt x="795012" y="247364"/>
                </a:lnTo>
                <a:lnTo>
                  <a:pt x="791559" y="240791"/>
                </a:lnTo>
                <a:lnTo>
                  <a:pt x="789487" y="229838"/>
                </a:lnTo>
                <a:lnTo>
                  <a:pt x="788796" y="214502"/>
                </a:lnTo>
                <a:lnTo>
                  <a:pt x="790054" y="201451"/>
                </a:lnTo>
                <a:lnTo>
                  <a:pt x="793813" y="190483"/>
                </a:lnTo>
                <a:lnTo>
                  <a:pt x="800048" y="181588"/>
                </a:lnTo>
                <a:lnTo>
                  <a:pt x="808736" y="174751"/>
                </a:lnTo>
                <a:lnTo>
                  <a:pt x="814959" y="171069"/>
                </a:lnTo>
                <a:lnTo>
                  <a:pt x="818006" y="167004"/>
                </a:lnTo>
                <a:lnTo>
                  <a:pt x="818006" y="162559"/>
                </a:lnTo>
                <a:lnTo>
                  <a:pt x="897255" y="162559"/>
                </a:lnTo>
                <a:lnTo>
                  <a:pt x="897255" y="118237"/>
                </a:lnTo>
                <a:lnTo>
                  <a:pt x="891942" y="97327"/>
                </a:lnTo>
                <a:lnTo>
                  <a:pt x="890265" y="95757"/>
                </a:lnTo>
                <a:close/>
              </a:path>
              <a:path w="1130300" h="285114">
                <a:moveTo>
                  <a:pt x="922949" y="260857"/>
                </a:moveTo>
                <a:lnTo>
                  <a:pt x="825626" y="260857"/>
                </a:lnTo>
                <a:lnTo>
                  <a:pt x="831099" y="270859"/>
                </a:lnTo>
                <a:lnTo>
                  <a:pt x="840644" y="278002"/>
                </a:lnTo>
                <a:lnTo>
                  <a:pt x="854237" y="282289"/>
                </a:lnTo>
                <a:lnTo>
                  <a:pt x="871855" y="283718"/>
                </a:lnTo>
                <a:lnTo>
                  <a:pt x="884931" y="282977"/>
                </a:lnTo>
                <a:lnTo>
                  <a:pt x="898461" y="280749"/>
                </a:lnTo>
                <a:lnTo>
                  <a:pt x="912467" y="277020"/>
                </a:lnTo>
                <a:lnTo>
                  <a:pt x="926972" y="271779"/>
                </a:lnTo>
                <a:lnTo>
                  <a:pt x="922949" y="260857"/>
                </a:lnTo>
                <a:close/>
              </a:path>
              <a:path w="1130300" h="285114">
                <a:moveTo>
                  <a:pt x="918082" y="247650"/>
                </a:moveTo>
                <a:lnTo>
                  <a:pt x="911224" y="250316"/>
                </a:lnTo>
                <a:lnTo>
                  <a:pt x="906780" y="251713"/>
                </a:lnTo>
                <a:lnTo>
                  <a:pt x="919580" y="251713"/>
                </a:lnTo>
                <a:lnTo>
                  <a:pt x="918082" y="247650"/>
                </a:lnTo>
                <a:close/>
              </a:path>
              <a:path w="1130300" h="285114">
                <a:moveTo>
                  <a:pt x="897255" y="162559"/>
                </a:moveTo>
                <a:lnTo>
                  <a:pt x="818006" y="162559"/>
                </a:lnTo>
                <a:lnTo>
                  <a:pt x="818006" y="214756"/>
                </a:lnTo>
                <a:lnTo>
                  <a:pt x="816865" y="229998"/>
                </a:lnTo>
                <a:lnTo>
                  <a:pt x="813450" y="240871"/>
                </a:lnTo>
                <a:lnTo>
                  <a:pt x="807773" y="247385"/>
                </a:lnTo>
                <a:lnTo>
                  <a:pt x="799845" y="249554"/>
                </a:lnTo>
                <a:lnTo>
                  <a:pt x="898728" y="249554"/>
                </a:lnTo>
                <a:lnTo>
                  <a:pt x="897255" y="246887"/>
                </a:lnTo>
                <a:lnTo>
                  <a:pt x="897255" y="162559"/>
                </a:lnTo>
                <a:close/>
              </a:path>
              <a:path w="1130300" h="285114">
                <a:moveTo>
                  <a:pt x="812165" y="70484"/>
                </a:moveTo>
                <a:lnTo>
                  <a:pt x="773086" y="73671"/>
                </a:lnTo>
                <a:lnTo>
                  <a:pt x="728458" y="99095"/>
                </a:lnTo>
                <a:lnTo>
                  <a:pt x="722884" y="127000"/>
                </a:lnTo>
                <a:lnTo>
                  <a:pt x="723392" y="133857"/>
                </a:lnTo>
                <a:lnTo>
                  <a:pt x="724534" y="141859"/>
                </a:lnTo>
                <a:lnTo>
                  <a:pt x="767588" y="149225"/>
                </a:lnTo>
                <a:lnTo>
                  <a:pt x="765254" y="140176"/>
                </a:lnTo>
                <a:lnTo>
                  <a:pt x="763587" y="132460"/>
                </a:lnTo>
                <a:lnTo>
                  <a:pt x="762587" y="126079"/>
                </a:lnTo>
                <a:lnTo>
                  <a:pt x="762253" y="121031"/>
                </a:lnTo>
                <a:lnTo>
                  <a:pt x="764156" y="109956"/>
                </a:lnTo>
                <a:lnTo>
                  <a:pt x="769858" y="102060"/>
                </a:lnTo>
                <a:lnTo>
                  <a:pt x="779378" y="97327"/>
                </a:lnTo>
                <a:lnTo>
                  <a:pt x="792606" y="95757"/>
                </a:lnTo>
                <a:lnTo>
                  <a:pt x="890265" y="95757"/>
                </a:lnTo>
                <a:lnTo>
                  <a:pt x="875998" y="82407"/>
                </a:lnTo>
                <a:lnTo>
                  <a:pt x="849409" y="73463"/>
                </a:lnTo>
                <a:lnTo>
                  <a:pt x="812165" y="70484"/>
                </a:lnTo>
                <a:close/>
              </a:path>
              <a:path w="1130300" h="285114">
                <a:moveTo>
                  <a:pt x="684911" y="71247"/>
                </a:moveTo>
                <a:lnTo>
                  <a:pt x="664170" y="73507"/>
                </a:lnTo>
                <a:lnTo>
                  <a:pt x="644048" y="75136"/>
                </a:lnTo>
                <a:lnTo>
                  <a:pt x="624546" y="76122"/>
                </a:lnTo>
                <a:lnTo>
                  <a:pt x="605662" y="76453"/>
                </a:lnTo>
                <a:lnTo>
                  <a:pt x="605662" y="280542"/>
                </a:lnTo>
                <a:lnTo>
                  <a:pt x="684911" y="280542"/>
                </a:lnTo>
                <a:lnTo>
                  <a:pt x="684911" y="71247"/>
                </a:lnTo>
                <a:close/>
              </a:path>
              <a:path w="1130300" h="285114">
                <a:moveTo>
                  <a:pt x="338581" y="71247"/>
                </a:moveTo>
                <a:lnTo>
                  <a:pt x="318627" y="72917"/>
                </a:lnTo>
                <a:lnTo>
                  <a:pt x="298767" y="74326"/>
                </a:lnTo>
                <a:lnTo>
                  <a:pt x="279003" y="75497"/>
                </a:lnTo>
                <a:lnTo>
                  <a:pt x="259334" y="76453"/>
                </a:lnTo>
                <a:lnTo>
                  <a:pt x="259334" y="229615"/>
                </a:lnTo>
                <a:lnTo>
                  <a:pt x="262832" y="253545"/>
                </a:lnTo>
                <a:lnTo>
                  <a:pt x="273319" y="270652"/>
                </a:lnTo>
                <a:lnTo>
                  <a:pt x="290784" y="280925"/>
                </a:lnTo>
                <a:lnTo>
                  <a:pt x="315213" y="284352"/>
                </a:lnTo>
                <a:lnTo>
                  <a:pt x="334194" y="282142"/>
                </a:lnTo>
                <a:lnTo>
                  <a:pt x="350377" y="275526"/>
                </a:lnTo>
                <a:lnTo>
                  <a:pt x="363773" y="264528"/>
                </a:lnTo>
                <a:lnTo>
                  <a:pt x="374395" y="249173"/>
                </a:lnTo>
                <a:lnTo>
                  <a:pt x="453643" y="249173"/>
                </a:lnTo>
                <a:lnTo>
                  <a:pt x="453643" y="243712"/>
                </a:lnTo>
                <a:lnTo>
                  <a:pt x="341249" y="243712"/>
                </a:lnTo>
                <a:lnTo>
                  <a:pt x="338581" y="238506"/>
                </a:lnTo>
                <a:lnTo>
                  <a:pt x="338581" y="71247"/>
                </a:lnTo>
                <a:close/>
              </a:path>
              <a:path w="1130300" h="285114">
                <a:moveTo>
                  <a:pt x="453643" y="249173"/>
                </a:moveTo>
                <a:lnTo>
                  <a:pt x="374395" y="249173"/>
                </a:lnTo>
                <a:lnTo>
                  <a:pt x="374395" y="280542"/>
                </a:lnTo>
                <a:lnTo>
                  <a:pt x="453643" y="280542"/>
                </a:lnTo>
                <a:lnTo>
                  <a:pt x="453643" y="249173"/>
                </a:lnTo>
                <a:close/>
              </a:path>
              <a:path w="1130300" h="285114">
                <a:moveTo>
                  <a:pt x="453643" y="71247"/>
                </a:moveTo>
                <a:lnTo>
                  <a:pt x="433617" y="72917"/>
                </a:lnTo>
                <a:lnTo>
                  <a:pt x="413734" y="74326"/>
                </a:lnTo>
                <a:lnTo>
                  <a:pt x="393993" y="75497"/>
                </a:lnTo>
                <a:lnTo>
                  <a:pt x="374395" y="76453"/>
                </a:lnTo>
                <a:lnTo>
                  <a:pt x="374395" y="179197"/>
                </a:lnTo>
                <a:lnTo>
                  <a:pt x="372637" y="207440"/>
                </a:lnTo>
                <a:lnTo>
                  <a:pt x="367379" y="227599"/>
                </a:lnTo>
                <a:lnTo>
                  <a:pt x="358644" y="239686"/>
                </a:lnTo>
                <a:lnTo>
                  <a:pt x="346456" y="243712"/>
                </a:lnTo>
                <a:lnTo>
                  <a:pt x="453643" y="243712"/>
                </a:lnTo>
                <a:lnTo>
                  <a:pt x="453643" y="71247"/>
                </a:lnTo>
                <a:close/>
              </a:path>
              <a:path w="1130300" h="285114">
                <a:moveTo>
                  <a:pt x="85217" y="6731"/>
                </a:moveTo>
                <a:lnTo>
                  <a:pt x="0" y="6731"/>
                </a:lnTo>
                <a:lnTo>
                  <a:pt x="0" y="280542"/>
                </a:lnTo>
                <a:lnTo>
                  <a:pt x="85217" y="280542"/>
                </a:lnTo>
                <a:lnTo>
                  <a:pt x="85217" y="173990"/>
                </a:lnTo>
                <a:lnTo>
                  <a:pt x="91312" y="164084"/>
                </a:lnTo>
                <a:lnTo>
                  <a:pt x="183022" y="164084"/>
                </a:lnTo>
                <a:lnTo>
                  <a:pt x="162473" y="125222"/>
                </a:lnTo>
                <a:lnTo>
                  <a:pt x="85217" y="125222"/>
                </a:lnTo>
                <a:lnTo>
                  <a:pt x="85217" y="6731"/>
                </a:lnTo>
                <a:close/>
              </a:path>
              <a:path w="1130300" h="285114">
                <a:moveTo>
                  <a:pt x="183022" y="164084"/>
                </a:moveTo>
                <a:lnTo>
                  <a:pt x="91312" y="164084"/>
                </a:lnTo>
                <a:lnTo>
                  <a:pt x="152018" y="280542"/>
                </a:lnTo>
                <a:lnTo>
                  <a:pt x="244601" y="280542"/>
                </a:lnTo>
                <a:lnTo>
                  <a:pt x="183022" y="164084"/>
                </a:lnTo>
                <a:close/>
              </a:path>
              <a:path w="1130300" h="285114">
                <a:moveTo>
                  <a:pt x="212978" y="6731"/>
                </a:moveTo>
                <a:lnTo>
                  <a:pt x="170561" y="6731"/>
                </a:lnTo>
                <a:lnTo>
                  <a:pt x="85217" y="125222"/>
                </a:lnTo>
                <a:lnTo>
                  <a:pt x="162473" y="125222"/>
                </a:lnTo>
                <a:lnTo>
                  <a:pt x="146557" y="95122"/>
                </a:lnTo>
                <a:lnTo>
                  <a:pt x="212978" y="6731"/>
                </a:lnTo>
                <a:close/>
              </a:path>
              <a:path w="1130300" h="285114">
                <a:moveTo>
                  <a:pt x="570738" y="2794"/>
                </a:moveTo>
                <a:lnTo>
                  <a:pt x="548711" y="4534"/>
                </a:lnTo>
                <a:lnTo>
                  <a:pt x="528161" y="5762"/>
                </a:lnTo>
                <a:lnTo>
                  <a:pt x="509087" y="6490"/>
                </a:lnTo>
                <a:lnTo>
                  <a:pt x="491490" y="6731"/>
                </a:lnTo>
                <a:lnTo>
                  <a:pt x="491490" y="280542"/>
                </a:lnTo>
                <a:lnTo>
                  <a:pt x="570738" y="280542"/>
                </a:lnTo>
                <a:lnTo>
                  <a:pt x="570738" y="2794"/>
                </a:lnTo>
                <a:close/>
              </a:path>
              <a:path w="1130300" h="285114">
                <a:moveTo>
                  <a:pt x="1015745" y="2666"/>
                </a:moveTo>
                <a:lnTo>
                  <a:pt x="994487" y="4427"/>
                </a:lnTo>
                <a:lnTo>
                  <a:pt x="974169" y="5699"/>
                </a:lnTo>
                <a:lnTo>
                  <a:pt x="954827" y="6471"/>
                </a:lnTo>
                <a:lnTo>
                  <a:pt x="936498" y="6731"/>
                </a:lnTo>
                <a:lnTo>
                  <a:pt x="936498" y="280542"/>
                </a:lnTo>
                <a:lnTo>
                  <a:pt x="1015745" y="280542"/>
                </a:lnTo>
                <a:lnTo>
                  <a:pt x="1015745" y="178816"/>
                </a:lnTo>
                <a:lnTo>
                  <a:pt x="1016339" y="166979"/>
                </a:lnTo>
                <a:lnTo>
                  <a:pt x="1029860" y="125638"/>
                </a:lnTo>
                <a:lnTo>
                  <a:pt x="1043558" y="114172"/>
                </a:lnTo>
                <a:lnTo>
                  <a:pt x="1129310" y="114172"/>
                </a:lnTo>
                <a:lnTo>
                  <a:pt x="1128648" y="109981"/>
                </a:lnTo>
                <a:lnTo>
                  <a:pt x="1015745" y="109981"/>
                </a:lnTo>
                <a:lnTo>
                  <a:pt x="1015745" y="2666"/>
                </a:lnTo>
                <a:close/>
              </a:path>
              <a:path w="1130300" h="285114">
                <a:moveTo>
                  <a:pt x="1129310" y="114172"/>
                </a:moveTo>
                <a:lnTo>
                  <a:pt x="1048512" y="114172"/>
                </a:lnTo>
                <a:lnTo>
                  <a:pt x="1050925" y="118618"/>
                </a:lnTo>
                <a:lnTo>
                  <a:pt x="1050925" y="280542"/>
                </a:lnTo>
                <a:lnTo>
                  <a:pt x="1130172" y="280542"/>
                </a:lnTo>
                <a:lnTo>
                  <a:pt x="1130117" y="119284"/>
                </a:lnTo>
                <a:lnTo>
                  <a:pt x="1129310" y="114172"/>
                </a:lnTo>
                <a:close/>
              </a:path>
              <a:path w="1130300" h="285114">
                <a:moveTo>
                  <a:pt x="1076578" y="71119"/>
                </a:moveTo>
                <a:lnTo>
                  <a:pt x="1056143" y="73548"/>
                </a:lnTo>
                <a:lnTo>
                  <a:pt x="1039209" y="80835"/>
                </a:lnTo>
                <a:lnTo>
                  <a:pt x="1025751" y="92979"/>
                </a:lnTo>
                <a:lnTo>
                  <a:pt x="1015745" y="109981"/>
                </a:lnTo>
                <a:lnTo>
                  <a:pt x="1128648" y="109981"/>
                </a:lnTo>
                <a:lnTo>
                  <a:pt x="1126817" y="98391"/>
                </a:lnTo>
                <a:lnTo>
                  <a:pt x="1116758" y="83232"/>
                </a:lnTo>
                <a:lnTo>
                  <a:pt x="1100008" y="74146"/>
                </a:lnTo>
                <a:lnTo>
                  <a:pt x="1076578" y="71119"/>
                </a:lnTo>
                <a:close/>
              </a:path>
              <a:path w="1130300" h="285114">
                <a:moveTo>
                  <a:pt x="645668" y="0"/>
                </a:moveTo>
                <a:lnTo>
                  <a:pt x="629479" y="1857"/>
                </a:lnTo>
                <a:lnTo>
                  <a:pt x="617886" y="7429"/>
                </a:lnTo>
                <a:lnTo>
                  <a:pt x="610913" y="16716"/>
                </a:lnTo>
                <a:lnTo>
                  <a:pt x="608584" y="29718"/>
                </a:lnTo>
                <a:lnTo>
                  <a:pt x="610913" y="42719"/>
                </a:lnTo>
                <a:lnTo>
                  <a:pt x="617886" y="52006"/>
                </a:lnTo>
                <a:lnTo>
                  <a:pt x="629479" y="57578"/>
                </a:lnTo>
                <a:lnTo>
                  <a:pt x="645668" y="59435"/>
                </a:lnTo>
                <a:lnTo>
                  <a:pt x="662003" y="57578"/>
                </a:lnTo>
                <a:lnTo>
                  <a:pt x="673671" y="52006"/>
                </a:lnTo>
                <a:lnTo>
                  <a:pt x="680672" y="42719"/>
                </a:lnTo>
                <a:lnTo>
                  <a:pt x="683006" y="29718"/>
                </a:lnTo>
                <a:lnTo>
                  <a:pt x="680672" y="16716"/>
                </a:lnTo>
                <a:lnTo>
                  <a:pt x="673671" y="7429"/>
                </a:lnTo>
                <a:lnTo>
                  <a:pt x="662003" y="1857"/>
                </a:lnTo>
                <a:lnTo>
                  <a:pt x="645668" y="0"/>
                </a:lnTo>
                <a:close/>
              </a:path>
            </a:pathLst>
          </a:custGeom>
          <a:solidFill>
            <a:srgbClr val="00AFEF"/>
          </a:solidFill>
        </p:spPr>
        <p:txBody>
          <a:bodyPr wrap="square" lIns="0" tIns="0" rIns="0" bIns="0" rtlCol="0"/>
          <a:lstStyle/>
          <a:p>
            <a:endParaRPr/>
          </a:p>
        </p:txBody>
      </p:sp>
      <p:sp>
        <p:nvSpPr>
          <p:cNvPr id="71" name="object 71"/>
          <p:cNvSpPr/>
          <p:nvPr/>
        </p:nvSpPr>
        <p:spPr>
          <a:xfrm>
            <a:off x="3208771" y="4197858"/>
            <a:ext cx="212725" cy="209550"/>
          </a:xfrm>
          <a:custGeom>
            <a:avLst/>
            <a:gdLst/>
            <a:ahLst/>
            <a:cxnLst/>
            <a:rect l="l" t="t" r="r" b="b"/>
            <a:pathLst>
              <a:path w="212725" h="209550">
                <a:moveTo>
                  <a:pt x="212344" y="91312"/>
                </a:moveTo>
                <a:lnTo>
                  <a:pt x="212344" y="95757"/>
                </a:lnTo>
                <a:lnTo>
                  <a:pt x="209296" y="99822"/>
                </a:lnTo>
                <a:lnTo>
                  <a:pt x="203073" y="103504"/>
                </a:lnTo>
                <a:lnTo>
                  <a:pt x="194385" y="110341"/>
                </a:lnTo>
                <a:lnTo>
                  <a:pt x="188150" y="119236"/>
                </a:lnTo>
                <a:lnTo>
                  <a:pt x="184392" y="130204"/>
                </a:lnTo>
                <a:lnTo>
                  <a:pt x="183134" y="143255"/>
                </a:lnTo>
                <a:lnTo>
                  <a:pt x="183824" y="158591"/>
                </a:lnTo>
                <a:lnTo>
                  <a:pt x="185896" y="169544"/>
                </a:lnTo>
                <a:lnTo>
                  <a:pt x="189349" y="176117"/>
                </a:lnTo>
                <a:lnTo>
                  <a:pt x="194183" y="178307"/>
                </a:lnTo>
                <a:lnTo>
                  <a:pt x="202110" y="176138"/>
                </a:lnTo>
                <a:lnTo>
                  <a:pt x="207787" y="169624"/>
                </a:lnTo>
                <a:lnTo>
                  <a:pt x="211203" y="158751"/>
                </a:lnTo>
                <a:lnTo>
                  <a:pt x="212344" y="143509"/>
                </a:lnTo>
                <a:lnTo>
                  <a:pt x="212344" y="91312"/>
                </a:lnTo>
                <a:close/>
              </a:path>
              <a:path w="212725" h="209550">
                <a:moveTo>
                  <a:pt x="79248" y="0"/>
                </a:moveTo>
                <a:lnTo>
                  <a:pt x="79248" y="209295"/>
                </a:lnTo>
                <a:lnTo>
                  <a:pt x="0" y="209295"/>
                </a:lnTo>
                <a:lnTo>
                  <a:pt x="0" y="5206"/>
                </a:lnTo>
                <a:lnTo>
                  <a:pt x="18883" y="4875"/>
                </a:lnTo>
                <a:lnTo>
                  <a:pt x="38385" y="3889"/>
                </a:lnTo>
                <a:lnTo>
                  <a:pt x="58507" y="2260"/>
                </a:lnTo>
                <a:lnTo>
                  <a:pt x="79248" y="0"/>
                </a:lnTo>
                <a:close/>
              </a:path>
            </a:pathLst>
          </a:custGeom>
          <a:ln w="9144">
            <a:solidFill>
              <a:srgbClr val="FFFFFF"/>
            </a:solidFill>
          </a:ln>
        </p:spPr>
        <p:txBody>
          <a:bodyPr wrap="square" lIns="0" tIns="0" rIns="0" bIns="0" rtlCol="0"/>
          <a:lstStyle/>
          <a:p>
            <a:endParaRPr/>
          </a:p>
        </p:txBody>
      </p:sp>
      <p:pic>
        <p:nvPicPr>
          <p:cNvPr id="72" name="object 72"/>
          <p:cNvPicPr/>
          <p:nvPr/>
        </p:nvPicPr>
        <p:blipFill>
          <a:blip r:embed="rId38" cstate="print"/>
          <a:stretch>
            <a:fillRect/>
          </a:stretch>
        </p:blipFill>
        <p:spPr>
          <a:xfrm>
            <a:off x="2857871" y="4193286"/>
            <a:ext cx="203453" cy="222249"/>
          </a:xfrm>
          <a:prstGeom prst="rect">
            <a:avLst/>
          </a:prstGeom>
        </p:spPr>
      </p:pic>
      <p:sp>
        <p:nvSpPr>
          <p:cNvPr id="73" name="object 73"/>
          <p:cNvSpPr/>
          <p:nvPr/>
        </p:nvSpPr>
        <p:spPr>
          <a:xfrm>
            <a:off x="2603109" y="4129278"/>
            <a:ext cx="1130300" cy="282575"/>
          </a:xfrm>
          <a:custGeom>
            <a:avLst/>
            <a:gdLst/>
            <a:ahLst/>
            <a:cxnLst/>
            <a:rect l="l" t="t" r="r" b="b"/>
            <a:pathLst>
              <a:path w="1130300" h="282575">
                <a:moveTo>
                  <a:pt x="812165" y="67817"/>
                </a:moveTo>
                <a:lnTo>
                  <a:pt x="849409" y="70796"/>
                </a:lnTo>
                <a:lnTo>
                  <a:pt x="875998" y="79740"/>
                </a:lnTo>
                <a:lnTo>
                  <a:pt x="891942" y="94660"/>
                </a:lnTo>
                <a:lnTo>
                  <a:pt x="897255" y="115570"/>
                </a:lnTo>
                <a:lnTo>
                  <a:pt x="897255" y="234695"/>
                </a:lnTo>
                <a:lnTo>
                  <a:pt x="897255" y="244220"/>
                </a:lnTo>
                <a:lnTo>
                  <a:pt x="899921" y="249046"/>
                </a:lnTo>
                <a:lnTo>
                  <a:pt x="905001" y="249046"/>
                </a:lnTo>
                <a:lnTo>
                  <a:pt x="906780" y="249046"/>
                </a:lnTo>
                <a:lnTo>
                  <a:pt x="911224" y="247649"/>
                </a:lnTo>
                <a:lnTo>
                  <a:pt x="918082" y="244983"/>
                </a:lnTo>
                <a:lnTo>
                  <a:pt x="926972" y="269112"/>
                </a:lnTo>
                <a:lnTo>
                  <a:pt x="912467" y="274353"/>
                </a:lnTo>
                <a:lnTo>
                  <a:pt x="898461" y="278082"/>
                </a:lnTo>
                <a:lnTo>
                  <a:pt x="884931" y="280310"/>
                </a:lnTo>
                <a:lnTo>
                  <a:pt x="871855" y="281051"/>
                </a:lnTo>
                <a:lnTo>
                  <a:pt x="854237" y="279622"/>
                </a:lnTo>
                <a:lnTo>
                  <a:pt x="840644" y="275336"/>
                </a:lnTo>
                <a:lnTo>
                  <a:pt x="831099" y="268192"/>
                </a:lnTo>
                <a:lnTo>
                  <a:pt x="825626" y="258190"/>
                </a:lnTo>
                <a:lnTo>
                  <a:pt x="817078" y="268618"/>
                </a:lnTo>
                <a:lnTo>
                  <a:pt x="805910" y="276082"/>
                </a:lnTo>
                <a:lnTo>
                  <a:pt x="792122" y="280568"/>
                </a:lnTo>
                <a:lnTo>
                  <a:pt x="775715" y="282067"/>
                </a:lnTo>
                <a:lnTo>
                  <a:pt x="746785" y="278209"/>
                </a:lnTo>
                <a:lnTo>
                  <a:pt x="726106" y="266636"/>
                </a:lnTo>
                <a:lnTo>
                  <a:pt x="713690" y="247348"/>
                </a:lnTo>
                <a:lnTo>
                  <a:pt x="709549" y="220345"/>
                </a:lnTo>
                <a:lnTo>
                  <a:pt x="713283" y="198695"/>
                </a:lnTo>
                <a:lnTo>
                  <a:pt x="724471" y="180593"/>
                </a:lnTo>
                <a:lnTo>
                  <a:pt x="743088" y="166016"/>
                </a:lnTo>
                <a:lnTo>
                  <a:pt x="769112" y="154939"/>
                </a:lnTo>
                <a:lnTo>
                  <a:pt x="790781" y="146865"/>
                </a:lnTo>
                <a:lnTo>
                  <a:pt x="806259" y="138255"/>
                </a:lnTo>
                <a:lnTo>
                  <a:pt x="815546" y="129097"/>
                </a:lnTo>
                <a:lnTo>
                  <a:pt x="818642" y="119380"/>
                </a:lnTo>
                <a:lnTo>
                  <a:pt x="817020" y="107878"/>
                </a:lnTo>
                <a:lnTo>
                  <a:pt x="812149" y="99663"/>
                </a:lnTo>
                <a:lnTo>
                  <a:pt x="804015" y="94734"/>
                </a:lnTo>
                <a:lnTo>
                  <a:pt x="792606" y="93090"/>
                </a:lnTo>
                <a:lnTo>
                  <a:pt x="779345" y="94664"/>
                </a:lnTo>
                <a:lnTo>
                  <a:pt x="769858" y="99393"/>
                </a:lnTo>
                <a:lnTo>
                  <a:pt x="764156" y="107289"/>
                </a:lnTo>
                <a:lnTo>
                  <a:pt x="762253" y="118364"/>
                </a:lnTo>
                <a:lnTo>
                  <a:pt x="762587" y="123412"/>
                </a:lnTo>
                <a:lnTo>
                  <a:pt x="763587" y="129794"/>
                </a:lnTo>
                <a:lnTo>
                  <a:pt x="765254" y="137509"/>
                </a:lnTo>
                <a:lnTo>
                  <a:pt x="767588" y="146558"/>
                </a:lnTo>
                <a:lnTo>
                  <a:pt x="724534" y="139192"/>
                </a:lnTo>
                <a:lnTo>
                  <a:pt x="723392" y="131190"/>
                </a:lnTo>
                <a:lnTo>
                  <a:pt x="722884" y="124333"/>
                </a:lnTo>
                <a:lnTo>
                  <a:pt x="722884" y="118617"/>
                </a:lnTo>
                <a:lnTo>
                  <a:pt x="728458" y="96428"/>
                </a:lnTo>
                <a:lnTo>
                  <a:pt x="745188" y="80549"/>
                </a:lnTo>
                <a:lnTo>
                  <a:pt x="773086" y="71004"/>
                </a:lnTo>
                <a:lnTo>
                  <a:pt x="812165" y="67817"/>
                </a:lnTo>
                <a:close/>
              </a:path>
              <a:path w="1130300" h="282575">
                <a:moveTo>
                  <a:pt x="0" y="4064"/>
                </a:moveTo>
                <a:lnTo>
                  <a:pt x="85217" y="4064"/>
                </a:lnTo>
                <a:lnTo>
                  <a:pt x="85217" y="122555"/>
                </a:lnTo>
                <a:lnTo>
                  <a:pt x="170561" y="4064"/>
                </a:lnTo>
                <a:lnTo>
                  <a:pt x="212978" y="4064"/>
                </a:lnTo>
                <a:lnTo>
                  <a:pt x="146557" y="92455"/>
                </a:lnTo>
                <a:lnTo>
                  <a:pt x="244601" y="277875"/>
                </a:lnTo>
                <a:lnTo>
                  <a:pt x="152018" y="277875"/>
                </a:lnTo>
                <a:lnTo>
                  <a:pt x="91312" y="161417"/>
                </a:lnTo>
                <a:lnTo>
                  <a:pt x="85217" y="171323"/>
                </a:lnTo>
                <a:lnTo>
                  <a:pt x="85217" y="277875"/>
                </a:lnTo>
                <a:lnTo>
                  <a:pt x="0" y="277875"/>
                </a:lnTo>
                <a:lnTo>
                  <a:pt x="0" y="4064"/>
                </a:lnTo>
                <a:close/>
              </a:path>
              <a:path w="1130300" h="282575">
                <a:moveTo>
                  <a:pt x="570738" y="127"/>
                </a:moveTo>
                <a:lnTo>
                  <a:pt x="570738" y="277875"/>
                </a:lnTo>
                <a:lnTo>
                  <a:pt x="491490" y="277875"/>
                </a:lnTo>
                <a:lnTo>
                  <a:pt x="491490" y="4064"/>
                </a:lnTo>
                <a:lnTo>
                  <a:pt x="509087" y="3823"/>
                </a:lnTo>
                <a:lnTo>
                  <a:pt x="528161" y="3095"/>
                </a:lnTo>
                <a:lnTo>
                  <a:pt x="548711" y="1867"/>
                </a:lnTo>
                <a:lnTo>
                  <a:pt x="570738" y="127"/>
                </a:lnTo>
                <a:close/>
              </a:path>
              <a:path w="1130300" h="282575">
                <a:moveTo>
                  <a:pt x="1015745" y="0"/>
                </a:moveTo>
                <a:lnTo>
                  <a:pt x="1015745" y="107314"/>
                </a:lnTo>
                <a:lnTo>
                  <a:pt x="1025751" y="90312"/>
                </a:lnTo>
                <a:lnTo>
                  <a:pt x="1039209" y="78168"/>
                </a:lnTo>
                <a:lnTo>
                  <a:pt x="1056143" y="70881"/>
                </a:lnTo>
                <a:lnTo>
                  <a:pt x="1076578" y="68452"/>
                </a:lnTo>
                <a:lnTo>
                  <a:pt x="1100008" y="71479"/>
                </a:lnTo>
                <a:lnTo>
                  <a:pt x="1116758" y="80565"/>
                </a:lnTo>
                <a:lnTo>
                  <a:pt x="1126817" y="95724"/>
                </a:lnTo>
                <a:lnTo>
                  <a:pt x="1130172" y="116967"/>
                </a:lnTo>
                <a:lnTo>
                  <a:pt x="1130172" y="277875"/>
                </a:lnTo>
                <a:lnTo>
                  <a:pt x="1050925" y="277875"/>
                </a:lnTo>
                <a:lnTo>
                  <a:pt x="1050925" y="124714"/>
                </a:lnTo>
                <a:lnTo>
                  <a:pt x="1050925" y="115951"/>
                </a:lnTo>
                <a:lnTo>
                  <a:pt x="1048512" y="111505"/>
                </a:lnTo>
                <a:lnTo>
                  <a:pt x="1043558" y="111505"/>
                </a:lnTo>
                <a:lnTo>
                  <a:pt x="1018111" y="152987"/>
                </a:lnTo>
                <a:lnTo>
                  <a:pt x="1015745" y="176149"/>
                </a:lnTo>
                <a:lnTo>
                  <a:pt x="1015745" y="277875"/>
                </a:lnTo>
                <a:lnTo>
                  <a:pt x="936498" y="277875"/>
                </a:lnTo>
                <a:lnTo>
                  <a:pt x="936498" y="4064"/>
                </a:lnTo>
                <a:lnTo>
                  <a:pt x="954827" y="3804"/>
                </a:lnTo>
                <a:lnTo>
                  <a:pt x="974169" y="3032"/>
                </a:lnTo>
                <a:lnTo>
                  <a:pt x="994487" y="1760"/>
                </a:lnTo>
                <a:lnTo>
                  <a:pt x="1015745" y="0"/>
                </a:lnTo>
                <a:close/>
              </a:path>
            </a:pathLst>
          </a:custGeom>
          <a:ln w="9144">
            <a:solidFill>
              <a:srgbClr val="FFFFFF"/>
            </a:solidFill>
          </a:ln>
        </p:spPr>
        <p:txBody>
          <a:bodyPr wrap="square" lIns="0" tIns="0" rIns="0" bIns="0" rtlCol="0"/>
          <a:lstStyle/>
          <a:p>
            <a:endParaRPr/>
          </a:p>
        </p:txBody>
      </p:sp>
      <p:pic>
        <p:nvPicPr>
          <p:cNvPr id="74" name="object 74"/>
          <p:cNvPicPr/>
          <p:nvPr/>
        </p:nvPicPr>
        <p:blipFill>
          <a:blip r:embed="rId39" cstate="print"/>
          <a:stretch>
            <a:fillRect/>
          </a:stretch>
        </p:blipFill>
        <p:spPr>
          <a:xfrm>
            <a:off x="3207121" y="4122039"/>
            <a:ext cx="83566" cy="68579"/>
          </a:xfrm>
          <a:prstGeom prst="rect">
            <a:avLst/>
          </a:prstGeom>
        </p:spPr>
      </p:pic>
      <p:grpSp>
        <p:nvGrpSpPr>
          <p:cNvPr id="75" name="object 75"/>
          <p:cNvGrpSpPr/>
          <p:nvPr/>
        </p:nvGrpSpPr>
        <p:grpSpPr>
          <a:xfrm>
            <a:off x="8273668" y="1804542"/>
            <a:ext cx="3028315" cy="2613660"/>
            <a:chOff x="8273668" y="1804542"/>
            <a:chExt cx="3028315" cy="2613660"/>
          </a:xfrm>
        </p:grpSpPr>
        <p:pic>
          <p:nvPicPr>
            <p:cNvPr id="76" name="object 76"/>
            <p:cNvPicPr/>
            <p:nvPr/>
          </p:nvPicPr>
          <p:blipFill>
            <a:blip r:embed="rId40" cstate="print"/>
            <a:stretch>
              <a:fillRect/>
            </a:stretch>
          </p:blipFill>
          <p:spPr>
            <a:xfrm>
              <a:off x="10091927" y="2540507"/>
              <a:ext cx="1210055" cy="1877568"/>
            </a:xfrm>
            <a:prstGeom prst="rect">
              <a:avLst/>
            </a:prstGeom>
          </p:spPr>
        </p:pic>
        <p:pic>
          <p:nvPicPr>
            <p:cNvPr id="77" name="object 77"/>
            <p:cNvPicPr/>
            <p:nvPr/>
          </p:nvPicPr>
          <p:blipFill>
            <a:blip r:embed="rId41" cstate="print"/>
            <a:stretch>
              <a:fillRect/>
            </a:stretch>
          </p:blipFill>
          <p:spPr>
            <a:xfrm>
              <a:off x="8273668" y="1804542"/>
              <a:ext cx="1819402" cy="2531618"/>
            </a:xfrm>
            <a:prstGeom prst="rect">
              <a:avLst/>
            </a:prstGeom>
          </p:spPr>
        </p:pic>
      </p:grpSp>
      <p:pic>
        <p:nvPicPr>
          <p:cNvPr id="78" name="object 78"/>
          <p:cNvPicPr/>
          <p:nvPr/>
        </p:nvPicPr>
        <p:blipFill>
          <a:blip r:embed="rId42" cstate="print"/>
          <a:stretch>
            <a:fillRect/>
          </a:stretch>
        </p:blipFill>
        <p:spPr>
          <a:xfrm>
            <a:off x="6106720" y="5576314"/>
            <a:ext cx="2452003" cy="1085087"/>
          </a:xfrm>
          <a:prstGeom prst="rect">
            <a:avLst/>
          </a:prstGeom>
        </p:spPr>
      </p:pic>
      <p:sp>
        <p:nvSpPr>
          <p:cNvPr id="79" name="object 79"/>
          <p:cNvSpPr/>
          <p:nvPr/>
        </p:nvSpPr>
        <p:spPr>
          <a:xfrm>
            <a:off x="3474211" y="3382149"/>
            <a:ext cx="2540635" cy="2794000"/>
          </a:xfrm>
          <a:custGeom>
            <a:avLst/>
            <a:gdLst/>
            <a:ahLst/>
            <a:cxnLst/>
            <a:rect l="l" t="t" r="r" b="b"/>
            <a:pathLst>
              <a:path w="2540635" h="2794000">
                <a:moveTo>
                  <a:pt x="2372405" y="2682156"/>
                </a:moveTo>
                <a:lnTo>
                  <a:pt x="2361564" y="2794000"/>
                </a:lnTo>
                <a:lnTo>
                  <a:pt x="2504516" y="2743200"/>
                </a:lnTo>
                <a:lnTo>
                  <a:pt x="2394839" y="2743200"/>
                </a:lnTo>
                <a:lnTo>
                  <a:pt x="2401189" y="2692400"/>
                </a:lnTo>
                <a:lnTo>
                  <a:pt x="2372405" y="2682156"/>
                </a:lnTo>
                <a:close/>
              </a:path>
              <a:path w="2540635" h="2794000">
                <a:moveTo>
                  <a:pt x="1194181" y="889000"/>
                </a:moveTo>
                <a:lnTo>
                  <a:pt x="1135252" y="889000"/>
                </a:lnTo>
                <a:lnTo>
                  <a:pt x="1147826" y="927100"/>
                </a:lnTo>
                <a:lnTo>
                  <a:pt x="1147571" y="927100"/>
                </a:lnTo>
                <a:lnTo>
                  <a:pt x="1159509" y="952500"/>
                </a:lnTo>
                <a:lnTo>
                  <a:pt x="1159255" y="952500"/>
                </a:lnTo>
                <a:lnTo>
                  <a:pt x="1170558" y="977900"/>
                </a:lnTo>
                <a:lnTo>
                  <a:pt x="1170304" y="977900"/>
                </a:lnTo>
                <a:lnTo>
                  <a:pt x="1180718" y="1016000"/>
                </a:lnTo>
                <a:lnTo>
                  <a:pt x="1180591" y="1016000"/>
                </a:lnTo>
                <a:lnTo>
                  <a:pt x="1190370" y="1041400"/>
                </a:lnTo>
                <a:lnTo>
                  <a:pt x="1190116" y="1041400"/>
                </a:lnTo>
                <a:lnTo>
                  <a:pt x="1199133" y="1079500"/>
                </a:lnTo>
                <a:lnTo>
                  <a:pt x="1198879" y="1079500"/>
                </a:lnTo>
                <a:lnTo>
                  <a:pt x="1207134" y="1104900"/>
                </a:lnTo>
                <a:lnTo>
                  <a:pt x="1206880" y="1104900"/>
                </a:lnTo>
                <a:lnTo>
                  <a:pt x="1214246" y="1130300"/>
                </a:lnTo>
                <a:lnTo>
                  <a:pt x="1220723" y="1168400"/>
                </a:lnTo>
                <a:lnTo>
                  <a:pt x="1220596" y="1168400"/>
                </a:lnTo>
                <a:lnTo>
                  <a:pt x="1226312" y="1193800"/>
                </a:lnTo>
                <a:lnTo>
                  <a:pt x="1226184" y="1193800"/>
                </a:lnTo>
                <a:lnTo>
                  <a:pt x="1231138" y="1231900"/>
                </a:lnTo>
                <a:lnTo>
                  <a:pt x="1231010" y="1231900"/>
                </a:lnTo>
                <a:lnTo>
                  <a:pt x="1234948" y="1257300"/>
                </a:lnTo>
                <a:lnTo>
                  <a:pt x="1237995" y="1282700"/>
                </a:lnTo>
                <a:lnTo>
                  <a:pt x="1240282" y="1320800"/>
                </a:lnTo>
                <a:lnTo>
                  <a:pt x="1240154" y="1320800"/>
                </a:lnTo>
                <a:lnTo>
                  <a:pt x="1241551" y="1346200"/>
                </a:lnTo>
                <a:lnTo>
                  <a:pt x="1242567" y="1409700"/>
                </a:lnTo>
                <a:lnTo>
                  <a:pt x="1243964" y="1447800"/>
                </a:lnTo>
                <a:lnTo>
                  <a:pt x="1246251" y="1473200"/>
                </a:lnTo>
                <a:lnTo>
                  <a:pt x="1249552" y="1511300"/>
                </a:lnTo>
                <a:lnTo>
                  <a:pt x="1253743" y="1536700"/>
                </a:lnTo>
                <a:lnTo>
                  <a:pt x="1258696" y="1574800"/>
                </a:lnTo>
                <a:lnTo>
                  <a:pt x="1264665" y="1600200"/>
                </a:lnTo>
                <a:lnTo>
                  <a:pt x="1271270" y="1638300"/>
                </a:lnTo>
                <a:lnTo>
                  <a:pt x="1278889" y="1676400"/>
                </a:lnTo>
                <a:lnTo>
                  <a:pt x="1287271" y="1701800"/>
                </a:lnTo>
                <a:lnTo>
                  <a:pt x="1296415" y="1727200"/>
                </a:lnTo>
                <a:lnTo>
                  <a:pt x="1306321" y="1765300"/>
                </a:lnTo>
                <a:lnTo>
                  <a:pt x="1316989" y="1790700"/>
                </a:lnTo>
                <a:lnTo>
                  <a:pt x="1328546" y="1828800"/>
                </a:lnTo>
                <a:lnTo>
                  <a:pt x="1340739" y="1854200"/>
                </a:lnTo>
                <a:lnTo>
                  <a:pt x="1353692" y="1892300"/>
                </a:lnTo>
                <a:lnTo>
                  <a:pt x="1367282" y="1917700"/>
                </a:lnTo>
                <a:lnTo>
                  <a:pt x="1381633" y="1943100"/>
                </a:lnTo>
                <a:lnTo>
                  <a:pt x="1396618" y="1981200"/>
                </a:lnTo>
                <a:lnTo>
                  <a:pt x="1412366" y="2006600"/>
                </a:lnTo>
                <a:lnTo>
                  <a:pt x="1428622" y="2032000"/>
                </a:lnTo>
                <a:lnTo>
                  <a:pt x="1445514" y="2070100"/>
                </a:lnTo>
                <a:lnTo>
                  <a:pt x="1481328" y="2120900"/>
                </a:lnTo>
                <a:lnTo>
                  <a:pt x="1519554" y="2171700"/>
                </a:lnTo>
                <a:lnTo>
                  <a:pt x="1559814" y="2222500"/>
                </a:lnTo>
                <a:lnTo>
                  <a:pt x="1602232" y="2273300"/>
                </a:lnTo>
                <a:lnTo>
                  <a:pt x="1646682" y="2324100"/>
                </a:lnTo>
                <a:lnTo>
                  <a:pt x="1693037" y="2374900"/>
                </a:lnTo>
                <a:lnTo>
                  <a:pt x="1741170" y="2425700"/>
                </a:lnTo>
                <a:lnTo>
                  <a:pt x="1765934" y="2438400"/>
                </a:lnTo>
                <a:lnTo>
                  <a:pt x="1791080" y="2463800"/>
                </a:lnTo>
                <a:lnTo>
                  <a:pt x="1816608" y="2489200"/>
                </a:lnTo>
                <a:lnTo>
                  <a:pt x="1842515" y="2501900"/>
                </a:lnTo>
                <a:lnTo>
                  <a:pt x="1868678" y="2527300"/>
                </a:lnTo>
                <a:lnTo>
                  <a:pt x="1895348" y="2540000"/>
                </a:lnTo>
                <a:lnTo>
                  <a:pt x="1922271" y="2565400"/>
                </a:lnTo>
                <a:lnTo>
                  <a:pt x="1977135" y="2590800"/>
                </a:lnTo>
                <a:lnTo>
                  <a:pt x="2004948" y="2616200"/>
                </a:lnTo>
                <a:lnTo>
                  <a:pt x="2033015" y="2628900"/>
                </a:lnTo>
                <a:lnTo>
                  <a:pt x="2206878" y="2705100"/>
                </a:lnTo>
                <a:lnTo>
                  <a:pt x="2236596" y="2705100"/>
                </a:lnTo>
                <a:lnTo>
                  <a:pt x="2296540" y="2730500"/>
                </a:lnTo>
                <a:lnTo>
                  <a:pt x="2326639" y="2730500"/>
                </a:lnTo>
                <a:lnTo>
                  <a:pt x="2357882" y="2743200"/>
                </a:lnTo>
                <a:lnTo>
                  <a:pt x="2366488" y="2743200"/>
                </a:lnTo>
                <a:lnTo>
                  <a:pt x="2372405" y="2682156"/>
                </a:lnTo>
                <a:lnTo>
                  <a:pt x="2365501" y="2679700"/>
                </a:lnTo>
                <a:lnTo>
                  <a:pt x="2339466" y="2679700"/>
                </a:lnTo>
                <a:lnTo>
                  <a:pt x="2310129" y="2667000"/>
                </a:lnTo>
                <a:lnTo>
                  <a:pt x="2282443" y="2667000"/>
                </a:lnTo>
                <a:lnTo>
                  <a:pt x="2253360" y="2654300"/>
                </a:lnTo>
                <a:lnTo>
                  <a:pt x="2254122" y="2654300"/>
                </a:lnTo>
                <a:lnTo>
                  <a:pt x="2225166" y="2641600"/>
                </a:lnTo>
                <a:lnTo>
                  <a:pt x="2197862" y="2641600"/>
                </a:lnTo>
                <a:lnTo>
                  <a:pt x="2169287" y="2628900"/>
                </a:lnTo>
                <a:lnTo>
                  <a:pt x="2169921" y="2628900"/>
                </a:lnTo>
                <a:lnTo>
                  <a:pt x="2141473" y="2616200"/>
                </a:lnTo>
                <a:lnTo>
                  <a:pt x="2142235" y="2616200"/>
                </a:lnTo>
                <a:lnTo>
                  <a:pt x="2114041" y="2603500"/>
                </a:lnTo>
                <a:lnTo>
                  <a:pt x="2114550" y="2603500"/>
                </a:lnTo>
                <a:lnTo>
                  <a:pt x="2086609" y="2590800"/>
                </a:lnTo>
                <a:lnTo>
                  <a:pt x="2087245" y="2590800"/>
                </a:lnTo>
                <a:lnTo>
                  <a:pt x="2059432" y="2578100"/>
                </a:lnTo>
                <a:lnTo>
                  <a:pt x="2060066" y="2578100"/>
                </a:lnTo>
                <a:lnTo>
                  <a:pt x="2032508" y="2565400"/>
                </a:lnTo>
                <a:lnTo>
                  <a:pt x="2033015" y="2565400"/>
                </a:lnTo>
                <a:lnTo>
                  <a:pt x="2005838" y="2540000"/>
                </a:lnTo>
                <a:lnTo>
                  <a:pt x="2006472" y="2540000"/>
                </a:lnTo>
                <a:lnTo>
                  <a:pt x="1979548" y="2527300"/>
                </a:lnTo>
                <a:lnTo>
                  <a:pt x="1980057" y="2527300"/>
                </a:lnTo>
                <a:lnTo>
                  <a:pt x="1953259" y="2514600"/>
                </a:lnTo>
                <a:lnTo>
                  <a:pt x="1953767" y="2514600"/>
                </a:lnTo>
                <a:lnTo>
                  <a:pt x="1940623" y="2501900"/>
                </a:lnTo>
                <a:lnTo>
                  <a:pt x="1927859" y="2501900"/>
                </a:lnTo>
                <a:lnTo>
                  <a:pt x="1901825" y="2476500"/>
                </a:lnTo>
                <a:lnTo>
                  <a:pt x="1902459" y="2476500"/>
                </a:lnTo>
                <a:lnTo>
                  <a:pt x="1876678" y="2463800"/>
                </a:lnTo>
                <a:lnTo>
                  <a:pt x="1877059" y="2463800"/>
                </a:lnTo>
                <a:lnTo>
                  <a:pt x="1851659" y="2438400"/>
                </a:lnTo>
                <a:lnTo>
                  <a:pt x="1852295" y="2438400"/>
                </a:lnTo>
                <a:lnTo>
                  <a:pt x="1827276" y="2425700"/>
                </a:lnTo>
                <a:lnTo>
                  <a:pt x="1827783" y="2425700"/>
                </a:lnTo>
                <a:lnTo>
                  <a:pt x="1803145" y="2400300"/>
                </a:lnTo>
                <a:lnTo>
                  <a:pt x="1803526" y="2400300"/>
                </a:lnTo>
                <a:lnTo>
                  <a:pt x="1779142" y="2374900"/>
                </a:lnTo>
                <a:lnTo>
                  <a:pt x="1779904" y="2374900"/>
                </a:lnTo>
                <a:lnTo>
                  <a:pt x="1732533" y="2336800"/>
                </a:lnTo>
                <a:lnTo>
                  <a:pt x="1733422" y="2336800"/>
                </a:lnTo>
                <a:lnTo>
                  <a:pt x="1687829" y="2286000"/>
                </a:lnTo>
                <a:lnTo>
                  <a:pt x="1688718" y="2286000"/>
                </a:lnTo>
                <a:lnTo>
                  <a:pt x="1656048" y="2247900"/>
                </a:lnTo>
                <a:lnTo>
                  <a:pt x="1645792" y="2247900"/>
                </a:lnTo>
                <a:lnTo>
                  <a:pt x="1604137" y="2197100"/>
                </a:lnTo>
                <a:lnTo>
                  <a:pt x="1604898" y="2197100"/>
                </a:lnTo>
                <a:lnTo>
                  <a:pt x="1565275" y="2146300"/>
                </a:lnTo>
                <a:lnTo>
                  <a:pt x="1565783" y="2146300"/>
                </a:lnTo>
                <a:lnTo>
                  <a:pt x="1546733" y="2120900"/>
                </a:lnTo>
                <a:lnTo>
                  <a:pt x="1547114" y="2120900"/>
                </a:lnTo>
                <a:lnTo>
                  <a:pt x="1528698" y="2082800"/>
                </a:lnTo>
                <a:lnTo>
                  <a:pt x="1528952" y="2082800"/>
                </a:lnTo>
                <a:lnTo>
                  <a:pt x="1511045" y="2057400"/>
                </a:lnTo>
                <a:lnTo>
                  <a:pt x="1511426" y="2057400"/>
                </a:lnTo>
                <a:lnTo>
                  <a:pt x="1494154" y="2032000"/>
                </a:lnTo>
                <a:lnTo>
                  <a:pt x="1494535" y="2032000"/>
                </a:lnTo>
                <a:lnTo>
                  <a:pt x="1478026" y="2006600"/>
                </a:lnTo>
                <a:lnTo>
                  <a:pt x="1478279" y="2006600"/>
                </a:lnTo>
                <a:lnTo>
                  <a:pt x="1462278" y="1981200"/>
                </a:lnTo>
                <a:lnTo>
                  <a:pt x="1462532" y="1981200"/>
                </a:lnTo>
                <a:lnTo>
                  <a:pt x="1447164" y="1955800"/>
                </a:lnTo>
                <a:lnTo>
                  <a:pt x="1447418" y="1955800"/>
                </a:lnTo>
                <a:lnTo>
                  <a:pt x="1432687" y="1917700"/>
                </a:lnTo>
                <a:lnTo>
                  <a:pt x="1433067" y="1917700"/>
                </a:lnTo>
                <a:lnTo>
                  <a:pt x="1418970" y="1892300"/>
                </a:lnTo>
                <a:lnTo>
                  <a:pt x="1419225" y="1892300"/>
                </a:lnTo>
                <a:lnTo>
                  <a:pt x="1405889" y="1866900"/>
                </a:lnTo>
                <a:lnTo>
                  <a:pt x="1406143" y="1866900"/>
                </a:lnTo>
                <a:lnTo>
                  <a:pt x="1393443" y="1841500"/>
                </a:lnTo>
                <a:lnTo>
                  <a:pt x="1393698" y="1841500"/>
                </a:lnTo>
                <a:lnTo>
                  <a:pt x="1381633" y="1803400"/>
                </a:lnTo>
                <a:lnTo>
                  <a:pt x="1381887" y="1803400"/>
                </a:lnTo>
                <a:lnTo>
                  <a:pt x="1370710" y="1778000"/>
                </a:lnTo>
                <a:lnTo>
                  <a:pt x="1370964" y="1778000"/>
                </a:lnTo>
                <a:lnTo>
                  <a:pt x="1360423" y="1752600"/>
                </a:lnTo>
                <a:lnTo>
                  <a:pt x="1360678" y="1752600"/>
                </a:lnTo>
                <a:lnTo>
                  <a:pt x="1350898" y="1714500"/>
                </a:lnTo>
                <a:lnTo>
                  <a:pt x="1351152" y="1714500"/>
                </a:lnTo>
                <a:lnTo>
                  <a:pt x="1342263" y="1689100"/>
                </a:lnTo>
                <a:lnTo>
                  <a:pt x="1334262" y="1651000"/>
                </a:lnTo>
                <a:lnTo>
                  <a:pt x="1326895" y="1625600"/>
                </a:lnTo>
                <a:lnTo>
                  <a:pt x="1327150" y="1625600"/>
                </a:lnTo>
                <a:lnTo>
                  <a:pt x="1320672" y="1600200"/>
                </a:lnTo>
                <a:lnTo>
                  <a:pt x="1320800" y="1600200"/>
                </a:lnTo>
                <a:lnTo>
                  <a:pt x="1314958" y="1562100"/>
                </a:lnTo>
                <a:lnTo>
                  <a:pt x="1310258" y="1536700"/>
                </a:lnTo>
                <a:lnTo>
                  <a:pt x="1310385" y="1536700"/>
                </a:lnTo>
                <a:lnTo>
                  <a:pt x="1306195" y="1498600"/>
                </a:lnTo>
                <a:lnTo>
                  <a:pt x="1303146" y="1473200"/>
                </a:lnTo>
                <a:lnTo>
                  <a:pt x="1303273" y="1473200"/>
                </a:lnTo>
                <a:lnTo>
                  <a:pt x="1301749" y="1447800"/>
                </a:lnTo>
                <a:lnTo>
                  <a:pt x="1300988" y="1447800"/>
                </a:lnTo>
                <a:lnTo>
                  <a:pt x="1299717" y="1409700"/>
                </a:lnTo>
                <a:lnTo>
                  <a:pt x="1299083" y="1384300"/>
                </a:lnTo>
                <a:lnTo>
                  <a:pt x="1298701" y="1346200"/>
                </a:lnTo>
                <a:lnTo>
                  <a:pt x="1297304" y="1320800"/>
                </a:lnTo>
                <a:lnTo>
                  <a:pt x="1294891" y="1282700"/>
                </a:lnTo>
                <a:lnTo>
                  <a:pt x="1291716" y="1244600"/>
                </a:lnTo>
                <a:lnTo>
                  <a:pt x="1287652" y="1219200"/>
                </a:lnTo>
                <a:lnTo>
                  <a:pt x="1282572" y="1181100"/>
                </a:lnTo>
                <a:lnTo>
                  <a:pt x="1276730" y="1155700"/>
                </a:lnTo>
                <a:lnTo>
                  <a:pt x="1270000" y="1117600"/>
                </a:lnTo>
                <a:lnTo>
                  <a:pt x="1262507" y="1092200"/>
                </a:lnTo>
                <a:lnTo>
                  <a:pt x="1254125" y="1054100"/>
                </a:lnTo>
                <a:lnTo>
                  <a:pt x="1244980" y="1028700"/>
                </a:lnTo>
                <a:lnTo>
                  <a:pt x="1234948" y="990600"/>
                </a:lnTo>
                <a:lnTo>
                  <a:pt x="1224279" y="965200"/>
                </a:lnTo>
                <a:lnTo>
                  <a:pt x="1212722" y="927100"/>
                </a:lnTo>
                <a:lnTo>
                  <a:pt x="1200658" y="901700"/>
                </a:lnTo>
                <a:lnTo>
                  <a:pt x="1194181" y="889000"/>
                </a:lnTo>
                <a:close/>
              </a:path>
              <a:path w="2540635" h="2794000">
                <a:moveTo>
                  <a:pt x="2377566" y="2628900"/>
                </a:moveTo>
                <a:lnTo>
                  <a:pt x="2372405" y="2682156"/>
                </a:lnTo>
                <a:lnTo>
                  <a:pt x="2401189" y="2692400"/>
                </a:lnTo>
                <a:lnTo>
                  <a:pt x="2394839" y="2743200"/>
                </a:lnTo>
                <a:lnTo>
                  <a:pt x="2504516" y="2743200"/>
                </a:lnTo>
                <a:lnTo>
                  <a:pt x="2540253" y="2730500"/>
                </a:lnTo>
                <a:lnTo>
                  <a:pt x="2377566" y="2628900"/>
                </a:lnTo>
                <a:close/>
              </a:path>
              <a:path w="2540635" h="2794000">
                <a:moveTo>
                  <a:pt x="1927478" y="2489200"/>
                </a:moveTo>
                <a:lnTo>
                  <a:pt x="1927859" y="2501900"/>
                </a:lnTo>
                <a:lnTo>
                  <a:pt x="1940623" y="2501900"/>
                </a:lnTo>
                <a:lnTo>
                  <a:pt x="1927478" y="2489200"/>
                </a:lnTo>
                <a:close/>
              </a:path>
              <a:path w="2540635" h="2794000">
                <a:moveTo>
                  <a:pt x="1645158" y="2235200"/>
                </a:moveTo>
                <a:lnTo>
                  <a:pt x="1645792" y="2247900"/>
                </a:lnTo>
                <a:lnTo>
                  <a:pt x="1656048" y="2247900"/>
                </a:lnTo>
                <a:lnTo>
                  <a:pt x="1645158" y="2235200"/>
                </a:lnTo>
                <a:close/>
              </a:path>
              <a:path w="2540635" h="2794000">
                <a:moveTo>
                  <a:pt x="1300988" y="1435100"/>
                </a:moveTo>
                <a:lnTo>
                  <a:pt x="1300988" y="1447800"/>
                </a:lnTo>
                <a:lnTo>
                  <a:pt x="1301749" y="1447800"/>
                </a:lnTo>
                <a:lnTo>
                  <a:pt x="1300988" y="1435100"/>
                </a:lnTo>
                <a:close/>
              </a:path>
              <a:path w="2540635" h="2794000">
                <a:moveTo>
                  <a:pt x="1139443" y="774700"/>
                </a:moveTo>
                <a:lnTo>
                  <a:pt x="1078738" y="774700"/>
                </a:lnTo>
                <a:lnTo>
                  <a:pt x="1094104" y="812800"/>
                </a:lnTo>
                <a:lnTo>
                  <a:pt x="1093851" y="812800"/>
                </a:lnTo>
                <a:lnTo>
                  <a:pt x="1108583" y="838200"/>
                </a:lnTo>
                <a:lnTo>
                  <a:pt x="1108328" y="838200"/>
                </a:lnTo>
                <a:lnTo>
                  <a:pt x="1122298" y="863600"/>
                </a:lnTo>
                <a:lnTo>
                  <a:pt x="1122045" y="863600"/>
                </a:lnTo>
                <a:lnTo>
                  <a:pt x="1135507" y="901700"/>
                </a:lnTo>
                <a:lnTo>
                  <a:pt x="1135252" y="889000"/>
                </a:lnTo>
                <a:lnTo>
                  <a:pt x="1194181" y="889000"/>
                </a:lnTo>
                <a:lnTo>
                  <a:pt x="1187703" y="876300"/>
                </a:lnTo>
                <a:lnTo>
                  <a:pt x="1173988" y="838200"/>
                </a:lnTo>
                <a:lnTo>
                  <a:pt x="1159764" y="812800"/>
                </a:lnTo>
                <a:lnTo>
                  <a:pt x="1144651" y="787400"/>
                </a:lnTo>
                <a:lnTo>
                  <a:pt x="1139443" y="774700"/>
                </a:lnTo>
                <a:close/>
              </a:path>
              <a:path w="2540635" h="2794000">
                <a:moveTo>
                  <a:pt x="363600" y="63500"/>
                </a:moveTo>
                <a:lnTo>
                  <a:pt x="144145" y="63500"/>
                </a:lnTo>
                <a:lnTo>
                  <a:pt x="173608" y="76200"/>
                </a:lnTo>
                <a:lnTo>
                  <a:pt x="201421" y="76200"/>
                </a:lnTo>
                <a:lnTo>
                  <a:pt x="230758" y="88900"/>
                </a:lnTo>
                <a:lnTo>
                  <a:pt x="258445" y="88900"/>
                </a:lnTo>
                <a:lnTo>
                  <a:pt x="287654" y="101600"/>
                </a:lnTo>
                <a:lnTo>
                  <a:pt x="286765" y="101600"/>
                </a:lnTo>
                <a:lnTo>
                  <a:pt x="315721" y="114300"/>
                </a:lnTo>
                <a:lnTo>
                  <a:pt x="315087" y="114300"/>
                </a:lnTo>
                <a:lnTo>
                  <a:pt x="344042" y="127000"/>
                </a:lnTo>
                <a:lnTo>
                  <a:pt x="371093" y="127000"/>
                </a:lnTo>
                <a:lnTo>
                  <a:pt x="399668" y="139700"/>
                </a:lnTo>
                <a:lnTo>
                  <a:pt x="398907" y="139700"/>
                </a:lnTo>
                <a:lnTo>
                  <a:pt x="427100" y="152400"/>
                </a:lnTo>
                <a:lnTo>
                  <a:pt x="426465" y="152400"/>
                </a:lnTo>
                <a:lnTo>
                  <a:pt x="454659" y="165100"/>
                </a:lnTo>
                <a:lnTo>
                  <a:pt x="453898" y="165100"/>
                </a:lnTo>
                <a:lnTo>
                  <a:pt x="481583" y="190500"/>
                </a:lnTo>
                <a:lnTo>
                  <a:pt x="481075" y="190500"/>
                </a:lnTo>
                <a:lnTo>
                  <a:pt x="508634" y="203200"/>
                </a:lnTo>
                <a:lnTo>
                  <a:pt x="508000" y="203200"/>
                </a:lnTo>
                <a:lnTo>
                  <a:pt x="535304" y="215900"/>
                </a:lnTo>
                <a:lnTo>
                  <a:pt x="534670" y="215900"/>
                </a:lnTo>
                <a:lnTo>
                  <a:pt x="561720" y="228600"/>
                </a:lnTo>
                <a:lnTo>
                  <a:pt x="561213" y="228600"/>
                </a:lnTo>
                <a:lnTo>
                  <a:pt x="587883" y="241300"/>
                </a:lnTo>
                <a:lnTo>
                  <a:pt x="587375" y="241300"/>
                </a:lnTo>
                <a:lnTo>
                  <a:pt x="613663" y="266700"/>
                </a:lnTo>
                <a:lnTo>
                  <a:pt x="613155" y="266700"/>
                </a:lnTo>
                <a:lnTo>
                  <a:pt x="639317" y="279400"/>
                </a:lnTo>
                <a:lnTo>
                  <a:pt x="638809" y="279400"/>
                </a:lnTo>
                <a:lnTo>
                  <a:pt x="664590" y="304800"/>
                </a:lnTo>
                <a:lnTo>
                  <a:pt x="664083" y="304800"/>
                </a:lnTo>
                <a:lnTo>
                  <a:pt x="689355" y="317500"/>
                </a:lnTo>
                <a:lnTo>
                  <a:pt x="688975" y="317500"/>
                </a:lnTo>
                <a:lnTo>
                  <a:pt x="713993" y="342900"/>
                </a:lnTo>
                <a:lnTo>
                  <a:pt x="713485" y="342900"/>
                </a:lnTo>
                <a:lnTo>
                  <a:pt x="738123" y="355600"/>
                </a:lnTo>
                <a:lnTo>
                  <a:pt x="737742" y="355600"/>
                </a:lnTo>
                <a:lnTo>
                  <a:pt x="762000" y="381000"/>
                </a:lnTo>
                <a:lnTo>
                  <a:pt x="761364" y="381000"/>
                </a:lnTo>
                <a:lnTo>
                  <a:pt x="808735" y="419100"/>
                </a:lnTo>
                <a:lnTo>
                  <a:pt x="807846" y="419100"/>
                </a:lnTo>
                <a:lnTo>
                  <a:pt x="853313" y="469900"/>
                </a:lnTo>
                <a:lnTo>
                  <a:pt x="852551" y="469900"/>
                </a:lnTo>
                <a:lnTo>
                  <a:pt x="896238" y="520700"/>
                </a:lnTo>
                <a:lnTo>
                  <a:pt x="895477" y="520700"/>
                </a:lnTo>
                <a:lnTo>
                  <a:pt x="937259" y="571500"/>
                </a:lnTo>
                <a:lnTo>
                  <a:pt x="936498" y="571500"/>
                </a:lnTo>
                <a:lnTo>
                  <a:pt x="976121" y="622300"/>
                </a:lnTo>
                <a:lnTo>
                  <a:pt x="975487" y="622300"/>
                </a:lnTo>
                <a:lnTo>
                  <a:pt x="994537" y="647700"/>
                </a:lnTo>
                <a:lnTo>
                  <a:pt x="994155" y="647700"/>
                </a:lnTo>
                <a:lnTo>
                  <a:pt x="1012698" y="673100"/>
                </a:lnTo>
                <a:lnTo>
                  <a:pt x="1012316" y="673100"/>
                </a:lnTo>
                <a:lnTo>
                  <a:pt x="1030096" y="698500"/>
                </a:lnTo>
                <a:lnTo>
                  <a:pt x="1029842" y="698500"/>
                </a:lnTo>
                <a:lnTo>
                  <a:pt x="1046988" y="723900"/>
                </a:lnTo>
                <a:lnTo>
                  <a:pt x="1046733" y="723900"/>
                </a:lnTo>
                <a:lnTo>
                  <a:pt x="1063370" y="749300"/>
                </a:lnTo>
                <a:lnTo>
                  <a:pt x="1063116" y="749300"/>
                </a:lnTo>
                <a:lnTo>
                  <a:pt x="1079118" y="787400"/>
                </a:lnTo>
                <a:lnTo>
                  <a:pt x="1078738" y="774700"/>
                </a:lnTo>
                <a:lnTo>
                  <a:pt x="1139443" y="774700"/>
                </a:lnTo>
                <a:lnTo>
                  <a:pt x="1129029" y="749300"/>
                </a:lnTo>
                <a:lnTo>
                  <a:pt x="1112773" y="723900"/>
                </a:lnTo>
                <a:lnTo>
                  <a:pt x="1095755" y="698500"/>
                </a:lnTo>
                <a:lnTo>
                  <a:pt x="1078229" y="673100"/>
                </a:lnTo>
                <a:lnTo>
                  <a:pt x="1060068" y="635000"/>
                </a:lnTo>
                <a:lnTo>
                  <a:pt x="1021841" y="584200"/>
                </a:lnTo>
                <a:lnTo>
                  <a:pt x="981583" y="533400"/>
                </a:lnTo>
                <a:lnTo>
                  <a:pt x="939038" y="482600"/>
                </a:lnTo>
                <a:lnTo>
                  <a:pt x="894588" y="431800"/>
                </a:lnTo>
                <a:lnTo>
                  <a:pt x="848233" y="381000"/>
                </a:lnTo>
                <a:lnTo>
                  <a:pt x="800100" y="342900"/>
                </a:lnTo>
                <a:lnTo>
                  <a:pt x="750188" y="292100"/>
                </a:lnTo>
                <a:lnTo>
                  <a:pt x="724534" y="279400"/>
                </a:lnTo>
                <a:lnTo>
                  <a:pt x="698753" y="254000"/>
                </a:lnTo>
                <a:lnTo>
                  <a:pt x="672464" y="241300"/>
                </a:lnTo>
                <a:lnTo>
                  <a:pt x="645795" y="215900"/>
                </a:lnTo>
                <a:lnTo>
                  <a:pt x="618870" y="203200"/>
                </a:lnTo>
                <a:lnTo>
                  <a:pt x="591692" y="177800"/>
                </a:lnTo>
                <a:lnTo>
                  <a:pt x="508000" y="139700"/>
                </a:lnTo>
                <a:lnTo>
                  <a:pt x="479678" y="114300"/>
                </a:lnTo>
                <a:lnTo>
                  <a:pt x="363600" y="63500"/>
                </a:lnTo>
                <a:close/>
              </a:path>
              <a:path w="2540635" h="2794000">
                <a:moveTo>
                  <a:pt x="371093" y="127000"/>
                </a:moveTo>
                <a:lnTo>
                  <a:pt x="343153" y="127000"/>
                </a:lnTo>
                <a:lnTo>
                  <a:pt x="371728" y="139700"/>
                </a:lnTo>
                <a:lnTo>
                  <a:pt x="371093" y="127000"/>
                </a:lnTo>
                <a:close/>
              </a:path>
              <a:path w="2540635" h="2794000">
                <a:moveTo>
                  <a:pt x="92455" y="0"/>
                </a:moveTo>
                <a:lnTo>
                  <a:pt x="1015" y="0"/>
                </a:lnTo>
                <a:lnTo>
                  <a:pt x="0" y="63500"/>
                </a:lnTo>
                <a:lnTo>
                  <a:pt x="334009" y="63500"/>
                </a:lnTo>
                <a:lnTo>
                  <a:pt x="244475" y="25400"/>
                </a:lnTo>
                <a:lnTo>
                  <a:pt x="214248" y="25400"/>
                </a:lnTo>
                <a:lnTo>
                  <a:pt x="184022" y="12700"/>
                </a:lnTo>
                <a:lnTo>
                  <a:pt x="123062" y="12700"/>
                </a:lnTo>
                <a:lnTo>
                  <a:pt x="92455" y="0"/>
                </a:lnTo>
                <a:close/>
              </a:path>
            </a:pathLst>
          </a:custGeom>
          <a:solidFill>
            <a:srgbClr val="00AF50"/>
          </a:solidFill>
        </p:spPr>
        <p:txBody>
          <a:bodyPr wrap="square" lIns="0" tIns="0" rIns="0" bIns="0" rtlCol="0"/>
          <a:lstStyle/>
          <a:p>
            <a:endParaRPr/>
          </a:p>
        </p:txBody>
      </p:sp>
      <p:sp>
        <p:nvSpPr>
          <p:cNvPr id="80" name="object 80"/>
          <p:cNvSpPr/>
          <p:nvPr/>
        </p:nvSpPr>
        <p:spPr>
          <a:xfrm>
            <a:off x="8662415" y="3450716"/>
            <a:ext cx="1431290" cy="2693035"/>
          </a:xfrm>
          <a:custGeom>
            <a:avLst/>
            <a:gdLst/>
            <a:ahLst/>
            <a:cxnLst/>
            <a:rect l="l" t="t" r="r" b="b"/>
            <a:pathLst>
              <a:path w="1431290" h="2693035">
                <a:moveTo>
                  <a:pt x="142748" y="2527389"/>
                </a:moveTo>
                <a:lnTo>
                  <a:pt x="0" y="2655278"/>
                </a:lnTo>
                <a:lnTo>
                  <a:pt x="187960" y="2692781"/>
                </a:lnTo>
                <a:lnTo>
                  <a:pt x="174934" y="2645130"/>
                </a:lnTo>
                <a:lnTo>
                  <a:pt x="145542" y="2645130"/>
                </a:lnTo>
                <a:lnTo>
                  <a:pt x="130048" y="2590101"/>
                </a:lnTo>
                <a:lnTo>
                  <a:pt x="155225" y="2583054"/>
                </a:lnTo>
                <a:lnTo>
                  <a:pt x="157596" y="2581705"/>
                </a:lnTo>
                <a:lnTo>
                  <a:pt x="142748" y="2527389"/>
                </a:lnTo>
                <a:close/>
              </a:path>
              <a:path w="1431290" h="2693035">
                <a:moveTo>
                  <a:pt x="155225" y="2583054"/>
                </a:moveTo>
                <a:lnTo>
                  <a:pt x="130048" y="2590101"/>
                </a:lnTo>
                <a:lnTo>
                  <a:pt x="145542" y="2645130"/>
                </a:lnTo>
                <a:lnTo>
                  <a:pt x="172842" y="2637475"/>
                </a:lnTo>
                <a:lnTo>
                  <a:pt x="158444" y="2584805"/>
                </a:lnTo>
                <a:lnTo>
                  <a:pt x="152146" y="2584805"/>
                </a:lnTo>
                <a:lnTo>
                  <a:pt x="155225" y="2583054"/>
                </a:lnTo>
                <a:close/>
              </a:path>
              <a:path w="1431290" h="2693035">
                <a:moveTo>
                  <a:pt x="172842" y="2637475"/>
                </a:moveTo>
                <a:lnTo>
                  <a:pt x="145542" y="2645130"/>
                </a:lnTo>
                <a:lnTo>
                  <a:pt x="174934" y="2645130"/>
                </a:lnTo>
                <a:lnTo>
                  <a:pt x="172842" y="2637475"/>
                </a:lnTo>
                <a:close/>
              </a:path>
              <a:path w="1431290" h="2693035">
                <a:moveTo>
                  <a:pt x="259021" y="2582138"/>
                </a:moveTo>
                <a:lnTo>
                  <a:pt x="158496" y="2582138"/>
                </a:lnTo>
                <a:lnTo>
                  <a:pt x="157795" y="2582433"/>
                </a:lnTo>
                <a:lnTo>
                  <a:pt x="172842" y="2637475"/>
                </a:lnTo>
                <a:lnTo>
                  <a:pt x="177292" y="2636228"/>
                </a:lnTo>
                <a:lnTo>
                  <a:pt x="214249" y="2614295"/>
                </a:lnTo>
                <a:lnTo>
                  <a:pt x="248031" y="2590711"/>
                </a:lnTo>
                <a:lnTo>
                  <a:pt x="259021" y="2582138"/>
                </a:lnTo>
                <a:close/>
              </a:path>
              <a:path w="1431290" h="2693035">
                <a:moveTo>
                  <a:pt x="157770" y="2582341"/>
                </a:moveTo>
                <a:lnTo>
                  <a:pt x="155225" y="2583054"/>
                </a:lnTo>
                <a:lnTo>
                  <a:pt x="152146" y="2584805"/>
                </a:lnTo>
                <a:lnTo>
                  <a:pt x="157795" y="2582433"/>
                </a:lnTo>
                <a:close/>
              </a:path>
              <a:path w="1431290" h="2693035">
                <a:moveTo>
                  <a:pt x="157795" y="2582433"/>
                </a:moveTo>
                <a:lnTo>
                  <a:pt x="152146" y="2584805"/>
                </a:lnTo>
                <a:lnTo>
                  <a:pt x="158444" y="2584805"/>
                </a:lnTo>
                <a:lnTo>
                  <a:pt x="157795" y="2582433"/>
                </a:lnTo>
                <a:close/>
              </a:path>
              <a:path w="1431290" h="2693035">
                <a:moveTo>
                  <a:pt x="157596" y="2581705"/>
                </a:moveTo>
                <a:lnTo>
                  <a:pt x="155225" y="2583054"/>
                </a:lnTo>
                <a:lnTo>
                  <a:pt x="157770" y="2582341"/>
                </a:lnTo>
                <a:lnTo>
                  <a:pt x="157596" y="2581705"/>
                </a:lnTo>
                <a:close/>
              </a:path>
              <a:path w="1431290" h="2693035">
                <a:moveTo>
                  <a:pt x="158496" y="2582138"/>
                </a:moveTo>
                <a:lnTo>
                  <a:pt x="157770" y="2582341"/>
                </a:lnTo>
                <a:lnTo>
                  <a:pt x="158496" y="2582138"/>
                </a:lnTo>
                <a:close/>
              </a:path>
              <a:path w="1431290" h="2693035">
                <a:moveTo>
                  <a:pt x="267275" y="2575560"/>
                </a:moveTo>
                <a:lnTo>
                  <a:pt x="168402" y="2575560"/>
                </a:lnTo>
                <a:lnTo>
                  <a:pt x="167386" y="2576169"/>
                </a:lnTo>
                <a:lnTo>
                  <a:pt x="157596" y="2581705"/>
                </a:lnTo>
                <a:lnTo>
                  <a:pt x="157770" y="2582341"/>
                </a:lnTo>
                <a:lnTo>
                  <a:pt x="158496" y="2582138"/>
                </a:lnTo>
                <a:lnTo>
                  <a:pt x="259021" y="2582138"/>
                </a:lnTo>
                <a:lnTo>
                  <a:pt x="264541" y="2577833"/>
                </a:lnTo>
                <a:lnTo>
                  <a:pt x="267275" y="2575560"/>
                </a:lnTo>
                <a:close/>
              </a:path>
              <a:path w="1431290" h="2693035">
                <a:moveTo>
                  <a:pt x="167948" y="2575818"/>
                </a:moveTo>
                <a:lnTo>
                  <a:pt x="167330" y="2576169"/>
                </a:lnTo>
                <a:lnTo>
                  <a:pt x="167948" y="2575818"/>
                </a:lnTo>
                <a:close/>
              </a:path>
              <a:path w="1431290" h="2693035">
                <a:moveTo>
                  <a:pt x="183515" y="2566073"/>
                </a:moveTo>
                <a:lnTo>
                  <a:pt x="167948" y="2575818"/>
                </a:lnTo>
                <a:lnTo>
                  <a:pt x="168402" y="2575560"/>
                </a:lnTo>
                <a:lnTo>
                  <a:pt x="267275" y="2575560"/>
                </a:lnTo>
                <a:lnTo>
                  <a:pt x="278011" y="2566631"/>
                </a:lnTo>
                <a:lnTo>
                  <a:pt x="182753" y="2566631"/>
                </a:lnTo>
                <a:lnTo>
                  <a:pt x="183515" y="2566073"/>
                </a:lnTo>
                <a:close/>
              </a:path>
              <a:path w="1431290" h="2693035">
                <a:moveTo>
                  <a:pt x="198755" y="2555773"/>
                </a:moveTo>
                <a:lnTo>
                  <a:pt x="182753" y="2566631"/>
                </a:lnTo>
                <a:lnTo>
                  <a:pt x="278011" y="2566631"/>
                </a:lnTo>
                <a:lnTo>
                  <a:pt x="281050" y="2564104"/>
                </a:lnTo>
                <a:lnTo>
                  <a:pt x="289951" y="2556294"/>
                </a:lnTo>
                <a:lnTo>
                  <a:pt x="198120" y="2556294"/>
                </a:lnTo>
                <a:lnTo>
                  <a:pt x="198755" y="2555773"/>
                </a:lnTo>
                <a:close/>
              </a:path>
              <a:path w="1431290" h="2693035">
                <a:moveTo>
                  <a:pt x="229108" y="2532989"/>
                </a:moveTo>
                <a:lnTo>
                  <a:pt x="213360" y="2545283"/>
                </a:lnTo>
                <a:lnTo>
                  <a:pt x="198120" y="2556294"/>
                </a:lnTo>
                <a:lnTo>
                  <a:pt x="289951" y="2556294"/>
                </a:lnTo>
                <a:lnTo>
                  <a:pt x="297434" y="2549728"/>
                </a:lnTo>
                <a:lnTo>
                  <a:pt x="313436" y="2534615"/>
                </a:lnTo>
                <a:lnTo>
                  <a:pt x="314478" y="2533586"/>
                </a:lnTo>
                <a:lnTo>
                  <a:pt x="228473" y="2533586"/>
                </a:lnTo>
                <a:lnTo>
                  <a:pt x="229108" y="2532989"/>
                </a:lnTo>
                <a:close/>
              </a:path>
              <a:path w="1431290" h="2693035">
                <a:moveTo>
                  <a:pt x="214122" y="2544673"/>
                </a:moveTo>
                <a:lnTo>
                  <a:pt x="213283" y="2545283"/>
                </a:lnTo>
                <a:lnTo>
                  <a:pt x="214122" y="2544673"/>
                </a:lnTo>
                <a:close/>
              </a:path>
              <a:path w="1431290" h="2693035">
                <a:moveTo>
                  <a:pt x="327793" y="2520442"/>
                </a:moveTo>
                <a:lnTo>
                  <a:pt x="244221" y="2520442"/>
                </a:lnTo>
                <a:lnTo>
                  <a:pt x="243586" y="2521000"/>
                </a:lnTo>
                <a:lnTo>
                  <a:pt x="228473" y="2533586"/>
                </a:lnTo>
                <a:lnTo>
                  <a:pt x="314478" y="2533586"/>
                </a:lnTo>
                <a:lnTo>
                  <a:pt x="327793" y="2520442"/>
                </a:lnTo>
                <a:close/>
              </a:path>
              <a:path w="1431290" h="2693035">
                <a:moveTo>
                  <a:pt x="244172" y="2520482"/>
                </a:moveTo>
                <a:lnTo>
                  <a:pt x="243552" y="2521000"/>
                </a:lnTo>
                <a:lnTo>
                  <a:pt x="244172" y="2520482"/>
                </a:lnTo>
                <a:close/>
              </a:path>
              <a:path w="1431290" h="2693035">
                <a:moveTo>
                  <a:pt x="340633" y="2507196"/>
                </a:moveTo>
                <a:lnTo>
                  <a:pt x="259207" y="2507196"/>
                </a:lnTo>
                <a:lnTo>
                  <a:pt x="244172" y="2520482"/>
                </a:lnTo>
                <a:lnTo>
                  <a:pt x="327793" y="2520442"/>
                </a:lnTo>
                <a:lnTo>
                  <a:pt x="329311" y="2518943"/>
                </a:lnTo>
                <a:lnTo>
                  <a:pt x="340633" y="2507196"/>
                </a:lnTo>
                <a:close/>
              </a:path>
              <a:path w="1431290" h="2693035">
                <a:moveTo>
                  <a:pt x="379620" y="2463203"/>
                </a:moveTo>
                <a:lnTo>
                  <a:pt x="303657" y="2463203"/>
                </a:lnTo>
                <a:lnTo>
                  <a:pt x="288417" y="2479116"/>
                </a:lnTo>
                <a:lnTo>
                  <a:pt x="273558" y="2493695"/>
                </a:lnTo>
                <a:lnTo>
                  <a:pt x="258754" y="2507596"/>
                </a:lnTo>
                <a:lnTo>
                  <a:pt x="259207" y="2507196"/>
                </a:lnTo>
                <a:lnTo>
                  <a:pt x="340633" y="2507196"/>
                </a:lnTo>
                <a:lnTo>
                  <a:pt x="345186" y="2502471"/>
                </a:lnTo>
                <a:lnTo>
                  <a:pt x="360680" y="2485339"/>
                </a:lnTo>
                <a:lnTo>
                  <a:pt x="376047" y="2467571"/>
                </a:lnTo>
                <a:lnTo>
                  <a:pt x="379620" y="2463203"/>
                </a:lnTo>
                <a:close/>
              </a:path>
              <a:path w="1431290" h="2693035">
                <a:moveTo>
                  <a:pt x="274066" y="2493187"/>
                </a:moveTo>
                <a:lnTo>
                  <a:pt x="273526" y="2493695"/>
                </a:lnTo>
                <a:lnTo>
                  <a:pt x="274066" y="2493187"/>
                </a:lnTo>
                <a:close/>
              </a:path>
              <a:path w="1431290" h="2693035">
                <a:moveTo>
                  <a:pt x="288925" y="2478557"/>
                </a:moveTo>
                <a:lnTo>
                  <a:pt x="288357" y="2479116"/>
                </a:lnTo>
                <a:lnTo>
                  <a:pt x="288925" y="2478557"/>
                </a:lnTo>
                <a:close/>
              </a:path>
              <a:path w="1431290" h="2693035">
                <a:moveTo>
                  <a:pt x="392646" y="2447188"/>
                </a:moveTo>
                <a:lnTo>
                  <a:pt x="318135" y="2447188"/>
                </a:lnTo>
                <a:lnTo>
                  <a:pt x="303022" y="2463761"/>
                </a:lnTo>
                <a:lnTo>
                  <a:pt x="303657" y="2463203"/>
                </a:lnTo>
                <a:lnTo>
                  <a:pt x="379620" y="2463203"/>
                </a:lnTo>
                <a:lnTo>
                  <a:pt x="391033" y="2449245"/>
                </a:lnTo>
                <a:lnTo>
                  <a:pt x="392646" y="2447188"/>
                </a:lnTo>
                <a:close/>
              </a:path>
              <a:path w="1431290" h="2693035">
                <a:moveTo>
                  <a:pt x="431813" y="2395245"/>
                </a:moveTo>
                <a:lnTo>
                  <a:pt x="360807" y="2395245"/>
                </a:lnTo>
                <a:lnTo>
                  <a:pt x="346329" y="2413724"/>
                </a:lnTo>
                <a:lnTo>
                  <a:pt x="332105" y="2430996"/>
                </a:lnTo>
                <a:lnTo>
                  <a:pt x="317649" y="2447721"/>
                </a:lnTo>
                <a:lnTo>
                  <a:pt x="318135" y="2447188"/>
                </a:lnTo>
                <a:lnTo>
                  <a:pt x="392646" y="2447188"/>
                </a:lnTo>
                <a:lnTo>
                  <a:pt x="405892" y="2430297"/>
                </a:lnTo>
                <a:lnTo>
                  <a:pt x="420624" y="2410764"/>
                </a:lnTo>
                <a:lnTo>
                  <a:pt x="431813" y="2395245"/>
                </a:lnTo>
                <a:close/>
              </a:path>
              <a:path w="1431290" h="2693035">
                <a:moveTo>
                  <a:pt x="332486" y="2430500"/>
                </a:moveTo>
                <a:lnTo>
                  <a:pt x="332059" y="2430996"/>
                </a:lnTo>
                <a:lnTo>
                  <a:pt x="332486" y="2430500"/>
                </a:lnTo>
                <a:close/>
              </a:path>
              <a:path w="1431290" h="2693035">
                <a:moveTo>
                  <a:pt x="346710" y="2413190"/>
                </a:moveTo>
                <a:lnTo>
                  <a:pt x="346272" y="2413724"/>
                </a:lnTo>
                <a:lnTo>
                  <a:pt x="346710" y="2413190"/>
                </a:lnTo>
                <a:close/>
              </a:path>
              <a:path w="1431290" h="2693035">
                <a:moveTo>
                  <a:pt x="457384" y="2357526"/>
                </a:moveTo>
                <a:lnTo>
                  <a:pt x="388620" y="2357526"/>
                </a:lnTo>
                <a:lnTo>
                  <a:pt x="388111" y="2358263"/>
                </a:lnTo>
                <a:lnTo>
                  <a:pt x="374523" y="2377147"/>
                </a:lnTo>
                <a:lnTo>
                  <a:pt x="360425" y="2395651"/>
                </a:lnTo>
                <a:lnTo>
                  <a:pt x="360807" y="2395245"/>
                </a:lnTo>
                <a:lnTo>
                  <a:pt x="431813" y="2395245"/>
                </a:lnTo>
                <a:lnTo>
                  <a:pt x="435229" y="2390508"/>
                </a:lnTo>
                <a:lnTo>
                  <a:pt x="457384" y="2357526"/>
                </a:lnTo>
                <a:close/>
              </a:path>
              <a:path w="1431290" h="2693035">
                <a:moveTo>
                  <a:pt x="374905" y="2376601"/>
                </a:moveTo>
                <a:lnTo>
                  <a:pt x="374489" y="2377147"/>
                </a:lnTo>
                <a:lnTo>
                  <a:pt x="374905" y="2376601"/>
                </a:lnTo>
                <a:close/>
              </a:path>
              <a:path w="1431290" h="2693035">
                <a:moveTo>
                  <a:pt x="388395" y="2357839"/>
                </a:moveTo>
                <a:lnTo>
                  <a:pt x="388091" y="2358263"/>
                </a:lnTo>
                <a:lnTo>
                  <a:pt x="388395" y="2357839"/>
                </a:lnTo>
                <a:close/>
              </a:path>
              <a:path w="1431290" h="2693035">
                <a:moveTo>
                  <a:pt x="507294" y="2275065"/>
                </a:moveTo>
                <a:lnTo>
                  <a:pt x="441706" y="2275065"/>
                </a:lnTo>
                <a:lnTo>
                  <a:pt x="415036" y="2318219"/>
                </a:lnTo>
                <a:lnTo>
                  <a:pt x="388395" y="2357839"/>
                </a:lnTo>
                <a:lnTo>
                  <a:pt x="388620" y="2357526"/>
                </a:lnTo>
                <a:lnTo>
                  <a:pt x="457384" y="2357526"/>
                </a:lnTo>
                <a:lnTo>
                  <a:pt x="463296" y="2348725"/>
                </a:lnTo>
                <a:lnTo>
                  <a:pt x="490600" y="2304656"/>
                </a:lnTo>
                <a:lnTo>
                  <a:pt x="507294" y="2275065"/>
                </a:lnTo>
                <a:close/>
              </a:path>
              <a:path w="1431290" h="2693035">
                <a:moveTo>
                  <a:pt x="415544" y="2317305"/>
                </a:moveTo>
                <a:lnTo>
                  <a:pt x="414931" y="2318219"/>
                </a:lnTo>
                <a:lnTo>
                  <a:pt x="415544" y="2317305"/>
                </a:lnTo>
                <a:close/>
              </a:path>
              <a:path w="1431290" h="2693035">
                <a:moveTo>
                  <a:pt x="531122" y="2230767"/>
                </a:moveTo>
                <a:lnTo>
                  <a:pt x="466725" y="2230767"/>
                </a:lnTo>
                <a:lnTo>
                  <a:pt x="441071" y="2276017"/>
                </a:lnTo>
                <a:lnTo>
                  <a:pt x="441706" y="2275065"/>
                </a:lnTo>
                <a:lnTo>
                  <a:pt x="507294" y="2275065"/>
                </a:lnTo>
                <a:lnTo>
                  <a:pt x="516636" y="2258504"/>
                </a:lnTo>
                <a:lnTo>
                  <a:pt x="531122" y="2230767"/>
                </a:lnTo>
                <a:close/>
              </a:path>
              <a:path w="1431290" h="2693035">
                <a:moveTo>
                  <a:pt x="554201" y="2184565"/>
                </a:moveTo>
                <a:lnTo>
                  <a:pt x="490855" y="2184565"/>
                </a:lnTo>
                <a:lnTo>
                  <a:pt x="466217" y="2231618"/>
                </a:lnTo>
                <a:lnTo>
                  <a:pt x="466725" y="2230767"/>
                </a:lnTo>
                <a:lnTo>
                  <a:pt x="531122" y="2230767"/>
                </a:lnTo>
                <a:lnTo>
                  <a:pt x="541655" y="2210600"/>
                </a:lnTo>
                <a:lnTo>
                  <a:pt x="554201" y="2184565"/>
                </a:lnTo>
                <a:close/>
              </a:path>
              <a:path w="1431290" h="2693035">
                <a:moveTo>
                  <a:pt x="576322" y="2136521"/>
                </a:moveTo>
                <a:lnTo>
                  <a:pt x="513969" y="2136521"/>
                </a:lnTo>
                <a:lnTo>
                  <a:pt x="490347" y="2185416"/>
                </a:lnTo>
                <a:lnTo>
                  <a:pt x="490855" y="2184565"/>
                </a:lnTo>
                <a:lnTo>
                  <a:pt x="554201" y="2184565"/>
                </a:lnTo>
                <a:lnTo>
                  <a:pt x="565658" y="2160790"/>
                </a:lnTo>
                <a:lnTo>
                  <a:pt x="576322" y="2136521"/>
                </a:lnTo>
                <a:close/>
              </a:path>
              <a:path w="1431290" h="2693035">
                <a:moveTo>
                  <a:pt x="597426" y="2086737"/>
                </a:moveTo>
                <a:lnTo>
                  <a:pt x="535812" y="2086737"/>
                </a:lnTo>
                <a:lnTo>
                  <a:pt x="513639" y="2137204"/>
                </a:lnTo>
                <a:lnTo>
                  <a:pt x="513969" y="2136521"/>
                </a:lnTo>
                <a:lnTo>
                  <a:pt x="576322" y="2136521"/>
                </a:lnTo>
                <a:lnTo>
                  <a:pt x="588264" y="2109342"/>
                </a:lnTo>
                <a:lnTo>
                  <a:pt x="597426" y="2086737"/>
                </a:lnTo>
                <a:close/>
              </a:path>
              <a:path w="1431290" h="2693035">
                <a:moveTo>
                  <a:pt x="636271" y="1982597"/>
                </a:moveTo>
                <a:lnTo>
                  <a:pt x="576072" y="1982597"/>
                </a:lnTo>
                <a:lnTo>
                  <a:pt x="556260" y="2036190"/>
                </a:lnTo>
                <a:lnTo>
                  <a:pt x="535546" y="2087344"/>
                </a:lnTo>
                <a:lnTo>
                  <a:pt x="535812" y="2086737"/>
                </a:lnTo>
                <a:lnTo>
                  <a:pt x="597426" y="2086737"/>
                </a:lnTo>
                <a:lnTo>
                  <a:pt x="609727" y="2056384"/>
                </a:lnTo>
                <a:lnTo>
                  <a:pt x="629793" y="2001901"/>
                </a:lnTo>
                <a:lnTo>
                  <a:pt x="636271" y="1982597"/>
                </a:lnTo>
                <a:close/>
              </a:path>
              <a:path w="1431290" h="2693035">
                <a:moveTo>
                  <a:pt x="556514" y="2035429"/>
                </a:moveTo>
                <a:lnTo>
                  <a:pt x="556207" y="2036190"/>
                </a:lnTo>
                <a:lnTo>
                  <a:pt x="556514" y="2035429"/>
                </a:lnTo>
                <a:close/>
              </a:path>
              <a:path w="1431290" h="2693035">
                <a:moveTo>
                  <a:pt x="669983" y="1873123"/>
                </a:moveTo>
                <a:lnTo>
                  <a:pt x="610870" y="1873123"/>
                </a:lnTo>
                <a:lnTo>
                  <a:pt x="593852" y="1929384"/>
                </a:lnTo>
                <a:lnTo>
                  <a:pt x="575691" y="1983359"/>
                </a:lnTo>
                <a:lnTo>
                  <a:pt x="576072" y="1982597"/>
                </a:lnTo>
                <a:lnTo>
                  <a:pt x="636271" y="1982597"/>
                </a:lnTo>
                <a:lnTo>
                  <a:pt x="648461" y="1946275"/>
                </a:lnTo>
                <a:lnTo>
                  <a:pt x="665607" y="1889252"/>
                </a:lnTo>
                <a:lnTo>
                  <a:pt x="669983" y="1873123"/>
                </a:lnTo>
                <a:close/>
              </a:path>
              <a:path w="1431290" h="2693035">
                <a:moveTo>
                  <a:pt x="594106" y="1928495"/>
                </a:moveTo>
                <a:lnTo>
                  <a:pt x="593807" y="1929384"/>
                </a:lnTo>
                <a:lnTo>
                  <a:pt x="594106" y="1928495"/>
                </a:lnTo>
                <a:close/>
              </a:path>
              <a:path w="1431290" h="2693035">
                <a:moveTo>
                  <a:pt x="709739" y="1701165"/>
                </a:moveTo>
                <a:lnTo>
                  <a:pt x="651764" y="1701165"/>
                </a:lnTo>
                <a:lnTo>
                  <a:pt x="639445" y="1760220"/>
                </a:lnTo>
                <a:lnTo>
                  <a:pt x="625856" y="1817624"/>
                </a:lnTo>
                <a:lnTo>
                  <a:pt x="610616" y="1873885"/>
                </a:lnTo>
                <a:lnTo>
                  <a:pt x="610870" y="1873123"/>
                </a:lnTo>
                <a:lnTo>
                  <a:pt x="669983" y="1873123"/>
                </a:lnTo>
                <a:lnTo>
                  <a:pt x="681355" y="1831213"/>
                </a:lnTo>
                <a:lnTo>
                  <a:pt x="695325" y="1772285"/>
                </a:lnTo>
                <a:lnTo>
                  <a:pt x="707771" y="1712341"/>
                </a:lnTo>
                <a:lnTo>
                  <a:pt x="709739" y="1701165"/>
                </a:lnTo>
                <a:close/>
              </a:path>
              <a:path w="1431290" h="2693035">
                <a:moveTo>
                  <a:pt x="625983" y="1816735"/>
                </a:moveTo>
                <a:lnTo>
                  <a:pt x="625744" y="1817624"/>
                </a:lnTo>
                <a:lnTo>
                  <a:pt x="625983" y="1816735"/>
                </a:lnTo>
                <a:close/>
              </a:path>
              <a:path w="1431290" h="2693035">
                <a:moveTo>
                  <a:pt x="639572" y="1759458"/>
                </a:moveTo>
                <a:lnTo>
                  <a:pt x="639392" y="1760220"/>
                </a:lnTo>
                <a:lnTo>
                  <a:pt x="639572" y="1759458"/>
                </a:lnTo>
                <a:close/>
              </a:path>
              <a:path w="1431290" h="2693035">
                <a:moveTo>
                  <a:pt x="719806" y="1642364"/>
                </a:moveTo>
                <a:lnTo>
                  <a:pt x="662051" y="1642364"/>
                </a:lnTo>
                <a:lnTo>
                  <a:pt x="651510" y="1702054"/>
                </a:lnTo>
                <a:lnTo>
                  <a:pt x="651764" y="1701165"/>
                </a:lnTo>
                <a:lnTo>
                  <a:pt x="709739" y="1701165"/>
                </a:lnTo>
                <a:lnTo>
                  <a:pt x="718438" y="1651762"/>
                </a:lnTo>
                <a:lnTo>
                  <a:pt x="719806" y="1642364"/>
                </a:lnTo>
                <a:close/>
              </a:path>
              <a:path w="1431290" h="2693035">
                <a:moveTo>
                  <a:pt x="728220" y="1582801"/>
                </a:moveTo>
                <a:lnTo>
                  <a:pt x="670686" y="1582801"/>
                </a:lnTo>
                <a:lnTo>
                  <a:pt x="661962" y="1642864"/>
                </a:lnTo>
                <a:lnTo>
                  <a:pt x="662051" y="1642364"/>
                </a:lnTo>
                <a:lnTo>
                  <a:pt x="719806" y="1642364"/>
                </a:lnTo>
                <a:lnTo>
                  <a:pt x="727329" y="1590675"/>
                </a:lnTo>
                <a:lnTo>
                  <a:pt x="728220" y="1582801"/>
                </a:lnTo>
                <a:close/>
              </a:path>
              <a:path w="1431290" h="2693035">
                <a:moveTo>
                  <a:pt x="734825" y="1522857"/>
                </a:moveTo>
                <a:lnTo>
                  <a:pt x="677545" y="1522857"/>
                </a:lnTo>
                <a:lnTo>
                  <a:pt x="670570" y="1583599"/>
                </a:lnTo>
                <a:lnTo>
                  <a:pt x="670686" y="1582801"/>
                </a:lnTo>
                <a:lnTo>
                  <a:pt x="728220" y="1582801"/>
                </a:lnTo>
                <a:lnTo>
                  <a:pt x="734314" y="1528952"/>
                </a:lnTo>
                <a:lnTo>
                  <a:pt x="734825" y="1522857"/>
                </a:lnTo>
                <a:close/>
              </a:path>
              <a:path w="1431290" h="2693035">
                <a:moveTo>
                  <a:pt x="739732" y="1462532"/>
                </a:moveTo>
                <a:lnTo>
                  <a:pt x="682498" y="1462532"/>
                </a:lnTo>
                <a:lnTo>
                  <a:pt x="677418" y="1523746"/>
                </a:lnTo>
                <a:lnTo>
                  <a:pt x="677545" y="1522857"/>
                </a:lnTo>
                <a:lnTo>
                  <a:pt x="734825" y="1522857"/>
                </a:lnTo>
                <a:lnTo>
                  <a:pt x="739521" y="1466850"/>
                </a:lnTo>
                <a:lnTo>
                  <a:pt x="739732" y="1462532"/>
                </a:lnTo>
                <a:close/>
              </a:path>
              <a:path w="1431290" h="2693035">
                <a:moveTo>
                  <a:pt x="1429131" y="0"/>
                </a:moveTo>
                <a:lnTo>
                  <a:pt x="1375029" y="4699"/>
                </a:lnTo>
                <a:lnTo>
                  <a:pt x="1320800" y="18161"/>
                </a:lnTo>
                <a:lnTo>
                  <a:pt x="1285112" y="31877"/>
                </a:lnTo>
                <a:lnTo>
                  <a:pt x="1250187" y="49022"/>
                </a:lnTo>
                <a:lnTo>
                  <a:pt x="1215771" y="69596"/>
                </a:lnTo>
                <a:lnTo>
                  <a:pt x="1181988" y="93091"/>
                </a:lnTo>
                <a:lnTo>
                  <a:pt x="1148842" y="119761"/>
                </a:lnTo>
                <a:lnTo>
                  <a:pt x="1116457" y="149225"/>
                </a:lnTo>
                <a:lnTo>
                  <a:pt x="1084834" y="181483"/>
                </a:lnTo>
                <a:lnTo>
                  <a:pt x="1053973" y="216281"/>
                </a:lnTo>
                <a:lnTo>
                  <a:pt x="1024001" y="253619"/>
                </a:lnTo>
                <a:lnTo>
                  <a:pt x="994791" y="293370"/>
                </a:lnTo>
                <a:lnTo>
                  <a:pt x="966597" y="335280"/>
                </a:lnTo>
                <a:lnTo>
                  <a:pt x="939546" y="379349"/>
                </a:lnTo>
                <a:lnTo>
                  <a:pt x="913257" y="425323"/>
                </a:lnTo>
                <a:lnTo>
                  <a:pt x="888237" y="473329"/>
                </a:lnTo>
                <a:lnTo>
                  <a:pt x="864361" y="523113"/>
                </a:lnTo>
                <a:lnTo>
                  <a:pt x="841629" y="574548"/>
                </a:lnTo>
                <a:lnTo>
                  <a:pt x="820293" y="627507"/>
                </a:lnTo>
                <a:lnTo>
                  <a:pt x="800227" y="681990"/>
                </a:lnTo>
                <a:lnTo>
                  <a:pt x="781558" y="737743"/>
                </a:lnTo>
                <a:lnTo>
                  <a:pt x="764286" y="794639"/>
                </a:lnTo>
                <a:lnTo>
                  <a:pt x="748665" y="852678"/>
                </a:lnTo>
                <a:lnTo>
                  <a:pt x="734568" y="911733"/>
                </a:lnTo>
                <a:lnTo>
                  <a:pt x="722122" y="971423"/>
                </a:lnTo>
                <a:lnTo>
                  <a:pt x="711455" y="1032129"/>
                </a:lnTo>
                <a:lnTo>
                  <a:pt x="702564" y="1093343"/>
                </a:lnTo>
                <a:lnTo>
                  <a:pt x="695452" y="1155065"/>
                </a:lnTo>
                <a:lnTo>
                  <a:pt x="690372" y="1217168"/>
                </a:lnTo>
                <a:lnTo>
                  <a:pt x="687197" y="1279525"/>
                </a:lnTo>
                <a:lnTo>
                  <a:pt x="686044" y="1342517"/>
                </a:lnTo>
                <a:lnTo>
                  <a:pt x="685419" y="1403223"/>
                </a:lnTo>
                <a:lnTo>
                  <a:pt x="685306" y="1404366"/>
                </a:lnTo>
                <a:lnTo>
                  <a:pt x="682371" y="1463548"/>
                </a:lnTo>
                <a:lnTo>
                  <a:pt x="682498" y="1462532"/>
                </a:lnTo>
                <a:lnTo>
                  <a:pt x="739732" y="1462532"/>
                </a:lnTo>
                <a:lnTo>
                  <a:pt x="742569" y="1404366"/>
                </a:lnTo>
                <a:lnTo>
                  <a:pt x="743223" y="1341501"/>
                </a:lnTo>
                <a:lnTo>
                  <a:pt x="744331" y="1281811"/>
                </a:lnTo>
                <a:lnTo>
                  <a:pt x="744461" y="1279525"/>
                </a:lnTo>
                <a:lnTo>
                  <a:pt x="747351" y="1221359"/>
                </a:lnTo>
                <a:lnTo>
                  <a:pt x="752348" y="1160272"/>
                </a:lnTo>
                <a:lnTo>
                  <a:pt x="759106" y="1101090"/>
                </a:lnTo>
                <a:lnTo>
                  <a:pt x="767842" y="1040765"/>
                </a:lnTo>
                <a:lnTo>
                  <a:pt x="778224" y="982726"/>
                </a:lnTo>
                <a:lnTo>
                  <a:pt x="790448" y="923798"/>
                </a:lnTo>
                <a:lnTo>
                  <a:pt x="804164" y="866394"/>
                </a:lnTo>
                <a:lnTo>
                  <a:pt x="819166" y="810768"/>
                </a:lnTo>
                <a:lnTo>
                  <a:pt x="819405" y="809879"/>
                </a:lnTo>
                <a:lnTo>
                  <a:pt x="835937" y="755396"/>
                </a:lnTo>
                <a:lnTo>
                  <a:pt x="854202" y="700532"/>
                </a:lnTo>
                <a:lnTo>
                  <a:pt x="873760" y="647700"/>
                </a:lnTo>
                <a:lnTo>
                  <a:pt x="894461" y="596392"/>
                </a:lnTo>
                <a:lnTo>
                  <a:pt x="916432" y="546608"/>
                </a:lnTo>
                <a:lnTo>
                  <a:pt x="939546" y="498475"/>
                </a:lnTo>
                <a:lnTo>
                  <a:pt x="963338" y="453136"/>
                </a:lnTo>
                <a:lnTo>
                  <a:pt x="988516" y="408813"/>
                </a:lnTo>
                <a:lnTo>
                  <a:pt x="1014984" y="365633"/>
                </a:lnTo>
                <a:lnTo>
                  <a:pt x="1015155" y="365633"/>
                </a:lnTo>
                <a:lnTo>
                  <a:pt x="1041908" y="325628"/>
                </a:lnTo>
                <a:lnTo>
                  <a:pt x="1055133" y="307213"/>
                </a:lnTo>
                <a:lnTo>
                  <a:pt x="1069467" y="288163"/>
                </a:lnTo>
                <a:lnTo>
                  <a:pt x="1069609" y="288163"/>
                </a:lnTo>
                <a:lnTo>
                  <a:pt x="1083294" y="270637"/>
                </a:lnTo>
                <a:lnTo>
                  <a:pt x="1097915" y="252857"/>
                </a:lnTo>
                <a:lnTo>
                  <a:pt x="1111846" y="236728"/>
                </a:lnTo>
                <a:lnTo>
                  <a:pt x="1126406" y="220726"/>
                </a:lnTo>
                <a:lnTo>
                  <a:pt x="1141115" y="205359"/>
                </a:lnTo>
                <a:lnTo>
                  <a:pt x="1155949" y="190627"/>
                </a:lnTo>
                <a:lnTo>
                  <a:pt x="1170900" y="176657"/>
                </a:lnTo>
                <a:lnTo>
                  <a:pt x="1185861" y="163322"/>
                </a:lnTo>
                <a:lnTo>
                  <a:pt x="1200783" y="150876"/>
                </a:lnTo>
                <a:lnTo>
                  <a:pt x="1216533" y="138684"/>
                </a:lnTo>
                <a:lnTo>
                  <a:pt x="1231030" y="128142"/>
                </a:lnTo>
                <a:lnTo>
                  <a:pt x="1231900" y="127508"/>
                </a:lnTo>
                <a:lnTo>
                  <a:pt x="1246510" y="117729"/>
                </a:lnTo>
                <a:lnTo>
                  <a:pt x="1246378" y="117729"/>
                </a:lnTo>
                <a:lnTo>
                  <a:pt x="1262634" y="107696"/>
                </a:lnTo>
                <a:lnTo>
                  <a:pt x="1276983" y="99568"/>
                </a:lnTo>
                <a:lnTo>
                  <a:pt x="1293241" y="91059"/>
                </a:lnTo>
                <a:lnTo>
                  <a:pt x="1293474" y="91059"/>
                </a:lnTo>
                <a:lnTo>
                  <a:pt x="1307782" y="84455"/>
                </a:lnTo>
                <a:lnTo>
                  <a:pt x="1307592" y="84455"/>
                </a:lnTo>
                <a:lnTo>
                  <a:pt x="1324102" y="77597"/>
                </a:lnTo>
                <a:lnTo>
                  <a:pt x="1324474" y="77597"/>
                </a:lnTo>
                <a:lnTo>
                  <a:pt x="1338280" y="72643"/>
                </a:lnTo>
                <a:lnTo>
                  <a:pt x="1338072" y="72643"/>
                </a:lnTo>
                <a:lnTo>
                  <a:pt x="1353461" y="67945"/>
                </a:lnTo>
                <a:lnTo>
                  <a:pt x="1353311" y="67945"/>
                </a:lnTo>
                <a:lnTo>
                  <a:pt x="1354709" y="67564"/>
                </a:lnTo>
                <a:lnTo>
                  <a:pt x="1368437" y="64135"/>
                </a:lnTo>
                <a:lnTo>
                  <a:pt x="1369949" y="63754"/>
                </a:lnTo>
                <a:lnTo>
                  <a:pt x="1370436" y="63754"/>
                </a:lnTo>
                <a:lnTo>
                  <a:pt x="1384517" y="61087"/>
                </a:lnTo>
                <a:lnTo>
                  <a:pt x="1383792" y="61087"/>
                </a:lnTo>
                <a:lnTo>
                  <a:pt x="1399624" y="58928"/>
                </a:lnTo>
                <a:lnTo>
                  <a:pt x="1398905" y="58928"/>
                </a:lnTo>
                <a:lnTo>
                  <a:pt x="1414148" y="57658"/>
                </a:lnTo>
                <a:lnTo>
                  <a:pt x="1414018" y="57658"/>
                </a:lnTo>
                <a:lnTo>
                  <a:pt x="1415669" y="57531"/>
                </a:lnTo>
                <a:lnTo>
                  <a:pt x="1418199" y="57531"/>
                </a:lnTo>
                <a:lnTo>
                  <a:pt x="1430782" y="57150"/>
                </a:lnTo>
                <a:lnTo>
                  <a:pt x="1429131" y="0"/>
                </a:lnTo>
                <a:close/>
              </a:path>
              <a:path w="1431290" h="2693035">
                <a:moveTo>
                  <a:pt x="685419" y="1402080"/>
                </a:moveTo>
                <a:lnTo>
                  <a:pt x="685362" y="1403223"/>
                </a:lnTo>
                <a:lnTo>
                  <a:pt x="685419" y="1402080"/>
                </a:lnTo>
                <a:close/>
              </a:path>
              <a:path w="1431290" h="2693035">
                <a:moveTo>
                  <a:pt x="743209" y="1342263"/>
                </a:moveTo>
                <a:lnTo>
                  <a:pt x="743205" y="1342517"/>
                </a:lnTo>
                <a:lnTo>
                  <a:pt x="743209" y="1342263"/>
                </a:lnTo>
                <a:close/>
              </a:path>
              <a:path w="1431290" h="2693035">
                <a:moveTo>
                  <a:pt x="744391" y="1280922"/>
                </a:moveTo>
                <a:lnTo>
                  <a:pt x="744347" y="1281811"/>
                </a:lnTo>
                <a:lnTo>
                  <a:pt x="744391" y="1280922"/>
                </a:lnTo>
                <a:close/>
              </a:path>
              <a:path w="1431290" h="2693035">
                <a:moveTo>
                  <a:pt x="747395" y="1220470"/>
                </a:moveTo>
                <a:lnTo>
                  <a:pt x="747268" y="1221359"/>
                </a:lnTo>
                <a:lnTo>
                  <a:pt x="747395" y="1220470"/>
                </a:lnTo>
                <a:close/>
              </a:path>
              <a:path w="1431290" h="2693035">
                <a:moveTo>
                  <a:pt x="752448" y="1160272"/>
                </a:moveTo>
                <a:lnTo>
                  <a:pt x="752348" y="1161161"/>
                </a:lnTo>
                <a:lnTo>
                  <a:pt x="752448" y="1160272"/>
                </a:lnTo>
                <a:close/>
              </a:path>
              <a:path w="1431290" h="2693035">
                <a:moveTo>
                  <a:pt x="759199" y="1100262"/>
                </a:moveTo>
                <a:lnTo>
                  <a:pt x="759079" y="1101090"/>
                </a:lnTo>
                <a:lnTo>
                  <a:pt x="759199" y="1100262"/>
                </a:lnTo>
                <a:close/>
              </a:path>
              <a:path w="1431290" h="2693035">
                <a:moveTo>
                  <a:pt x="767873" y="1040765"/>
                </a:moveTo>
                <a:lnTo>
                  <a:pt x="767715" y="1041654"/>
                </a:lnTo>
                <a:lnTo>
                  <a:pt x="767873" y="1040765"/>
                </a:lnTo>
                <a:close/>
              </a:path>
              <a:path w="1431290" h="2693035">
                <a:moveTo>
                  <a:pt x="778383" y="981837"/>
                </a:moveTo>
                <a:lnTo>
                  <a:pt x="778129" y="982726"/>
                </a:lnTo>
                <a:lnTo>
                  <a:pt x="778383" y="981837"/>
                </a:lnTo>
                <a:close/>
              </a:path>
              <a:path w="1431290" h="2693035">
                <a:moveTo>
                  <a:pt x="790502" y="923798"/>
                </a:moveTo>
                <a:lnTo>
                  <a:pt x="790321" y="924560"/>
                </a:lnTo>
                <a:lnTo>
                  <a:pt x="790502" y="923798"/>
                </a:lnTo>
                <a:close/>
              </a:path>
              <a:path w="1431290" h="2693035">
                <a:moveTo>
                  <a:pt x="804241" y="866394"/>
                </a:moveTo>
                <a:lnTo>
                  <a:pt x="804036" y="867156"/>
                </a:lnTo>
                <a:lnTo>
                  <a:pt x="804241" y="866394"/>
                </a:lnTo>
                <a:close/>
              </a:path>
              <a:path w="1431290" h="2693035">
                <a:moveTo>
                  <a:pt x="819293" y="810294"/>
                </a:moveTo>
                <a:lnTo>
                  <a:pt x="819150" y="810768"/>
                </a:lnTo>
                <a:lnTo>
                  <a:pt x="819293" y="810294"/>
                </a:lnTo>
                <a:close/>
              </a:path>
              <a:path w="1431290" h="2693035">
                <a:moveTo>
                  <a:pt x="819419" y="809879"/>
                </a:moveTo>
                <a:lnTo>
                  <a:pt x="819293" y="810294"/>
                </a:lnTo>
                <a:lnTo>
                  <a:pt x="819419" y="809879"/>
                </a:lnTo>
                <a:close/>
              </a:path>
              <a:path w="1431290" h="2693035">
                <a:moveTo>
                  <a:pt x="836163" y="754650"/>
                </a:moveTo>
                <a:lnTo>
                  <a:pt x="835914" y="755396"/>
                </a:lnTo>
                <a:lnTo>
                  <a:pt x="836163" y="754650"/>
                </a:lnTo>
                <a:close/>
              </a:path>
              <a:path w="1431290" h="2693035">
                <a:moveTo>
                  <a:pt x="854230" y="700532"/>
                </a:moveTo>
                <a:lnTo>
                  <a:pt x="853948" y="701294"/>
                </a:lnTo>
                <a:lnTo>
                  <a:pt x="854230" y="700532"/>
                </a:lnTo>
                <a:close/>
              </a:path>
              <a:path w="1431290" h="2693035">
                <a:moveTo>
                  <a:pt x="873812" y="647700"/>
                </a:moveTo>
                <a:lnTo>
                  <a:pt x="873506" y="648462"/>
                </a:lnTo>
                <a:lnTo>
                  <a:pt x="873812" y="647700"/>
                </a:lnTo>
                <a:close/>
              </a:path>
              <a:path w="1431290" h="2693035">
                <a:moveTo>
                  <a:pt x="894542" y="596392"/>
                </a:moveTo>
                <a:lnTo>
                  <a:pt x="894207" y="597154"/>
                </a:lnTo>
                <a:lnTo>
                  <a:pt x="894542" y="596392"/>
                </a:lnTo>
                <a:close/>
              </a:path>
              <a:path w="1431290" h="2693035">
                <a:moveTo>
                  <a:pt x="916477" y="546608"/>
                </a:moveTo>
                <a:lnTo>
                  <a:pt x="916051" y="547497"/>
                </a:lnTo>
                <a:lnTo>
                  <a:pt x="916477" y="546608"/>
                </a:lnTo>
                <a:close/>
              </a:path>
              <a:path w="1431290" h="2693035">
                <a:moveTo>
                  <a:pt x="939629" y="498475"/>
                </a:moveTo>
                <a:lnTo>
                  <a:pt x="939165" y="499364"/>
                </a:lnTo>
                <a:lnTo>
                  <a:pt x="939629" y="498475"/>
                </a:lnTo>
                <a:close/>
              </a:path>
              <a:path w="1431290" h="2693035">
                <a:moveTo>
                  <a:pt x="963803" y="452247"/>
                </a:moveTo>
                <a:lnTo>
                  <a:pt x="963295" y="453136"/>
                </a:lnTo>
                <a:lnTo>
                  <a:pt x="963803" y="452247"/>
                </a:lnTo>
                <a:close/>
              </a:path>
              <a:path w="1431290" h="2693035">
                <a:moveTo>
                  <a:pt x="988949" y="408051"/>
                </a:moveTo>
                <a:lnTo>
                  <a:pt x="988441" y="408813"/>
                </a:lnTo>
                <a:lnTo>
                  <a:pt x="988949" y="408051"/>
                </a:lnTo>
                <a:close/>
              </a:path>
              <a:path w="1431290" h="2693035">
                <a:moveTo>
                  <a:pt x="1015155" y="365633"/>
                </a:moveTo>
                <a:lnTo>
                  <a:pt x="1014984" y="365633"/>
                </a:lnTo>
                <a:lnTo>
                  <a:pt x="1014476" y="366649"/>
                </a:lnTo>
                <a:lnTo>
                  <a:pt x="1015155" y="365633"/>
                </a:lnTo>
                <a:close/>
              </a:path>
              <a:path w="1431290" h="2693035">
                <a:moveTo>
                  <a:pt x="1041945" y="325628"/>
                </a:moveTo>
                <a:lnTo>
                  <a:pt x="1041400" y="326390"/>
                </a:lnTo>
                <a:lnTo>
                  <a:pt x="1041945" y="325628"/>
                </a:lnTo>
                <a:close/>
              </a:path>
              <a:path w="1431290" h="2693035">
                <a:moveTo>
                  <a:pt x="1055474" y="306737"/>
                </a:moveTo>
                <a:lnTo>
                  <a:pt x="1055116" y="307213"/>
                </a:lnTo>
                <a:lnTo>
                  <a:pt x="1055474" y="306737"/>
                </a:lnTo>
                <a:close/>
              </a:path>
              <a:path w="1431290" h="2693035">
                <a:moveTo>
                  <a:pt x="1069609" y="288163"/>
                </a:moveTo>
                <a:lnTo>
                  <a:pt x="1069467" y="288163"/>
                </a:lnTo>
                <a:lnTo>
                  <a:pt x="1069212" y="288671"/>
                </a:lnTo>
                <a:lnTo>
                  <a:pt x="1069609" y="288163"/>
                </a:lnTo>
                <a:close/>
              </a:path>
              <a:path w="1431290" h="2693035">
                <a:moveTo>
                  <a:pt x="1083691" y="270129"/>
                </a:moveTo>
                <a:lnTo>
                  <a:pt x="1083183" y="270637"/>
                </a:lnTo>
                <a:lnTo>
                  <a:pt x="1083691" y="270129"/>
                </a:lnTo>
                <a:close/>
              </a:path>
              <a:path w="1431290" h="2693035">
                <a:moveTo>
                  <a:pt x="1097971" y="252857"/>
                </a:moveTo>
                <a:lnTo>
                  <a:pt x="1097534" y="253365"/>
                </a:lnTo>
                <a:lnTo>
                  <a:pt x="1097971" y="252857"/>
                </a:lnTo>
                <a:close/>
              </a:path>
              <a:path w="1431290" h="2693035">
                <a:moveTo>
                  <a:pt x="1112393" y="236093"/>
                </a:moveTo>
                <a:lnTo>
                  <a:pt x="1111758" y="236728"/>
                </a:lnTo>
                <a:lnTo>
                  <a:pt x="1112393" y="236093"/>
                </a:lnTo>
                <a:close/>
              </a:path>
              <a:path w="1431290" h="2693035">
                <a:moveTo>
                  <a:pt x="1126871" y="220218"/>
                </a:moveTo>
                <a:lnTo>
                  <a:pt x="1126362" y="220726"/>
                </a:lnTo>
                <a:lnTo>
                  <a:pt x="1126871" y="220218"/>
                </a:lnTo>
                <a:close/>
              </a:path>
              <a:path w="1431290" h="2693035">
                <a:moveTo>
                  <a:pt x="1141516" y="204941"/>
                </a:moveTo>
                <a:lnTo>
                  <a:pt x="1141095" y="205359"/>
                </a:lnTo>
                <a:lnTo>
                  <a:pt x="1141516" y="204941"/>
                </a:lnTo>
                <a:close/>
              </a:path>
              <a:path w="1431290" h="2693035">
                <a:moveTo>
                  <a:pt x="1156461" y="190119"/>
                </a:moveTo>
                <a:lnTo>
                  <a:pt x="1155827" y="190627"/>
                </a:lnTo>
                <a:lnTo>
                  <a:pt x="1156461" y="190119"/>
                </a:lnTo>
                <a:close/>
              </a:path>
              <a:path w="1431290" h="2693035">
                <a:moveTo>
                  <a:pt x="1171448" y="176149"/>
                </a:moveTo>
                <a:lnTo>
                  <a:pt x="1170812" y="176657"/>
                </a:lnTo>
                <a:lnTo>
                  <a:pt x="1171448" y="176149"/>
                </a:lnTo>
                <a:close/>
              </a:path>
              <a:path w="1431290" h="2693035">
                <a:moveTo>
                  <a:pt x="1186434" y="162814"/>
                </a:moveTo>
                <a:lnTo>
                  <a:pt x="1185799" y="163322"/>
                </a:lnTo>
                <a:lnTo>
                  <a:pt x="1186434" y="162814"/>
                </a:lnTo>
                <a:close/>
              </a:path>
              <a:path w="1431290" h="2693035">
                <a:moveTo>
                  <a:pt x="1201547" y="150241"/>
                </a:moveTo>
                <a:lnTo>
                  <a:pt x="1200658" y="150876"/>
                </a:lnTo>
                <a:lnTo>
                  <a:pt x="1201547" y="150241"/>
                </a:lnTo>
                <a:close/>
              </a:path>
              <a:path w="1431290" h="2693035">
                <a:moveTo>
                  <a:pt x="1216594" y="138684"/>
                </a:moveTo>
                <a:lnTo>
                  <a:pt x="1215898" y="139192"/>
                </a:lnTo>
                <a:lnTo>
                  <a:pt x="1216594" y="138684"/>
                </a:lnTo>
                <a:close/>
              </a:path>
              <a:path w="1431290" h="2693035">
                <a:moveTo>
                  <a:pt x="1231956" y="127508"/>
                </a:moveTo>
                <a:lnTo>
                  <a:pt x="1231248" y="127983"/>
                </a:lnTo>
                <a:lnTo>
                  <a:pt x="1231956" y="127508"/>
                </a:lnTo>
                <a:close/>
              </a:path>
              <a:path w="1431290" h="2693035">
                <a:moveTo>
                  <a:pt x="1247267" y="117221"/>
                </a:moveTo>
                <a:lnTo>
                  <a:pt x="1246378" y="117729"/>
                </a:lnTo>
                <a:lnTo>
                  <a:pt x="1246510" y="117729"/>
                </a:lnTo>
                <a:lnTo>
                  <a:pt x="1247267" y="117221"/>
                </a:lnTo>
                <a:close/>
              </a:path>
              <a:path w="1431290" h="2693035">
                <a:moveTo>
                  <a:pt x="1262732" y="107696"/>
                </a:moveTo>
                <a:lnTo>
                  <a:pt x="1261618" y="108331"/>
                </a:lnTo>
                <a:lnTo>
                  <a:pt x="1262732" y="107696"/>
                </a:lnTo>
                <a:close/>
              </a:path>
              <a:path w="1431290" h="2693035">
                <a:moveTo>
                  <a:pt x="1277874" y="99060"/>
                </a:moveTo>
                <a:lnTo>
                  <a:pt x="1276858" y="99568"/>
                </a:lnTo>
                <a:lnTo>
                  <a:pt x="1277874" y="99060"/>
                </a:lnTo>
                <a:close/>
              </a:path>
              <a:path w="1431290" h="2693035">
                <a:moveTo>
                  <a:pt x="1293474" y="91059"/>
                </a:moveTo>
                <a:lnTo>
                  <a:pt x="1293241" y="91059"/>
                </a:lnTo>
                <a:lnTo>
                  <a:pt x="1292098" y="91693"/>
                </a:lnTo>
                <a:lnTo>
                  <a:pt x="1293474" y="91059"/>
                </a:lnTo>
                <a:close/>
              </a:path>
              <a:path w="1431290" h="2693035">
                <a:moveTo>
                  <a:pt x="1308608" y="84074"/>
                </a:moveTo>
                <a:lnTo>
                  <a:pt x="1307592" y="84455"/>
                </a:lnTo>
                <a:lnTo>
                  <a:pt x="1307782" y="84455"/>
                </a:lnTo>
                <a:lnTo>
                  <a:pt x="1308608" y="84074"/>
                </a:lnTo>
                <a:close/>
              </a:path>
              <a:path w="1431290" h="2693035">
                <a:moveTo>
                  <a:pt x="1324474" y="77597"/>
                </a:moveTo>
                <a:lnTo>
                  <a:pt x="1324102" y="77597"/>
                </a:lnTo>
                <a:lnTo>
                  <a:pt x="1322705" y="78232"/>
                </a:lnTo>
                <a:lnTo>
                  <a:pt x="1324474" y="77597"/>
                </a:lnTo>
                <a:close/>
              </a:path>
              <a:path w="1431290" h="2693035">
                <a:moveTo>
                  <a:pt x="1339342" y="72262"/>
                </a:moveTo>
                <a:lnTo>
                  <a:pt x="1338072" y="72643"/>
                </a:lnTo>
                <a:lnTo>
                  <a:pt x="1338280" y="72643"/>
                </a:lnTo>
                <a:lnTo>
                  <a:pt x="1339342" y="72262"/>
                </a:lnTo>
                <a:close/>
              </a:path>
              <a:path w="1431290" h="2693035">
                <a:moveTo>
                  <a:pt x="1354709" y="67564"/>
                </a:moveTo>
                <a:lnTo>
                  <a:pt x="1353311" y="67945"/>
                </a:lnTo>
                <a:lnTo>
                  <a:pt x="1354167" y="67729"/>
                </a:lnTo>
                <a:lnTo>
                  <a:pt x="1354709" y="67564"/>
                </a:lnTo>
                <a:close/>
              </a:path>
              <a:path w="1431290" h="2693035">
                <a:moveTo>
                  <a:pt x="1354167" y="67729"/>
                </a:moveTo>
                <a:lnTo>
                  <a:pt x="1353311" y="67945"/>
                </a:lnTo>
                <a:lnTo>
                  <a:pt x="1353461" y="67945"/>
                </a:lnTo>
                <a:lnTo>
                  <a:pt x="1354167" y="67729"/>
                </a:lnTo>
                <a:close/>
              </a:path>
              <a:path w="1431290" h="2693035">
                <a:moveTo>
                  <a:pt x="1354824" y="67564"/>
                </a:moveTo>
                <a:lnTo>
                  <a:pt x="1354167" y="67729"/>
                </a:lnTo>
                <a:lnTo>
                  <a:pt x="1354824" y="67564"/>
                </a:lnTo>
                <a:close/>
              </a:path>
              <a:path w="1431290" h="2693035">
                <a:moveTo>
                  <a:pt x="1370436" y="63754"/>
                </a:moveTo>
                <a:lnTo>
                  <a:pt x="1369949" y="63754"/>
                </a:lnTo>
                <a:lnTo>
                  <a:pt x="1368473" y="64126"/>
                </a:lnTo>
                <a:lnTo>
                  <a:pt x="1370436" y="63754"/>
                </a:lnTo>
                <a:close/>
              </a:path>
              <a:path w="1431290" h="2693035">
                <a:moveTo>
                  <a:pt x="1385188" y="60960"/>
                </a:moveTo>
                <a:lnTo>
                  <a:pt x="1383792" y="61087"/>
                </a:lnTo>
                <a:lnTo>
                  <a:pt x="1384517" y="61087"/>
                </a:lnTo>
                <a:lnTo>
                  <a:pt x="1385188" y="60960"/>
                </a:lnTo>
                <a:close/>
              </a:path>
              <a:path w="1431290" h="2693035">
                <a:moveTo>
                  <a:pt x="1400556" y="58801"/>
                </a:moveTo>
                <a:lnTo>
                  <a:pt x="1398905" y="58928"/>
                </a:lnTo>
                <a:lnTo>
                  <a:pt x="1399624" y="58928"/>
                </a:lnTo>
                <a:lnTo>
                  <a:pt x="1400556" y="58801"/>
                </a:lnTo>
                <a:close/>
              </a:path>
              <a:path w="1431290" h="2693035">
                <a:moveTo>
                  <a:pt x="1418199" y="57531"/>
                </a:moveTo>
                <a:lnTo>
                  <a:pt x="1415669" y="57531"/>
                </a:lnTo>
                <a:lnTo>
                  <a:pt x="1414222" y="57651"/>
                </a:lnTo>
                <a:lnTo>
                  <a:pt x="1418199" y="57531"/>
                </a:lnTo>
                <a:close/>
              </a:path>
            </a:pathLst>
          </a:custGeom>
          <a:solidFill>
            <a:srgbClr val="00AF50"/>
          </a:solidFill>
        </p:spPr>
        <p:txBody>
          <a:bodyPr wrap="square" lIns="0" tIns="0" rIns="0" bIns="0" rtlCol="0"/>
          <a:lstStyle/>
          <a:p>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62745" y="946785"/>
            <a:ext cx="8169909" cy="4964430"/>
          </a:xfrm>
          <a:prstGeom prst="rect">
            <a:avLst/>
          </a:prstGeom>
        </p:spPr>
        <p:txBody>
          <a:bodyPr vert="horz" wrap="square" lIns="0" tIns="12700" rIns="0" bIns="0" rtlCol="0">
            <a:spAutoFit/>
          </a:bodyPr>
          <a:lstStyle/>
          <a:p>
            <a:pPr marL="469900" marR="457200" indent="-457834">
              <a:lnSpc>
                <a:spcPct val="100000"/>
              </a:lnSpc>
              <a:spcBef>
                <a:spcPts val="100"/>
              </a:spcBef>
            </a:pPr>
            <a:r>
              <a:rPr sz="1800" spc="-5" dirty="0">
                <a:latin typeface="Calibri"/>
                <a:cs typeface="Calibri"/>
              </a:rPr>
              <a:t>Anderson,</a:t>
            </a:r>
            <a:r>
              <a:rPr sz="1800" spc="5" dirty="0">
                <a:latin typeface="Calibri"/>
                <a:cs typeface="Calibri"/>
              </a:rPr>
              <a:t> </a:t>
            </a:r>
            <a:r>
              <a:rPr sz="1800" spc="-5" dirty="0">
                <a:latin typeface="Calibri"/>
                <a:cs typeface="Calibri"/>
              </a:rPr>
              <a:t>L. </a:t>
            </a:r>
            <a:r>
              <a:rPr sz="1800" spc="-65" dirty="0">
                <a:latin typeface="Calibri"/>
                <a:cs typeface="Calibri"/>
              </a:rPr>
              <a:t>W.,</a:t>
            </a:r>
            <a:r>
              <a:rPr sz="1800" spc="5" dirty="0">
                <a:latin typeface="Calibri"/>
                <a:cs typeface="Calibri"/>
              </a:rPr>
              <a:t> </a:t>
            </a:r>
            <a:r>
              <a:rPr sz="1800" dirty="0">
                <a:latin typeface="Calibri"/>
                <a:cs typeface="Calibri"/>
              </a:rPr>
              <a:t>&amp; </a:t>
            </a:r>
            <a:r>
              <a:rPr sz="1800" spc="-15" dirty="0">
                <a:latin typeface="Calibri"/>
                <a:cs typeface="Calibri"/>
              </a:rPr>
              <a:t>Krathwohl,</a:t>
            </a:r>
            <a:r>
              <a:rPr sz="1800" spc="5" dirty="0">
                <a:latin typeface="Calibri"/>
                <a:cs typeface="Calibri"/>
              </a:rPr>
              <a:t> </a:t>
            </a:r>
            <a:r>
              <a:rPr sz="1800" spc="-20" dirty="0">
                <a:latin typeface="Calibri"/>
                <a:cs typeface="Calibri"/>
              </a:rPr>
              <a:t>D.</a:t>
            </a:r>
            <a:r>
              <a:rPr sz="1800" spc="-5" dirty="0">
                <a:latin typeface="Calibri"/>
                <a:cs typeface="Calibri"/>
              </a:rPr>
              <a:t> </a:t>
            </a:r>
            <a:r>
              <a:rPr sz="1800" dirty="0">
                <a:latin typeface="Calibri"/>
                <a:cs typeface="Calibri"/>
              </a:rPr>
              <a:t>R.</a:t>
            </a:r>
            <a:r>
              <a:rPr sz="1800" spc="-5" dirty="0">
                <a:latin typeface="Calibri"/>
                <a:cs typeface="Calibri"/>
              </a:rPr>
              <a:t> (2001).</a:t>
            </a:r>
            <a:r>
              <a:rPr sz="1800" spc="20" dirty="0">
                <a:latin typeface="Calibri"/>
                <a:cs typeface="Calibri"/>
              </a:rPr>
              <a:t> </a:t>
            </a:r>
            <a:r>
              <a:rPr sz="1800" dirty="0">
                <a:latin typeface="Calibri"/>
                <a:cs typeface="Calibri"/>
              </a:rPr>
              <a:t>A </a:t>
            </a:r>
            <a:r>
              <a:rPr sz="1800" spc="-35" dirty="0">
                <a:latin typeface="Calibri"/>
                <a:cs typeface="Calibri"/>
              </a:rPr>
              <a:t>Taxonomy</a:t>
            </a:r>
            <a:r>
              <a:rPr sz="1800" dirty="0">
                <a:latin typeface="Calibri"/>
                <a:cs typeface="Calibri"/>
              </a:rPr>
              <a:t> </a:t>
            </a:r>
            <a:r>
              <a:rPr sz="1800" spc="-15" dirty="0">
                <a:latin typeface="Calibri"/>
                <a:cs typeface="Calibri"/>
              </a:rPr>
              <a:t>for</a:t>
            </a:r>
            <a:r>
              <a:rPr sz="1800" spc="-5" dirty="0">
                <a:latin typeface="Calibri"/>
                <a:cs typeface="Calibri"/>
              </a:rPr>
              <a:t> Learning,</a:t>
            </a:r>
            <a:r>
              <a:rPr sz="1800" spc="5" dirty="0">
                <a:latin typeface="Calibri"/>
                <a:cs typeface="Calibri"/>
              </a:rPr>
              <a:t> </a:t>
            </a:r>
            <a:r>
              <a:rPr sz="1800" spc="-15" dirty="0">
                <a:latin typeface="Calibri"/>
                <a:cs typeface="Calibri"/>
              </a:rPr>
              <a:t>Teaching,</a:t>
            </a:r>
            <a:r>
              <a:rPr sz="1800" spc="15" dirty="0">
                <a:latin typeface="Calibri"/>
                <a:cs typeface="Calibri"/>
              </a:rPr>
              <a:t> </a:t>
            </a:r>
            <a:r>
              <a:rPr sz="1800" dirty="0">
                <a:latin typeface="Calibri"/>
                <a:cs typeface="Calibri"/>
              </a:rPr>
              <a:t>and </a:t>
            </a:r>
            <a:r>
              <a:rPr sz="1800" spc="-390" dirty="0">
                <a:latin typeface="Calibri"/>
                <a:cs typeface="Calibri"/>
              </a:rPr>
              <a:t> </a:t>
            </a:r>
            <a:r>
              <a:rPr sz="1800" spc="-5" dirty="0">
                <a:latin typeface="Calibri"/>
                <a:cs typeface="Calibri"/>
              </a:rPr>
              <a:t>Assessing.</a:t>
            </a:r>
            <a:r>
              <a:rPr sz="1800" spc="-40" dirty="0">
                <a:latin typeface="Calibri"/>
                <a:cs typeface="Calibri"/>
              </a:rPr>
              <a:t> </a:t>
            </a:r>
            <a:r>
              <a:rPr sz="1800" spc="-5" dirty="0">
                <a:latin typeface="Calibri"/>
                <a:cs typeface="Calibri"/>
              </a:rPr>
              <a:t>New</a:t>
            </a:r>
            <a:r>
              <a:rPr sz="1800" spc="5" dirty="0">
                <a:latin typeface="Calibri"/>
                <a:cs typeface="Calibri"/>
              </a:rPr>
              <a:t> </a:t>
            </a:r>
            <a:r>
              <a:rPr sz="1800" spc="-35" dirty="0">
                <a:latin typeface="Calibri"/>
                <a:cs typeface="Calibri"/>
              </a:rPr>
              <a:t>York:</a:t>
            </a:r>
            <a:r>
              <a:rPr sz="1800" spc="10" dirty="0">
                <a:latin typeface="Calibri"/>
                <a:cs typeface="Calibri"/>
              </a:rPr>
              <a:t> </a:t>
            </a:r>
            <a:r>
              <a:rPr sz="1800" spc="-5" dirty="0">
                <a:latin typeface="Calibri"/>
                <a:cs typeface="Calibri"/>
              </a:rPr>
              <a:t>Longman.</a:t>
            </a:r>
            <a:endParaRPr sz="1800" dirty="0">
              <a:latin typeface="Calibri"/>
              <a:cs typeface="Calibri"/>
            </a:endParaRPr>
          </a:p>
          <a:p>
            <a:pPr marL="12700" marR="292100">
              <a:lnSpc>
                <a:spcPct val="100000"/>
              </a:lnSpc>
            </a:pPr>
            <a:r>
              <a:rPr sz="1800" spc="-10" dirty="0">
                <a:latin typeface="Calibri"/>
                <a:cs typeface="Calibri"/>
              </a:rPr>
              <a:t>Branch</a:t>
            </a:r>
            <a:r>
              <a:rPr sz="1800" dirty="0">
                <a:latin typeface="Calibri"/>
                <a:cs typeface="Calibri"/>
              </a:rPr>
              <a:t> ,</a:t>
            </a:r>
            <a:r>
              <a:rPr sz="1800" spc="15" dirty="0">
                <a:latin typeface="Calibri"/>
                <a:cs typeface="Calibri"/>
              </a:rPr>
              <a:t> </a:t>
            </a:r>
            <a:r>
              <a:rPr sz="1800" dirty="0">
                <a:latin typeface="Calibri"/>
                <a:cs typeface="Calibri"/>
              </a:rPr>
              <a:t>R. M.</a:t>
            </a:r>
            <a:r>
              <a:rPr sz="1800" spc="5" dirty="0">
                <a:latin typeface="Calibri"/>
                <a:cs typeface="Calibri"/>
              </a:rPr>
              <a:t> </a:t>
            </a:r>
            <a:r>
              <a:rPr sz="1800" spc="-5" dirty="0">
                <a:latin typeface="Calibri"/>
                <a:cs typeface="Calibri"/>
              </a:rPr>
              <a:t>(2009).</a:t>
            </a:r>
            <a:r>
              <a:rPr sz="1800" spc="25" dirty="0">
                <a:latin typeface="Calibri"/>
                <a:cs typeface="Calibri"/>
              </a:rPr>
              <a:t> </a:t>
            </a:r>
            <a:r>
              <a:rPr sz="1800" spc="-10" dirty="0">
                <a:latin typeface="Calibri"/>
                <a:cs typeface="Calibri"/>
              </a:rPr>
              <a:t>Instructional</a:t>
            </a:r>
            <a:r>
              <a:rPr sz="1800" spc="10" dirty="0">
                <a:latin typeface="Calibri"/>
                <a:cs typeface="Calibri"/>
              </a:rPr>
              <a:t> </a:t>
            </a:r>
            <a:r>
              <a:rPr sz="1800" spc="-5" dirty="0">
                <a:latin typeface="Calibri"/>
                <a:cs typeface="Calibri"/>
              </a:rPr>
              <a:t>Design:</a:t>
            </a:r>
            <a:r>
              <a:rPr sz="1800" spc="25" dirty="0">
                <a:latin typeface="Calibri"/>
                <a:cs typeface="Calibri"/>
              </a:rPr>
              <a:t> </a:t>
            </a:r>
            <a:r>
              <a:rPr sz="1800" spc="-5" dirty="0">
                <a:latin typeface="Calibri"/>
                <a:cs typeface="Calibri"/>
              </a:rPr>
              <a:t>The</a:t>
            </a:r>
            <a:r>
              <a:rPr sz="1800" spc="5" dirty="0">
                <a:latin typeface="Calibri"/>
                <a:cs typeface="Calibri"/>
              </a:rPr>
              <a:t> </a:t>
            </a:r>
            <a:r>
              <a:rPr sz="1800" dirty="0">
                <a:latin typeface="Calibri"/>
                <a:cs typeface="Calibri"/>
              </a:rPr>
              <a:t>ADDIE</a:t>
            </a:r>
            <a:r>
              <a:rPr sz="1800" spc="15" dirty="0">
                <a:latin typeface="Calibri"/>
                <a:cs typeface="Calibri"/>
              </a:rPr>
              <a:t> </a:t>
            </a:r>
            <a:r>
              <a:rPr sz="1800" spc="-5" dirty="0">
                <a:latin typeface="Calibri"/>
                <a:cs typeface="Calibri"/>
              </a:rPr>
              <a:t>Approach.</a:t>
            </a:r>
            <a:r>
              <a:rPr sz="1800" dirty="0">
                <a:latin typeface="Calibri"/>
                <a:cs typeface="Calibri"/>
              </a:rPr>
              <a:t> New</a:t>
            </a:r>
            <a:r>
              <a:rPr sz="1800" spc="10" dirty="0">
                <a:latin typeface="Calibri"/>
                <a:cs typeface="Calibri"/>
              </a:rPr>
              <a:t> </a:t>
            </a:r>
            <a:r>
              <a:rPr sz="1800" spc="-35" dirty="0">
                <a:latin typeface="Calibri"/>
                <a:cs typeface="Calibri"/>
              </a:rPr>
              <a:t>York:</a:t>
            </a:r>
            <a:r>
              <a:rPr sz="1800" spc="5" dirty="0">
                <a:latin typeface="Calibri"/>
                <a:cs typeface="Calibri"/>
              </a:rPr>
              <a:t> </a:t>
            </a:r>
            <a:r>
              <a:rPr sz="1800" spc="-30" dirty="0">
                <a:latin typeface="Calibri"/>
                <a:cs typeface="Calibri"/>
              </a:rPr>
              <a:t>Springer. </a:t>
            </a:r>
            <a:r>
              <a:rPr sz="1800" spc="-390" dirty="0">
                <a:latin typeface="Calibri"/>
                <a:cs typeface="Calibri"/>
              </a:rPr>
              <a:t> </a:t>
            </a:r>
            <a:r>
              <a:rPr sz="1800" spc="-5" dirty="0">
                <a:latin typeface="Calibri"/>
                <a:cs typeface="Calibri"/>
              </a:rPr>
              <a:t>Dick,</a:t>
            </a:r>
            <a:r>
              <a:rPr sz="1800" spc="20" dirty="0">
                <a:latin typeface="Calibri"/>
                <a:cs typeface="Calibri"/>
              </a:rPr>
              <a:t> </a:t>
            </a:r>
            <a:r>
              <a:rPr sz="1800" spc="-65" dirty="0">
                <a:latin typeface="Calibri"/>
                <a:cs typeface="Calibri"/>
              </a:rPr>
              <a:t>W.,</a:t>
            </a:r>
            <a:r>
              <a:rPr sz="1800" spc="10" dirty="0">
                <a:latin typeface="Calibri"/>
                <a:cs typeface="Calibri"/>
              </a:rPr>
              <a:t> </a:t>
            </a:r>
            <a:r>
              <a:rPr sz="1800" spc="-35" dirty="0">
                <a:latin typeface="Calibri"/>
                <a:cs typeface="Calibri"/>
              </a:rPr>
              <a:t>Carey,</a:t>
            </a:r>
            <a:r>
              <a:rPr sz="1800" spc="10" dirty="0">
                <a:latin typeface="Calibri"/>
                <a:cs typeface="Calibri"/>
              </a:rPr>
              <a:t> </a:t>
            </a:r>
            <a:r>
              <a:rPr sz="1800" spc="-5" dirty="0">
                <a:latin typeface="Calibri"/>
                <a:cs typeface="Calibri"/>
              </a:rPr>
              <a:t>L.,</a:t>
            </a:r>
            <a:r>
              <a:rPr sz="1800" spc="10" dirty="0">
                <a:latin typeface="Calibri"/>
                <a:cs typeface="Calibri"/>
              </a:rPr>
              <a:t> </a:t>
            </a:r>
            <a:r>
              <a:rPr sz="1800" dirty="0">
                <a:latin typeface="Calibri"/>
                <a:cs typeface="Calibri"/>
              </a:rPr>
              <a:t>&amp;</a:t>
            </a:r>
            <a:r>
              <a:rPr sz="1800" spc="5" dirty="0">
                <a:latin typeface="Calibri"/>
                <a:cs typeface="Calibri"/>
              </a:rPr>
              <a:t> </a:t>
            </a:r>
            <a:r>
              <a:rPr sz="1800" spc="-35" dirty="0">
                <a:latin typeface="Calibri"/>
                <a:cs typeface="Calibri"/>
              </a:rPr>
              <a:t>Carey,</a:t>
            </a:r>
            <a:r>
              <a:rPr sz="1800" spc="10" dirty="0">
                <a:latin typeface="Calibri"/>
                <a:cs typeface="Calibri"/>
              </a:rPr>
              <a:t> </a:t>
            </a:r>
            <a:r>
              <a:rPr sz="1800" spc="-10" dirty="0">
                <a:latin typeface="Calibri"/>
                <a:cs typeface="Calibri"/>
              </a:rPr>
              <a:t>J.</a:t>
            </a:r>
            <a:r>
              <a:rPr sz="1800" dirty="0">
                <a:latin typeface="Calibri"/>
                <a:cs typeface="Calibri"/>
              </a:rPr>
              <a:t> </a:t>
            </a:r>
            <a:r>
              <a:rPr sz="1800" spc="-15" dirty="0">
                <a:latin typeface="Calibri"/>
                <a:cs typeface="Calibri"/>
              </a:rPr>
              <a:t>O.</a:t>
            </a:r>
            <a:r>
              <a:rPr sz="1800" dirty="0">
                <a:latin typeface="Calibri"/>
                <a:cs typeface="Calibri"/>
              </a:rPr>
              <a:t> </a:t>
            </a:r>
            <a:r>
              <a:rPr sz="1800" spc="-5" dirty="0">
                <a:latin typeface="Calibri"/>
                <a:cs typeface="Calibri"/>
              </a:rPr>
              <a:t>(2014).</a:t>
            </a:r>
            <a:r>
              <a:rPr sz="1800" spc="20" dirty="0">
                <a:latin typeface="Calibri"/>
                <a:cs typeface="Calibri"/>
              </a:rPr>
              <a:t> </a:t>
            </a:r>
            <a:r>
              <a:rPr sz="1800" spc="-5" dirty="0">
                <a:latin typeface="Calibri"/>
                <a:cs typeface="Calibri"/>
              </a:rPr>
              <a:t>The</a:t>
            </a:r>
            <a:r>
              <a:rPr sz="1800" spc="15" dirty="0">
                <a:latin typeface="Calibri"/>
                <a:cs typeface="Calibri"/>
              </a:rPr>
              <a:t> </a:t>
            </a:r>
            <a:r>
              <a:rPr sz="1800" spc="-15" dirty="0">
                <a:latin typeface="Calibri"/>
                <a:cs typeface="Calibri"/>
              </a:rPr>
              <a:t>Systematic</a:t>
            </a:r>
            <a:r>
              <a:rPr sz="1800" spc="-5" dirty="0">
                <a:latin typeface="Calibri"/>
                <a:cs typeface="Calibri"/>
              </a:rPr>
              <a:t> Design</a:t>
            </a:r>
            <a:r>
              <a:rPr sz="1800" spc="10" dirty="0">
                <a:latin typeface="Calibri"/>
                <a:cs typeface="Calibri"/>
              </a:rPr>
              <a:t> </a:t>
            </a:r>
            <a:r>
              <a:rPr sz="1800" spc="-5" dirty="0">
                <a:latin typeface="Calibri"/>
                <a:cs typeface="Calibri"/>
              </a:rPr>
              <a:t>of</a:t>
            </a:r>
            <a:r>
              <a:rPr sz="1800" spc="20" dirty="0">
                <a:latin typeface="Calibri"/>
                <a:cs typeface="Calibri"/>
              </a:rPr>
              <a:t> </a:t>
            </a:r>
            <a:r>
              <a:rPr sz="1800" spc="-10" dirty="0">
                <a:latin typeface="Calibri"/>
                <a:cs typeface="Calibri"/>
              </a:rPr>
              <a:t>Instruction</a:t>
            </a:r>
            <a:r>
              <a:rPr sz="1800" spc="15" dirty="0">
                <a:latin typeface="Calibri"/>
                <a:cs typeface="Calibri"/>
              </a:rPr>
              <a:t> </a:t>
            </a:r>
            <a:r>
              <a:rPr sz="1800" spc="-5" dirty="0">
                <a:latin typeface="Calibri"/>
                <a:cs typeface="Calibri"/>
              </a:rPr>
              <a:t>(8</a:t>
            </a:r>
            <a:r>
              <a:rPr sz="1800" spc="5" dirty="0">
                <a:latin typeface="Calibri"/>
                <a:cs typeface="Calibri"/>
              </a:rPr>
              <a:t> </a:t>
            </a:r>
            <a:r>
              <a:rPr sz="1800" spc="-5" dirty="0">
                <a:latin typeface="Calibri"/>
                <a:cs typeface="Calibri"/>
              </a:rPr>
              <a:t>ed.).</a:t>
            </a:r>
            <a:endParaRPr sz="1800" dirty="0">
              <a:latin typeface="Calibri"/>
              <a:cs typeface="Calibri"/>
            </a:endParaRPr>
          </a:p>
          <a:p>
            <a:pPr marL="469900">
              <a:lnSpc>
                <a:spcPct val="100000"/>
              </a:lnSpc>
            </a:pPr>
            <a:r>
              <a:rPr sz="1800" spc="-5" dirty="0">
                <a:latin typeface="Calibri"/>
                <a:cs typeface="Calibri"/>
              </a:rPr>
              <a:t>New</a:t>
            </a:r>
            <a:r>
              <a:rPr sz="1800" spc="-10" dirty="0">
                <a:latin typeface="Calibri"/>
                <a:cs typeface="Calibri"/>
              </a:rPr>
              <a:t> </a:t>
            </a:r>
            <a:r>
              <a:rPr sz="1800" spc="-35" dirty="0">
                <a:latin typeface="Calibri"/>
                <a:cs typeface="Calibri"/>
              </a:rPr>
              <a:t>York:</a:t>
            </a:r>
            <a:r>
              <a:rPr sz="1800" spc="-10" dirty="0">
                <a:latin typeface="Calibri"/>
                <a:cs typeface="Calibri"/>
              </a:rPr>
              <a:t> </a:t>
            </a:r>
            <a:r>
              <a:rPr sz="1800" spc="-15" dirty="0">
                <a:latin typeface="Calibri"/>
                <a:cs typeface="Calibri"/>
              </a:rPr>
              <a:t>Pearson.</a:t>
            </a:r>
            <a:endParaRPr sz="1800" dirty="0">
              <a:latin typeface="Calibri"/>
              <a:cs typeface="Calibri"/>
            </a:endParaRPr>
          </a:p>
          <a:p>
            <a:pPr marL="469900" marR="265430" indent="-457834">
              <a:lnSpc>
                <a:spcPct val="100000"/>
              </a:lnSpc>
            </a:pPr>
            <a:r>
              <a:rPr sz="1800" dirty="0">
                <a:latin typeface="Calibri"/>
                <a:cs typeface="Calibri"/>
              </a:rPr>
              <a:t>Gagne,</a:t>
            </a:r>
            <a:r>
              <a:rPr sz="1800" spc="10" dirty="0">
                <a:latin typeface="Calibri"/>
                <a:cs typeface="Calibri"/>
              </a:rPr>
              <a:t> </a:t>
            </a:r>
            <a:r>
              <a:rPr sz="1800" dirty="0">
                <a:latin typeface="Calibri"/>
                <a:cs typeface="Calibri"/>
              </a:rPr>
              <a:t>R.</a:t>
            </a:r>
            <a:r>
              <a:rPr sz="1800" spc="-10" dirty="0">
                <a:latin typeface="Calibri"/>
                <a:cs typeface="Calibri"/>
              </a:rPr>
              <a:t> </a:t>
            </a:r>
            <a:r>
              <a:rPr sz="1800" dirty="0">
                <a:latin typeface="Calibri"/>
                <a:cs typeface="Calibri"/>
              </a:rPr>
              <a:t>M.,</a:t>
            </a:r>
            <a:r>
              <a:rPr sz="1800" spc="5" dirty="0">
                <a:latin typeface="Calibri"/>
                <a:cs typeface="Calibri"/>
              </a:rPr>
              <a:t> </a:t>
            </a:r>
            <a:r>
              <a:rPr sz="1800" dirty="0">
                <a:latin typeface="Calibri"/>
                <a:cs typeface="Calibri"/>
              </a:rPr>
              <a:t>Briggs, </a:t>
            </a:r>
            <a:r>
              <a:rPr sz="1800" spc="-5" dirty="0">
                <a:latin typeface="Calibri"/>
                <a:cs typeface="Calibri"/>
              </a:rPr>
              <a:t>L. </a:t>
            </a:r>
            <a:r>
              <a:rPr sz="1800" dirty="0">
                <a:latin typeface="Calibri"/>
                <a:cs typeface="Calibri"/>
              </a:rPr>
              <a:t>J.,</a:t>
            </a:r>
            <a:r>
              <a:rPr sz="1800" spc="-5" dirty="0">
                <a:latin typeface="Calibri"/>
                <a:cs typeface="Calibri"/>
              </a:rPr>
              <a:t> </a:t>
            </a:r>
            <a:r>
              <a:rPr sz="1800" dirty="0">
                <a:latin typeface="Calibri"/>
                <a:cs typeface="Calibri"/>
              </a:rPr>
              <a:t>&amp;</a:t>
            </a:r>
            <a:r>
              <a:rPr sz="1800" spc="15" dirty="0">
                <a:latin typeface="Calibri"/>
                <a:cs typeface="Calibri"/>
              </a:rPr>
              <a:t> </a:t>
            </a:r>
            <a:r>
              <a:rPr sz="1800" spc="-40" dirty="0">
                <a:latin typeface="Calibri"/>
                <a:cs typeface="Calibri"/>
              </a:rPr>
              <a:t>Wager,</a:t>
            </a:r>
            <a:r>
              <a:rPr sz="1800" spc="-5" dirty="0">
                <a:latin typeface="Calibri"/>
                <a:cs typeface="Calibri"/>
              </a:rPr>
              <a:t> </a:t>
            </a:r>
            <a:r>
              <a:rPr sz="1800" spc="-95" dirty="0">
                <a:latin typeface="Calibri"/>
                <a:cs typeface="Calibri"/>
              </a:rPr>
              <a:t>W.</a:t>
            </a:r>
            <a:r>
              <a:rPr sz="1800" spc="15" dirty="0">
                <a:latin typeface="Calibri"/>
                <a:cs typeface="Calibri"/>
              </a:rPr>
              <a:t> </a:t>
            </a:r>
            <a:r>
              <a:rPr sz="1800" spc="-95" dirty="0">
                <a:latin typeface="Calibri"/>
                <a:cs typeface="Calibri"/>
              </a:rPr>
              <a:t>W.</a:t>
            </a:r>
            <a:r>
              <a:rPr sz="1800" spc="-5" dirty="0">
                <a:latin typeface="Calibri"/>
                <a:cs typeface="Calibri"/>
              </a:rPr>
              <a:t> (1992).</a:t>
            </a:r>
            <a:r>
              <a:rPr sz="1800" spc="15" dirty="0">
                <a:latin typeface="Calibri"/>
                <a:cs typeface="Calibri"/>
              </a:rPr>
              <a:t> </a:t>
            </a:r>
            <a:r>
              <a:rPr sz="1800" spc="-10" dirty="0">
                <a:latin typeface="Calibri"/>
                <a:cs typeface="Calibri"/>
              </a:rPr>
              <a:t>Principles</a:t>
            </a:r>
            <a:r>
              <a:rPr sz="1800" spc="25" dirty="0">
                <a:latin typeface="Calibri"/>
                <a:cs typeface="Calibri"/>
              </a:rPr>
              <a:t> </a:t>
            </a:r>
            <a:r>
              <a:rPr sz="1800" spc="-5" dirty="0">
                <a:latin typeface="Calibri"/>
                <a:cs typeface="Calibri"/>
              </a:rPr>
              <a:t>of</a:t>
            </a:r>
            <a:r>
              <a:rPr sz="1800" spc="15" dirty="0">
                <a:latin typeface="Calibri"/>
                <a:cs typeface="Calibri"/>
              </a:rPr>
              <a:t> </a:t>
            </a:r>
            <a:r>
              <a:rPr sz="1800" spc="-10" dirty="0">
                <a:latin typeface="Calibri"/>
                <a:cs typeface="Calibri"/>
              </a:rPr>
              <a:t>Instructional</a:t>
            </a:r>
            <a:r>
              <a:rPr sz="1800" spc="10" dirty="0">
                <a:latin typeface="Calibri"/>
                <a:cs typeface="Calibri"/>
              </a:rPr>
              <a:t> </a:t>
            </a:r>
            <a:r>
              <a:rPr sz="1800" spc="-5" dirty="0">
                <a:latin typeface="Calibri"/>
                <a:cs typeface="Calibri"/>
              </a:rPr>
              <a:t>Design</a:t>
            </a:r>
            <a:r>
              <a:rPr sz="1800" spc="10" dirty="0">
                <a:latin typeface="Calibri"/>
                <a:cs typeface="Calibri"/>
              </a:rPr>
              <a:t> </a:t>
            </a:r>
            <a:r>
              <a:rPr sz="1800" spc="-5" dirty="0">
                <a:latin typeface="Calibri"/>
                <a:cs typeface="Calibri"/>
              </a:rPr>
              <a:t>(4 </a:t>
            </a:r>
            <a:r>
              <a:rPr sz="1800" spc="-390" dirty="0">
                <a:latin typeface="Calibri"/>
                <a:cs typeface="Calibri"/>
              </a:rPr>
              <a:t> </a:t>
            </a:r>
            <a:r>
              <a:rPr sz="1800" spc="-5" dirty="0">
                <a:latin typeface="Calibri"/>
                <a:cs typeface="Calibri"/>
              </a:rPr>
              <a:t>ed.). New</a:t>
            </a:r>
            <a:r>
              <a:rPr sz="1800" spc="5" dirty="0">
                <a:latin typeface="Calibri"/>
                <a:cs typeface="Calibri"/>
              </a:rPr>
              <a:t> </a:t>
            </a:r>
            <a:r>
              <a:rPr sz="1800" spc="-35" dirty="0">
                <a:latin typeface="Calibri"/>
                <a:cs typeface="Calibri"/>
              </a:rPr>
              <a:t>York:</a:t>
            </a:r>
            <a:r>
              <a:rPr sz="1800" spc="10" dirty="0">
                <a:latin typeface="Calibri"/>
                <a:cs typeface="Calibri"/>
              </a:rPr>
              <a:t> </a:t>
            </a:r>
            <a:r>
              <a:rPr sz="1800" spc="-10" dirty="0">
                <a:latin typeface="Calibri"/>
                <a:cs typeface="Calibri"/>
              </a:rPr>
              <a:t>Harcourt</a:t>
            </a:r>
            <a:r>
              <a:rPr sz="1800" spc="5" dirty="0">
                <a:latin typeface="Calibri"/>
                <a:cs typeface="Calibri"/>
              </a:rPr>
              <a:t> </a:t>
            </a:r>
            <a:r>
              <a:rPr sz="1800" spc="-10" dirty="0">
                <a:latin typeface="Calibri"/>
                <a:cs typeface="Calibri"/>
              </a:rPr>
              <a:t>Brace</a:t>
            </a:r>
            <a:r>
              <a:rPr sz="1800" spc="-5" dirty="0">
                <a:latin typeface="Calibri"/>
                <a:cs typeface="Calibri"/>
              </a:rPr>
              <a:t> College</a:t>
            </a:r>
            <a:r>
              <a:rPr sz="1800" spc="20" dirty="0">
                <a:latin typeface="Calibri"/>
                <a:cs typeface="Calibri"/>
              </a:rPr>
              <a:t> </a:t>
            </a:r>
            <a:r>
              <a:rPr sz="1800" spc="-10" dirty="0">
                <a:latin typeface="Calibri"/>
                <a:cs typeface="Calibri"/>
              </a:rPr>
              <a:t>Publishers.</a:t>
            </a:r>
            <a:endParaRPr sz="1800" dirty="0">
              <a:latin typeface="Calibri"/>
              <a:cs typeface="Calibri"/>
            </a:endParaRPr>
          </a:p>
          <a:p>
            <a:pPr marL="12700">
              <a:lnSpc>
                <a:spcPct val="100000"/>
              </a:lnSpc>
            </a:pPr>
            <a:r>
              <a:rPr sz="1800" spc="-10" dirty="0">
                <a:latin typeface="Calibri"/>
                <a:cs typeface="Calibri"/>
              </a:rPr>
              <a:t>Joyce,</a:t>
            </a:r>
            <a:r>
              <a:rPr sz="1800" spc="5" dirty="0">
                <a:latin typeface="Calibri"/>
                <a:cs typeface="Calibri"/>
              </a:rPr>
              <a:t> </a:t>
            </a:r>
            <a:r>
              <a:rPr sz="1800" dirty="0">
                <a:latin typeface="Calibri"/>
                <a:cs typeface="Calibri"/>
              </a:rPr>
              <a:t>B.,</a:t>
            </a:r>
            <a:r>
              <a:rPr sz="1800" spc="5" dirty="0">
                <a:latin typeface="Calibri"/>
                <a:cs typeface="Calibri"/>
              </a:rPr>
              <a:t> </a:t>
            </a:r>
            <a:r>
              <a:rPr sz="1800" spc="-15" dirty="0">
                <a:latin typeface="Calibri"/>
                <a:cs typeface="Calibri"/>
              </a:rPr>
              <a:t>Weil,</a:t>
            </a:r>
            <a:r>
              <a:rPr sz="1800" spc="20" dirty="0">
                <a:latin typeface="Calibri"/>
                <a:cs typeface="Calibri"/>
              </a:rPr>
              <a:t> </a:t>
            </a:r>
            <a:r>
              <a:rPr sz="1800" dirty="0">
                <a:latin typeface="Calibri"/>
                <a:cs typeface="Calibri"/>
              </a:rPr>
              <a:t>M.,</a:t>
            </a:r>
            <a:r>
              <a:rPr sz="1800" spc="-5" dirty="0">
                <a:latin typeface="Calibri"/>
                <a:cs typeface="Calibri"/>
              </a:rPr>
              <a:t> </a:t>
            </a:r>
            <a:r>
              <a:rPr sz="1800" dirty="0">
                <a:latin typeface="Calibri"/>
                <a:cs typeface="Calibri"/>
              </a:rPr>
              <a:t>&amp;</a:t>
            </a:r>
            <a:r>
              <a:rPr sz="1800" spc="10" dirty="0">
                <a:latin typeface="Calibri"/>
                <a:cs typeface="Calibri"/>
              </a:rPr>
              <a:t> </a:t>
            </a:r>
            <a:r>
              <a:rPr sz="1800" spc="-5" dirty="0">
                <a:latin typeface="Calibri"/>
                <a:cs typeface="Calibri"/>
              </a:rPr>
              <a:t>Calhoun,</a:t>
            </a:r>
            <a:r>
              <a:rPr sz="1800" spc="20" dirty="0">
                <a:latin typeface="Calibri"/>
                <a:cs typeface="Calibri"/>
              </a:rPr>
              <a:t> </a:t>
            </a:r>
            <a:r>
              <a:rPr sz="1800" spc="-5" dirty="0">
                <a:latin typeface="Calibri"/>
                <a:cs typeface="Calibri"/>
              </a:rPr>
              <a:t>E.</a:t>
            </a:r>
            <a:r>
              <a:rPr sz="1800" spc="-10" dirty="0">
                <a:latin typeface="Calibri"/>
                <a:cs typeface="Calibri"/>
              </a:rPr>
              <a:t> </a:t>
            </a:r>
            <a:r>
              <a:rPr sz="1800" spc="-5" dirty="0">
                <a:latin typeface="Calibri"/>
                <a:cs typeface="Calibri"/>
              </a:rPr>
              <a:t>(2009).</a:t>
            </a:r>
            <a:r>
              <a:rPr sz="1800" spc="25" dirty="0">
                <a:latin typeface="Calibri"/>
                <a:cs typeface="Calibri"/>
              </a:rPr>
              <a:t> </a:t>
            </a:r>
            <a:r>
              <a:rPr sz="1800" spc="-5" dirty="0">
                <a:latin typeface="Calibri"/>
                <a:cs typeface="Calibri"/>
              </a:rPr>
              <a:t>Models</a:t>
            </a:r>
            <a:r>
              <a:rPr sz="1800" spc="15" dirty="0">
                <a:latin typeface="Calibri"/>
                <a:cs typeface="Calibri"/>
              </a:rPr>
              <a:t> </a:t>
            </a:r>
            <a:r>
              <a:rPr sz="1800" spc="-5" dirty="0">
                <a:latin typeface="Calibri"/>
                <a:cs typeface="Calibri"/>
              </a:rPr>
              <a:t>of</a:t>
            </a:r>
            <a:r>
              <a:rPr sz="1800" dirty="0">
                <a:latin typeface="Calibri"/>
                <a:cs typeface="Calibri"/>
              </a:rPr>
              <a:t> </a:t>
            </a:r>
            <a:r>
              <a:rPr sz="1800" spc="-25" dirty="0">
                <a:latin typeface="Calibri"/>
                <a:cs typeface="Calibri"/>
              </a:rPr>
              <a:t>Teaching</a:t>
            </a:r>
            <a:r>
              <a:rPr sz="1800" spc="20" dirty="0">
                <a:latin typeface="Calibri"/>
                <a:cs typeface="Calibri"/>
              </a:rPr>
              <a:t> </a:t>
            </a:r>
            <a:r>
              <a:rPr sz="1800" spc="-5" dirty="0">
                <a:latin typeface="Calibri"/>
                <a:cs typeface="Calibri"/>
              </a:rPr>
              <a:t>(8</a:t>
            </a:r>
            <a:r>
              <a:rPr sz="1800" spc="15" dirty="0">
                <a:latin typeface="Calibri"/>
                <a:cs typeface="Calibri"/>
              </a:rPr>
              <a:t> </a:t>
            </a:r>
            <a:r>
              <a:rPr sz="1800" spc="-5" dirty="0">
                <a:latin typeface="Calibri"/>
                <a:cs typeface="Calibri"/>
              </a:rPr>
              <a:t>ed.).</a:t>
            </a:r>
            <a:r>
              <a:rPr sz="1800" spc="10" dirty="0">
                <a:latin typeface="Calibri"/>
                <a:cs typeface="Calibri"/>
              </a:rPr>
              <a:t> </a:t>
            </a:r>
            <a:r>
              <a:rPr sz="1800" spc="-5" dirty="0">
                <a:latin typeface="Calibri"/>
                <a:cs typeface="Calibri"/>
              </a:rPr>
              <a:t>New</a:t>
            </a:r>
            <a:r>
              <a:rPr sz="1800" spc="5" dirty="0">
                <a:latin typeface="Calibri"/>
                <a:cs typeface="Calibri"/>
              </a:rPr>
              <a:t> </a:t>
            </a:r>
            <a:r>
              <a:rPr sz="1800" spc="-10" dirty="0">
                <a:latin typeface="Calibri"/>
                <a:cs typeface="Calibri"/>
              </a:rPr>
              <a:t>Jersey:</a:t>
            </a:r>
            <a:endParaRPr sz="1800" dirty="0">
              <a:latin typeface="Calibri"/>
              <a:cs typeface="Calibri"/>
            </a:endParaRPr>
          </a:p>
          <a:p>
            <a:pPr marL="469900">
              <a:lnSpc>
                <a:spcPct val="100000"/>
              </a:lnSpc>
              <a:spcBef>
                <a:spcPts val="5"/>
              </a:spcBef>
            </a:pPr>
            <a:r>
              <a:rPr sz="1800" spc="-15" dirty="0">
                <a:latin typeface="Calibri"/>
                <a:cs typeface="Calibri"/>
              </a:rPr>
              <a:t>Pearson </a:t>
            </a:r>
            <a:r>
              <a:rPr sz="1800" spc="-10" dirty="0">
                <a:latin typeface="Calibri"/>
                <a:cs typeface="Calibri"/>
              </a:rPr>
              <a:t>Education,Inc.</a:t>
            </a:r>
            <a:endParaRPr sz="1800" dirty="0">
              <a:latin typeface="Calibri"/>
              <a:cs typeface="Calibri"/>
            </a:endParaRPr>
          </a:p>
          <a:p>
            <a:pPr marL="469900" marR="570230" indent="-457834">
              <a:lnSpc>
                <a:spcPct val="100000"/>
              </a:lnSpc>
            </a:pPr>
            <a:r>
              <a:rPr sz="1800" spc="-10" dirty="0">
                <a:latin typeface="Calibri"/>
                <a:cs typeface="Calibri"/>
              </a:rPr>
              <a:t>Menteri</a:t>
            </a:r>
            <a:r>
              <a:rPr sz="1800" spc="5" dirty="0">
                <a:latin typeface="Calibri"/>
                <a:cs typeface="Calibri"/>
              </a:rPr>
              <a:t> </a:t>
            </a:r>
            <a:r>
              <a:rPr sz="1800" spc="-15" dirty="0">
                <a:latin typeface="Calibri"/>
                <a:cs typeface="Calibri"/>
              </a:rPr>
              <a:t>Pendidikan</a:t>
            </a:r>
            <a:r>
              <a:rPr sz="1800" spc="35" dirty="0">
                <a:latin typeface="Calibri"/>
                <a:cs typeface="Calibri"/>
              </a:rPr>
              <a:t> </a:t>
            </a:r>
            <a:r>
              <a:rPr sz="1800" spc="-5" dirty="0">
                <a:latin typeface="Calibri"/>
                <a:cs typeface="Calibri"/>
              </a:rPr>
              <a:t>dan</a:t>
            </a:r>
            <a:r>
              <a:rPr sz="1800" spc="35" dirty="0">
                <a:latin typeface="Calibri"/>
                <a:cs typeface="Calibri"/>
              </a:rPr>
              <a:t> </a:t>
            </a:r>
            <a:r>
              <a:rPr sz="1800" spc="-10" dirty="0">
                <a:latin typeface="Calibri"/>
                <a:cs typeface="Calibri"/>
              </a:rPr>
              <a:t>Kebudayaan</a:t>
            </a:r>
            <a:r>
              <a:rPr sz="1800" spc="15" dirty="0">
                <a:latin typeface="Calibri"/>
                <a:cs typeface="Calibri"/>
              </a:rPr>
              <a:t> </a:t>
            </a:r>
            <a:r>
              <a:rPr sz="1800" spc="-10" dirty="0">
                <a:latin typeface="Calibri"/>
                <a:cs typeface="Calibri"/>
              </a:rPr>
              <a:t>Republik</a:t>
            </a:r>
            <a:r>
              <a:rPr sz="1800" spc="30" dirty="0">
                <a:latin typeface="Calibri"/>
                <a:cs typeface="Calibri"/>
              </a:rPr>
              <a:t> </a:t>
            </a:r>
            <a:r>
              <a:rPr sz="1800" spc="-5" dirty="0">
                <a:latin typeface="Calibri"/>
                <a:cs typeface="Calibri"/>
              </a:rPr>
              <a:t>Indonesia.</a:t>
            </a:r>
            <a:r>
              <a:rPr sz="1800" dirty="0">
                <a:latin typeface="Calibri"/>
                <a:cs typeface="Calibri"/>
              </a:rPr>
              <a:t> </a:t>
            </a:r>
            <a:r>
              <a:rPr sz="1800" spc="-5" dirty="0">
                <a:latin typeface="Calibri"/>
                <a:cs typeface="Calibri"/>
              </a:rPr>
              <a:t>(2020).</a:t>
            </a:r>
            <a:r>
              <a:rPr sz="1800" spc="45" dirty="0">
                <a:latin typeface="Calibri"/>
                <a:cs typeface="Calibri"/>
              </a:rPr>
              <a:t> </a:t>
            </a:r>
            <a:r>
              <a:rPr sz="1800" spc="-30" dirty="0">
                <a:latin typeface="Calibri"/>
                <a:cs typeface="Calibri"/>
              </a:rPr>
              <a:t>Tentang</a:t>
            </a:r>
            <a:r>
              <a:rPr sz="1800" spc="5" dirty="0">
                <a:latin typeface="Calibri"/>
                <a:cs typeface="Calibri"/>
              </a:rPr>
              <a:t> </a:t>
            </a:r>
            <a:r>
              <a:rPr sz="1800" b="1" spc="-5" dirty="0">
                <a:latin typeface="Calibri"/>
                <a:cs typeface="Calibri"/>
              </a:rPr>
              <a:t>Standar </a:t>
            </a:r>
            <a:r>
              <a:rPr sz="1800" b="1" spc="-395" dirty="0">
                <a:latin typeface="Calibri"/>
                <a:cs typeface="Calibri"/>
              </a:rPr>
              <a:t> </a:t>
            </a:r>
            <a:r>
              <a:rPr sz="1800" b="1" dirty="0">
                <a:latin typeface="Calibri"/>
                <a:cs typeface="Calibri"/>
              </a:rPr>
              <a:t>Nasional</a:t>
            </a:r>
            <a:r>
              <a:rPr sz="1800" b="1" spc="-30" dirty="0">
                <a:latin typeface="Calibri"/>
                <a:cs typeface="Calibri"/>
              </a:rPr>
              <a:t> </a:t>
            </a:r>
            <a:r>
              <a:rPr sz="1800" b="1" spc="-10" dirty="0">
                <a:latin typeface="Calibri"/>
                <a:cs typeface="Calibri"/>
              </a:rPr>
              <a:t>Pendidikan</a:t>
            </a:r>
            <a:r>
              <a:rPr sz="1800" b="1" spc="-25" dirty="0">
                <a:latin typeface="Calibri"/>
                <a:cs typeface="Calibri"/>
              </a:rPr>
              <a:t> </a:t>
            </a:r>
            <a:r>
              <a:rPr sz="1800" b="1" dirty="0">
                <a:latin typeface="Calibri"/>
                <a:cs typeface="Calibri"/>
              </a:rPr>
              <a:t>Tinggi</a:t>
            </a:r>
            <a:r>
              <a:rPr sz="1800" dirty="0">
                <a:latin typeface="Calibri"/>
                <a:cs typeface="Calibri"/>
              </a:rPr>
              <a:t>.</a:t>
            </a:r>
            <a:r>
              <a:rPr sz="1800" spc="-20" dirty="0">
                <a:latin typeface="Calibri"/>
                <a:cs typeface="Calibri"/>
              </a:rPr>
              <a:t> Peraturan</a:t>
            </a:r>
            <a:r>
              <a:rPr sz="1800" spc="5" dirty="0">
                <a:latin typeface="Calibri"/>
                <a:cs typeface="Calibri"/>
              </a:rPr>
              <a:t> </a:t>
            </a:r>
            <a:r>
              <a:rPr sz="1800" spc="-10" dirty="0">
                <a:latin typeface="Calibri"/>
                <a:cs typeface="Calibri"/>
              </a:rPr>
              <a:t>Menteri</a:t>
            </a:r>
            <a:r>
              <a:rPr sz="1800" spc="5" dirty="0">
                <a:latin typeface="Calibri"/>
                <a:cs typeface="Calibri"/>
              </a:rPr>
              <a:t> </a:t>
            </a:r>
            <a:r>
              <a:rPr sz="1800" spc="-15" dirty="0">
                <a:latin typeface="Calibri"/>
                <a:cs typeface="Calibri"/>
              </a:rPr>
              <a:t>Pendidikan</a:t>
            </a:r>
            <a:r>
              <a:rPr sz="1800" spc="35" dirty="0">
                <a:latin typeface="Calibri"/>
                <a:cs typeface="Calibri"/>
              </a:rPr>
              <a:t> </a:t>
            </a:r>
            <a:r>
              <a:rPr sz="1800" spc="-5" dirty="0">
                <a:latin typeface="Calibri"/>
                <a:cs typeface="Calibri"/>
              </a:rPr>
              <a:t>dan</a:t>
            </a:r>
            <a:r>
              <a:rPr sz="1800" spc="35" dirty="0">
                <a:latin typeface="Calibri"/>
                <a:cs typeface="Calibri"/>
              </a:rPr>
              <a:t> </a:t>
            </a:r>
            <a:r>
              <a:rPr sz="1800" spc="-10" dirty="0">
                <a:latin typeface="Calibri"/>
                <a:cs typeface="Calibri"/>
              </a:rPr>
              <a:t>Kebudayaan </a:t>
            </a:r>
            <a:r>
              <a:rPr sz="1800" spc="-5" dirty="0">
                <a:latin typeface="Calibri"/>
                <a:cs typeface="Calibri"/>
              </a:rPr>
              <a:t> </a:t>
            </a:r>
            <a:r>
              <a:rPr sz="1800" spc="-10" dirty="0">
                <a:latin typeface="Calibri"/>
                <a:cs typeface="Calibri"/>
              </a:rPr>
              <a:t>Republik</a:t>
            </a:r>
            <a:r>
              <a:rPr sz="1800" spc="15" dirty="0">
                <a:latin typeface="Calibri"/>
                <a:cs typeface="Calibri"/>
              </a:rPr>
              <a:t> </a:t>
            </a:r>
            <a:r>
              <a:rPr sz="1800" spc="-5" dirty="0">
                <a:latin typeface="Calibri"/>
                <a:cs typeface="Calibri"/>
              </a:rPr>
              <a:t>Indonesia</a:t>
            </a:r>
            <a:r>
              <a:rPr sz="1800" spc="5" dirty="0">
                <a:latin typeface="Calibri"/>
                <a:cs typeface="Calibri"/>
              </a:rPr>
              <a:t> </a:t>
            </a:r>
            <a:r>
              <a:rPr sz="1800" dirty="0">
                <a:latin typeface="Calibri"/>
                <a:cs typeface="Calibri"/>
              </a:rPr>
              <a:t>Nomor</a:t>
            </a:r>
            <a:r>
              <a:rPr sz="1800" spc="10" dirty="0">
                <a:latin typeface="Calibri"/>
                <a:cs typeface="Calibri"/>
              </a:rPr>
              <a:t> </a:t>
            </a:r>
            <a:r>
              <a:rPr sz="1800" dirty="0">
                <a:latin typeface="Calibri"/>
                <a:cs typeface="Calibri"/>
              </a:rPr>
              <a:t>3 </a:t>
            </a:r>
            <a:r>
              <a:rPr sz="1800" spc="-30" dirty="0">
                <a:latin typeface="Calibri"/>
                <a:cs typeface="Calibri"/>
              </a:rPr>
              <a:t>Tahun</a:t>
            </a:r>
            <a:r>
              <a:rPr sz="1800" spc="15" dirty="0">
                <a:latin typeface="Calibri"/>
                <a:cs typeface="Calibri"/>
              </a:rPr>
              <a:t> </a:t>
            </a:r>
            <a:r>
              <a:rPr sz="1800" spc="-5" dirty="0">
                <a:latin typeface="Calibri"/>
                <a:cs typeface="Calibri"/>
              </a:rPr>
              <a:t>2020.</a:t>
            </a:r>
            <a:endParaRPr sz="1800" dirty="0">
              <a:latin typeface="Calibri"/>
              <a:cs typeface="Calibri"/>
            </a:endParaRPr>
          </a:p>
          <a:p>
            <a:pPr marL="12700">
              <a:lnSpc>
                <a:spcPct val="100000"/>
              </a:lnSpc>
            </a:pPr>
            <a:r>
              <a:rPr sz="1800" spc="-5" dirty="0">
                <a:latin typeface="Calibri"/>
                <a:cs typeface="Calibri"/>
              </a:rPr>
              <a:t>Kepmendikbud</a:t>
            </a:r>
            <a:r>
              <a:rPr sz="1800" spc="25" dirty="0">
                <a:latin typeface="Calibri"/>
                <a:cs typeface="Calibri"/>
              </a:rPr>
              <a:t> </a:t>
            </a:r>
            <a:r>
              <a:rPr sz="1800" dirty="0">
                <a:latin typeface="Calibri"/>
                <a:cs typeface="Calibri"/>
              </a:rPr>
              <a:t>No.</a:t>
            </a:r>
            <a:r>
              <a:rPr sz="1800" spc="-5" dirty="0">
                <a:latin typeface="Calibri"/>
                <a:cs typeface="Calibri"/>
              </a:rPr>
              <a:t> </a:t>
            </a:r>
            <a:r>
              <a:rPr sz="1800" dirty="0">
                <a:latin typeface="Calibri"/>
                <a:cs typeface="Calibri"/>
              </a:rPr>
              <a:t>3/M/2021</a:t>
            </a:r>
            <a:r>
              <a:rPr sz="1800" spc="5" dirty="0">
                <a:latin typeface="Calibri"/>
                <a:cs typeface="Calibri"/>
              </a:rPr>
              <a:t> </a:t>
            </a:r>
            <a:r>
              <a:rPr sz="1800" spc="-30" dirty="0">
                <a:latin typeface="Calibri"/>
                <a:cs typeface="Calibri"/>
              </a:rPr>
              <a:t>Tahun</a:t>
            </a:r>
            <a:r>
              <a:rPr sz="1800" spc="10" dirty="0">
                <a:latin typeface="Calibri"/>
                <a:cs typeface="Calibri"/>
              </a:rPr>
              <a:t> </a:t>
            </a:r>
            <a:r>
              <a:rPr sz="1800" dirty="0">
                <a:latin typeface="Calibri"/>
                <a:cs typeface="Calibri"/>
              </a:rPr>
              <a:t>2021, </a:t>
            </a:r>
            <a:r>
              <a:rPr sz="1800" spc="-30" dirty="0">
                <a:latin typeface="Calibri"/>
                <a:cs typeface="Calibri"/>
              </a:rPr>
              <a:t>Tentang</a:t>
            </a:r>
            <a:r>
              <a:rPr sz="1800" spc="10" dirty="0">
                <a:latin typeface="Calibri"/>
                <a:cs typeface="Calibri"/>
              </a:rPr>
              <a:t> </a:t>
            </a:r>
            <a:r>
              <a:rPr sz="1800" spc="-10" dirty="0">
                <a:latin typeface="Calibri"/>
                <a:cs typeface="Calibri"/>
              </a:rPr>
              <a:t>Indikator</a:t>
            </a:r>
            <a:r>
              <a:rPr sz="1800" spc="-5" dirty="0">
                <a:latin typeface="Calibri"/>
                <a:cs typeface="Calibri"/>
              </a:rPr>
              <a:t> Kinerja Utama;</a:t>
            </a:r>
            <a:endParaRPr sz="1800" dirty="0">
              <a:latin typeface="Calibri"/>
              <a:cs typeface="Calibri"/>
            </a:endParaRPr>
          </a:p>
          <a:p>
            <a:pPr marL="469900" marR="5080" indent="-457834" algn="just">
              <a:lnSpc>
                <a:spcPct val="100000"/>
              </a:lnSpc>
            </a:pPr>
            <a:r>
              <a:rPr sz="1800" spc="-10" dirty="0">
                <a:latin typeface="Calibri"/>
                <a:cs typeface="Calibri"/>
              </a:rPr>
              <a:t>Panduan Penyusunan Kurikulum </a:t>
            </a:r>
            <a:r>
              <a:rPr sz="1800" spc="-15" dirty="0">
                <a:latin typeface="Calibri"/>
                <a:cs typeface="Calibri"/>
              </a:rPr>
              <a:t>Pendidikan </a:t>
            </a:r>
            <a:r>
              <a:rPr sz="1800" spc="-5" dirty="0">
                <a:latin typeface="Calibri"/>
                <a:cs typeface="Calibri"/>
              </a:rPr>
              <a:t>Tinggi di </a:t>
            </a:r>
            <a:r>
              <a:rPr sz="1800" spc="-20" dirty="0">
                <a:latin typeface="Calibri"/>
                <a:cs typeface="Calibri"/>
              </a:rPr>
              <a:t>Era </a:t>
            </a:r>
            <a:r>
              <a:rPr sz="1800" spc="-5" dirty="0">
                <a:latin typeface="Calibri"/>
                <a:cs typeface="Calibri"/>
              </a:rPr>
              <a:t>Industri </a:t>
            </a:r>
            <a:r>
              <a:rPr sz="1800" dirty="0">
                <a:latin typeface="Calibri"/>
                <a:cs typeface="Calibri"/>
              </a:rPr>
              <a:t>4.0 </a:t>
            </a:r>
            <a:r>
              <a:rPr sz="1800" spc="-5" dirty="0">
                <a:latin typeface="Calibri"/>
                <a:cs typeface="Calibri"/>
              </a:rPr>
              <a:t>Untuk Mendukung </a:t>
            </a:r>
            <a:r>
              <a:rPr sz="1800" dirty="0">
                <a:latin typeface="Calibri"/>
                <a:cs typeface="Calibri"/>
              </a:rPr>
              <a:t> </a:t>
            </a:r>
            <a:r>
              <a:rPr sz="1800" spc="-15" dirty="0">
                <a:latin typeface="Calibri"/>
                <a:cs typeface="Calibri"/>
              </a:rPr>
              <a:t>Merdeka </a:t>
            </a:r>
            <a:r>
              <a:rPr sz="1800" dirty="0">
                <a:latin typeface="Calibri"/>
                <a:cs typeface="Calibri"/>
              </a:rPr>
              <a:t>Belajar – </a:t>
            </a:r>
            <a:r>
              <a:rPr sz="1800" spc="-5" dirty="0">
                <a:latin typeface="Calibri"/>
                <a:cs typeface="Calibri"/>
              </a:rPr>
              <a:t>Kampus </a:t>
            </a:r>
            <a:r>
              <a:rPr sz="1800" spc="-10" dirty="0">
                <a:latin typeface="Calibri"/>
                <a:cs typeface="Calibri"/>
              </a:rPr>
              <a:t>Merdeka, </a:t>
            </a:r>
            <a:r>
              <a:rPr sz="1800" spc="-15" dirty="0">
                <a:latin typeface="Calibri"/>
                <a:cs typeface="Calibri"/>
              </a:rPr>
              <a:t>Direktorat </a:t>
            </a:r>
            <a:r>
              <a:rPr sz="1800" spc="-10" dirty="0">
                <a:latin typeface="Calibri"/>
                <a:cs typeface="Calibri"/>
              </a:rPr>
              <a:t>Pembelajaran </a:t>
            </a:r>
            <a:r>
              <a:rPr sz="1800" spc="-5" dirty="0">
                <a:latin typeface="Calibri"/>
                <a:cs typeface="Calibri"/>
              </a:rPr>
              <a:t>dan Kemahasiwaan, </a:t>
            </a:r>
            <a:r>
              <a:rPr sz="1800" dirty="0">
                <a:latin typeface="Calibri"/>
                <a:cs typeface="Calibri"/>
              </a:rPr>
              <a:t> </a:t>
            </a:r>
            <a:r>
              <a:rPr sz="1800" spc="-10" dirty="0">
                <a:latin typeface="Calibri"/>
                <a:cs typeface="Calibri"/>
              </a:rPr>
              <a:t>Dikti,</a:t>
            </a:r>
            <a:r>
              <a:rPr sz="1800" spc="15" dirty="0">
                <a:latin typeface="Calibri"/>
                <a:cs typeface="Calibri"/>
              </a:rPr>
              <a:t> </a:t>
            </a:r>
            <a:r>
              <a:rPr sz="1800" spc="-5" dirty="0">
                <a:latin typeface="Calibri"/>
                <a:cs typeface="Calibri"/>
              </a:rPr>
              <a:t>Kemendikbud,</a:t>
            </a:r>
            <a:r>
              <a:rPr sz="1800" spc="15" dirty="0">
                <a:latin typeface="Calibri"/>
                <a:cs typeface="Calibri"/>
              </a:rPr>
              <a:t> </a:t>
            </a:r>
            <a:r>
              <a:rPr sz="1800" spc="-5" dirty="0">
                <a:latin typeface="Calibri"/>
                <a:cs typeface="Calibri"/>
              </a:rPr>
              <a:t>tahun</a:t>
            </a:r>
            <a:r>
              <a:rPr sz="1800" spc="15" dirty="0">
                <a:latin typeface="Calibri"/>
                <a:cs typeface="Calibri"/>
              </a:rPr>
              <a:t> </a:t>
            </a:r>
            <a:r>
              <a:rPr sz="1800" spc="-5" dirty="0">
                <a:latin typeface="Calibri"/>
                <a:cs typeface="Calibri"/>
              </a:rPr>
              <a:t>2020.</a:t>
            </a:r>
            <a:endParaRPr sz="1800" dirty="0">
              <a:latin typeface="Calibri"/>
              <a:cs typeface="Calibri"/>
            </a:endParaRPr>
          </a:p>
          <a:p>
            <a:pPr marL="469900" marR="1226185" indent="-457834" algn="just">
              <a:lnSpc>
                <a:spcPct val="100000"/>
              </a:lnSpc>
            </a:pPr>
            <a:r>
              <a:rPr sz="1800" spc="-10" dirty="0">
                <a:latin typeface="Calibri"/>
                <a:cs typeface="Calibri"/>
              </a:rPr>
              <a:t>Buku Panduan </a:t>
            </a:r>
            <a:r>
              <a:rPr sz="1800" spc="-15" dirty="0">
                <a:latin typeface="Calibri"/>
                <a:cs typeface="Calibri"/>
              </a:rPr>
              <a:t>Merdeka </a:t>
            </a:r>
            <a:r>
              <a:rPr sz="1800" dirty="0">
                <a:latin typeface="Calibri"/>
                <a:cs typeface="Calibri"/>
              </a:rPr>
              <a:t>Belajar – </a:t>
            </a:r>
            <a:r>
              <a:rPr sz="1800" spc="-5" dirty="0">
                <a:latin typeface="Calibri"/>
                <a:cs typeface="Calibri"/>
              </a:rPr>
              <a:t>Kampus </a:t>
            </a:r>
            <a:r>
              <a:rPr sz="1800" spc="-10" dirty="0">
                <a:latin typeface="Calibri"/>
                <a:cs typeface="Calibri"/>
              </a:rPr>
              <a:t>Merdeka, </a:t>
            </a:r>
            <a:r>
              <a:rPr sz="1800" spc="-5" dirty="0">
                <a:latin typeface="Calibri"/>
                <a:cs typeface="Calibri"/>
              </a:rPr>
              <a:t>Ditjen Belmawa, </a:t>
            </a:r>
            <a:r>
              <a:rPr sz="1800" spc="-10" dirty="0">
                <a:latin typeface="Calibri"/>
                <a:cs typeface="Calibri"/>
              </a:rPr>
              <a:t>Dikti- </a:t>
            </a:r>
            <a:r>
              <a:rPr sz="1800" spc="-395" dirty="0">
                <a:latin typeface="Calibri"/>
                <a:cs typeface="Calibri"/>
              </a:rPr>
              <a:t> </a:t>
            </a:r>
            <a:r>
              <a:rPr sz="1800" spc="-5" dirty="0">
                <a:latin typeface="Calibri"/>
                <a:cs typeface="Calibri"/>
              </a:rPr>
              <a:t>Kemendikbud,</a:t>
            </a:r>
            <a:r>
              <a:rPr sz="1800" spc="10" dirty="0">
                <a:latin typeface="Calibri"/>
                <a:cs typeface="Calibri"/>
              </a:rPr>
              <a:t> </a:t>
            </a:r>
            <a:r>
              <a:rPr sz="1800" dirty="0">
                <a:latin typeface="Calibri"/>
                <a:cs typeface="Calibri"/>
              </a:rPr>
              <a:t>2020.</a:t>
            </a:r>
          </a:p>
        </p:txBody>
      </p:sp>
      <p:pic>
        <p:nvPicPr>
          <p:cNvPr id="8" name="object 8"/>
          <p:cNvPicPr/>
          <p:nvPr/>
        </p:nvPicPr>
        <p:blipFill>
          <a:blip r:embed="rId2" cstate="print"/>
          <a:stretch>
            <a:fillRect/>
          </a:stretch>
        </p:blipFill>
        <p:spPr>
          <a:xfrm>
            <a:off x="926592" y="131063"/>
            <a:ext cx="1674113" cy="560070"/>
          </a:xfrm>
          <a:prstGeom prst="rect">
            <a:avLst/>
          </a:prstGeom>
        </p:spPr>
      </p:pic>
      <p:pic>
        <p:nvPicPr>
          <p:cNvPr id="9" name="object 9"/>
          <p:cNvPicPr/>
          <p:nvPr/>
        </p:nvPicPr>
        <p:blipFill>
          <a:blip r:embed="rId3" cstate="print"/>
          <a:stretch>
            <a:fillRect/>
          </a:stretch>
        </p:blipFill>
        <p:spPr>
          <a:xfrm>
            <a:off x="918972" y="123444"/>
            <a:ext cx="1655825" cy="541781"/>
          </a:xfrm>
          <a:prstGeom prst="rect">
            <a:avLst/>
          </a:prstGeom>
        </p:spPr>
      </p:pic>
      <p:pic>
        <p:nvPicPr>
          <p:cNvPr id="10" name="object 10"/>
          <p:cNvPicPr/>
          <p:nvPr/>
        </p:nvPicPr>
        <p:blipFill>
          <a:blip r:embed="rId4" cstate="print"/>
          <a:stretch>
            <a:fillRect/>
          </a:stretch>
        </p:blipFill>
        <p:spPr>
          <a:xfrm>
            <a:off x="984516" y="189611"/>
            <a:ext cx="1527289" cy="41300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44F520-D877-3A5C-8D3D-5DA1C8F60DE5}"/>
              </a:ext>
            </a:extLst>
          </p:cNvPr>
          <p:cNvPicPr>
            <a:picLocks noChangeAspect="1"/>
          </p:cNvPicPr>
          <p:nvPr/>
        </p:nvPicPr>
        <p:blipFill rotWithShape="1">
          <a:blip r:embed="rId2"/>
          <a:srcRect l="24277" t="31930" r="25493" b="27894"/>
          <a:stretch/>
        </p:blipFill>
        <p:spPr>
          <a:xfrm>
            <a:off x="782051" y="1167062"/>
            <a:ext cx="11008895" cy="4952922"/>
          </a:xfrm>
          <a:prstGeom prst="rect">
            <a:avLst/>
          </a:prstGeom>
        </p:spPr>
      </p:pic>
    </p:spTree>
    <p:extLst>
      <p:ext uri="{BB962C8B-B14F-4D97-AF65-F5344CB8AC3E}">
        <p14:creationId xmlns:p14="http://schemas.microsoft.com/office/powerpoint/2010/main" val="2629493533"/>
      </p:ext>
    </p:extLst>
  </p:cSld>
  <p:clrMapOvr>
    <a:masterClrMapping/>
  </p:clrMapOvr>
</p:sld>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5.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6.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7.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Facet</Template>
  <TotalTime>179</TotalTime>
  <Words>5037</Words>
  <Application>Microsoft Office PowerPoint</Application>
  <PresentationFormat>Widescreen</PresentationFormat>
  <Paragraphs>1136</Paragraphs>
  <Slides>87</Slides>
  <Notes>0</Notes>
  <HiddenSlides>0</HiddenSlides>
  <MMClips>0</MMClips>
  <ScaleCrop>false</ScaleCrop>
  <HeadingPairs>
    <vt:vector size="6" baseType="variant">
      <vt:variant>
        <vt:lpstr>Fonts Used</vt:lpstr>
      </vt:variant>
      <vt:variant>
        <vt:i4>33</vt:i4>
      </vt:variant>
      <vt:variant>
        <vt:lpstr>Theme</vt:lpstr>
      </vt:variant>
      <vt:variant>
        <vt:i4>7</vt:i4>
      </vt:variant>
      <vt:variant>
        <vt:lpstr>Slide Titles</vt:lpstr>
      </vt:variant>
      <vt:variant>
        <vt:i4>87</vt:i4>
      </vt:variant>
    </vt:vector>
  </HeadingPairs>
  <TitlesOfParts>
    <vt:vector size="127" baseType="lpstr">
      <vt:lpstr>Yu Gothic</vt:lpstr>
      <vt:lpstr>Abadi</vt:lpstr>
      <vt:lpstr>Agency FB</vt:lpstr>
      <vt:lpstr>Arial</vt:lpstr>
      <vt:lpstr>Arial Black</vt:lpstr>
      <vt:lpstr>Arial MT</vt:lpstr>
      <vt:lpstr>Arial Narrow</vt:lpstr>
      <vt:lpstr>Bahnschrift SemiBold</vt:lpstr>
      <vt:lpstr>BritannicBold</vt:lpstr>
      <vt:lpstr>Calibri</vt:lpstr>
      <vt:lpstr>Calibri Light</vt:lpstr>
      <vt:lpstr>Calibri-Bold</vt:lpstr>
      <vt:lpstr>Calibri-BoldItalic</vt:lpstr>
      <vt:lpstr>Cambria</vt:lpstr>
      <vt:lpstr>Corbel</vt:lpstr>
      <vt:lpstr>Courier New</vt:lpstr>
      <vt:lpstr>Georgia</vt:lpstr>
      <vt:lpstr>Gill Sans MT</vt:lpstr>
      <vt:lpstr>Impact</vt:lpstr>
      <vt:lpstr>Lato</vt:lpstr>
      <vt:lpstr>Microsoft Sans Serif</vt:lpstr>
      <vt:lpstr>Rockwell</vt:lpstr>
      <vt:lpstr>Segoe UI</vt:lpstr>
      <vt:lpstr>Symbol</vt:lpstr>
      <vt:lpstr>Tahoma</vt:lpstr>
      <vt:lpstr>Times New Roman</vt:lpstr>
      <vt:lpstr>Trebuchet MS</vt:lpstr>
      <vt:lpstr>Tw Cen MT</vt:lpstr>
      <vt:lpstr>Tw Cen MT Condensed</vt:lpstr>
      <vt:lpstr>TwCenMT-Bold</vt:lpstr>
      <vt:lpstr>Verdana</vt:lpstr>
      <vt:lpstr>Wingdings</vt:lpstr>
      <vt:lpstr>Wingdings 3</vt:lpstr>
      <vt:lpstr>Facet</vt:lpstr>
      <vt:lpstr>Office Theme</vt:lpstr>
      <vt:lpstr>1_Office Theme</vt:lpstr>
      <vt:lpstr>Parallax</vt:lpstr>
      <vt:lpstr>Parcel</vt:lpstr>
      <vt:lpstr>Atlas</vt:lpstr>
      <vt:lpstr>Integral</vt:lpstr>
      <vt:lpstr>PowerPoint Presentation</vt:lpstr>
      <vt:lpstr>PowerPoint Presentation</vt:lpstr>
      <vt:lpstr>PowerPoint Presentation</vt:lpstr>
      <vt:lpstr>PowerPoint Presentation</vt:lpstr>
      <vt:lpstr>Rujukan Utama</vt:lpstr>
      <vt:lpstr>FUNGSI PENDIDIKAN TINGGI Undang-undang No.12/2012 pasal 4 </vt:lpstr>
      <vt:lpstr>PowerPoint Presentation</vt:lpstr>
      <vt:lpstr>PowerPoint Presentation</vt:lpstr>
      <vt:lpstr>PowerPoint Presentation</vt:lpstr>
      <vt:lpstr>PowerPoint Presentation</vt:lpstr>
      <vt:lpstr>PowerPoint Presentation</vt:lpstr>
      <vt:lpstr>PowerPoint Presentation</vt:lpstr>
      <vt:lpstr>KONDISI EKSTERNAL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PARADIGM SHIFT</vt:lpstr>
      <vt:lpstr>PowerPoint Presentation</vt:lpstr>
      <vt:lpstr>PowerPoint Presentation</vt:lpstr>
      <vt:lpstr>PowerPoint Presentation</vt:lpstr>
      <vt:lpstr>PowerPoint Presentation</vt:lpstr>
      <vt:lpstr>PowerPoint Presentation</vt:lpstr>
      <vt:lpstr>Goals Pendidikan di Masa Depan</vt:lpstr>
      <vt:lpstr>PowerPoint Presentation</vt:lpstr>
      <vt:lpstr>PowerPoint Presentation</vt:lpstr>
      <vt:lpstr>PowerPoint Presentation</vt:lpstr>
      <vt:lpstr>PowerPoint Presentation</vt:lpstr>
      <vt:lpstr>PowerPoint Presentation</vt:lpstr>
      <vt:lpstr>PowerPoint Presentation</vt:lpstr>
      <vt:lpstr>INDIKATOR KINERJA UTAMA PTN dan L2Dikti</vt:lpstr>
      <vt:lpstr>PowerPoint Presentation</vt:lpstr>
      <vt:lpstr>PowerPoint Presentation</vt:lpstr>
      <vt:lpstr>“OBE adalah pendekatan dalam sistem pendidikan  dengan fokus yang jelas dan mengatur segala sesuatu  dalam sistem pendidikan sehingga kemampuan apa  yang penting bagi mahasiswa dapat dilakukan pada  akhir pengalaman belajar mereka.”</vt:lpstr>
      <vt:lpstr>OBC</vt:lpstr>
      <vt:lpstr>PowerPoint Presentation</vt:lpstr>
      <vt:lpstr>Kurikuler</vt:lpstr>
      <vt:lpstr>PowerPoint Presentation</vt:lpstr>
      <vt:lpstr>STEP-VI: CONTINUOUS IMPROVEMENT</vt:lpstr>
      <vt:lpstr>STEP-VI: CONTINUOUS IMPROVEMENT</vt:lpstr>
      <vt:lpstr>STEP-VI: CONTINUOUS IMPROVEMENT</vt:lpstr>
      <vt:lpstr>PowerPoint Presentation</vt:lpstr>
      <vt:lpstr>PowerPoint Presentation</vt:lpstr>
      <vt:lpstr>PowerPoint Presentation</vt:lpstr>
      <vt:lpstr>PowerPoint Presentation</vt:lpstr>
      <vt:lpstr>PowerPoint Presentation</vt:lpstr>
      <vt:lpstr>PowerPoint Presentation</vt:lpstr>
      <vt:lpstr>Anatomy CPL (SLO)</vt:lpstr>
      <vt:lpstr>PowerPoint Presentation</vt:lpstr>
      <vt:lpstr>PowerPoint Presentation</vt:lpstr>
      <vt:lpstr>Visi keilmuan  (scientific vision)</vt:lpstr>
      <vt:lpstr>PowerPoint Presentation</vt:lpstr>
      <vt:lpstr>PowerPoint Presentation</vt:lpstr>
      <vt:lpstr>Acuan KKNI: Rumusan Pengetahuan</vt:lpstr>
      <vt:lpstr>Acuan KKNI: Rumusan Ketrampilan Khusus</vt:lpstr>
      <vt:lpstr>Tabel-3: Penetapan Profil Lulusan &amp; CPL-PRODI</vt:lpstr>
      <vt:lpstr>Tabel-5: Matrik distribusi CPL-PRODI dan Bahan Kajian</vt:lpstr>
      <vt:lpstr>PowerPoint Presentation</vt:lpstr>
      <vt:lpstr>PowerPoint Presentation</vt:lpstr>
      <vt:lpstr>Pemetaan CPL (KKNI &amp; SN-Dikti) thd LO</vt:lpstr>
      <vt:lpstr>PowerPoint Presentation</vt:lpstr>
      <vt:lpstr>PowerPoint Presentation</vt:lpstr>
      <vt:lpstr>PowerPoint Presentation</vt:lpstr>
      <vt:lpstr>Herarki Cluster Organisasi Matakuliah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Free form (20 sks)</vt:lpstr>
      <vt:lpstr>Interaksi</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KEMENTERIAN RISET, TEKNOLOGI DAN PENDIDIKAN TINGGI DIREKTORAT JENDERAL PEMBELAJARAN DAN KEMAHASISWAAN, DIREKTORAT PEMBELAJARAN</dc:title>
  <dc:creator>Syamsul Arifin</dc:creator>
  <cp:lastModifiedBy>P2 SDM 04</cp:lastModifiedBy>
  <cp:revision>6</cp:revision>
  <dcterms:created xsi:type="dcterms:W3CDTF">2023-07-23T20:29:32Z</dcterms:created>
  <dcterms:modified xsi:type="dcterms:W3CDTF">2023-07-25T00:30:41Z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2021-03-26T00:00:00Z</vt:filetime>
  </property>
  <property fmtid="{D5CDD505-2E9C-101B-9397-08002B2CF9AE}" pid="3" name="Creator">
    <vt:lpwstr>Microsoft® PowerPoint® for Microsoft 365</vt:lpwstr>
  </property>
  <property fmtid="{D5CDD505-2E9C-101B-9397-08002B2CF9AE}" pid="4" name="LastSaved">
    <vt:filetime>2023-07-23T00:00:00Z</vt:filetime>
  </property>
</Properties>
</file>