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8"/>
  </p:notesMasterIdLst>
  <p:sldIdLst>
    <p:sldId id="256" r:id="rId2"/>
    <p:sldId id="589" r:id="rId3"/>
    <p:sldId id="648" r:id="rId4"/>
    <p:sldId id="421" r:id="rId5"/>
    <p:sldId id="649" r:id="rId6"/>
    <p:sldId id="650" r:id="rId7"/>
    <p:sldId id="651" r:id="rId8"/>
    <p:sldId id="653" r:id="rId9"/>
    <p:sldId id="654" r:id="rId10"/>
    <p:sldId id="655" r:id="rId11"/>
    <p:sldId id="657" r:id="rId12"/>
    <p:sldId id="658" r:id="rId13"/>
    <p:sldId id="661" r:id="rId14"/>
    <p:sldId id="659" r:id="rId15"/>
    <p:sldId id="660" r:id="rId16"/>
    <p:sldId id="635" r:id="rId17"/>
  </p:sldIdLst>
  <p:sldSz cx="9144000" cy="5143500" type="screen16x9"/>
  <p:notesSz cx="6858000" cy="9144000"/>
  <p:embeddedFontLst>
    <p:embeddedFont>
      <p:font typeface="Arial Narrow" panose="020B0604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Josefin Sans" pitchFamily="2" charset="77"/>
      <p:regular r:id="rId31"/>
      <p:bold r:id="rId32"/>
      <p:italic r:id="rId33"/>
      <p:boldItalic r:id="rId34"/>
    </p:embeddedFont>
    <p:embeddedFont>
      <p:font typeface="Lato" panose="020F0502020204030203" pitchFamily="34" charset="0"/>
      <p:regular r:id="rId35"/>
      <p:bold r:id="rId36"/>
      <p:italic r:id="rId37"/>
      <p:boldItalic r:id="rId38"/>
    </p:embeddedFont>
    <p:embeddedFont>
      <p:font typeface="Open Sans" panose="020B0606030504020204" pitchFamily="34" charset="0"/>
      <p:regular r:id="rId39"/>
      <p:bold r:id="rId40"/>
      <p:italic r:id="rId41"/>
      <p:boldItalic r:id="rId42"/>
    </p:embeddedFont>
    <p:embeddedFont>
      <p:font typeface="Roboto Condensed Light" panose="020F0302020204030204" pitchFamily="34" charset="0"/>
      <p:regular r:id="rId43"/>
      <p:italic r:id="rId44"/>
    </p:embeddedFont>
    <p:embeddedFont>
      <p:font typeface="Segoe UI Historic" panose="020B0502040204020203" pitchFamily="34" charset="0"/>
      <p:regular r:id="rId45"/>
    </p:embeddedFont>
    <p:embeddedFont>
      <p:font typeface="Staatliches" pitchFamily="2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40"/>
    <a:srgbClr val="0C07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82" autoAdjust="0"/>
    <p:restoredTop sz="81361" autoAdjust="0"/>
  </p:normalViewPr>
  <p:slideViewPr>
    <p:cSldViewPr snapToGrid="0">
      <p:cViewPr varScale="1">
        <p:scale>
          <a:sx n="131" d="100"/>
          <a:sy n="131" d="100"/>
        </p:scale>
        <p:origin x="7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1.fntdata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12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microsoft.com/office/2007/relationships/hdphoto" Target="../media/hdphoto1.wdp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1.png"/><Relationship Id="rId21" Type="http://schemas.openxmlformats.org/officeDocument/2006/relationships/image" Target="../media/image26.pn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63" Type="http://schemas.openxmlformats.org/officeDocument/2006/relationships/image" Target="../media/image68.png"/><Relationship Id="rId68" Type="http://schemas.openxmlformats.org/officeDocument/2006/relationships/image" Target="../media/image73.png"/><Relationship Id="rId16" Type="http://schemas.openxmlformats.org/officeDocument/2006/relationships/image" Target="../media/image21.png"/><Relationship Id="rId11" Type="http://schemas.openxmlformats.org/officeDocument/2006/relationships/image" Target="../media/image16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53" Type="http://schemas.openxmlformats.org/officeDocument/2006/relationships/image" Target="../media/image58.png"/><Relationship Id="rId58" Type="http://schemas.openxmlformats.org/officeDocument/2006/relationships/image" Target="../media/image63.png"/><Relationship Id="rId74" Type="http://schemas.openxmlformats.org/officeDocument/2006/relationships/image" Target="../media/image79.png"/><Relationship Id="rId79" Type="http://schemas.openxmlformats.org/officeDocument/2006/relationships/image" Target="../media/image84.png"/><Relationship Id="rId5" Type="http://schemas.openxmlformats.org/officeDocument/2006/relationships/image" Target="../media/image10.png"/><Relationship Id="rId61" Type="http://schemas.openxmlformats.org/officeDocument/2006/relationships/image" Target="../media/image66.png"/><Relationship Id="rId82" Type="http://schemas.openxmlformats.org/officeDocument/2006/relationships/image" Target="../media/image87.png"/><Relationship Id="rId19" Type="http://schemas.openxmlformats.org/officeDocument/2006/relationships/image" Target="../media/image2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56" Type="http://schemas.openxmlformats.org/officeDocument/2006/relationships/image" Target="../media/image61.png"/><Relationship Id="rId64" Type="http://schemas.openxmlformats.org/officeDocument/2006/relationships/image" Target="../media/image69.png"/><Relationship Id="rId69" Type="http://schemas.openxmlformats.org/officeDocument/2006/relationships/image" Target="../media/image74.png"/><Relationship Id="rId77" Type="http://schemas.openxmlformats.org/officeDocument/2006/relationships/image" Target="../media/image82.png"/><Relationship Id="rId8" Type="http://schemas.openxmlformats.org/officeDocument/2006/relationships/image" Target="../media/image13.png"/><Relationship Id="rId51" Type="http://schemas.openxmlformats.org/officeDocument/2006/relationships/image" Target="../media/image56.png"/><Relationship Id="rId72" Type="http://schemas.openxmlformats.org/officeDocument/2006/relationships/image" Target="../media/image77.png"/><Relationship Id="rId80" Type="http://schemas.openxmlformats.org/officeDocument/2006/relationships/image" Target="../media/image85.png"/><Relationship Id="rId3" Type="http://schemas.microsoft.com/office/2007/relationships/hdphoto" Target="../media/hdphoto1.wdp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59" Type="http://schemas.openxmlformats.org/officeDocument/2006/relationships/image" Target="../media/image64.png"/><Relationship Id="rId67" Type="http://schemas.openxmlformats.org/officeDocument/2006/relationships/image" Target="../media/image72.png"/><Relationship Id="rId20" Type="http://schemas.openxmlformats.org/officeDocument/2006/relationships/image" Target="../media/image25.png"/><Relationship Id="rId41" Type="http://schemas.openxmlformats.org/officeDocument/2006/relationships/image" Target="../media/image46.png"/><Relationship Id="rId54" Type="http://schemas.openxmlformats.org/officeDocument/2006/relationships/image" Target="../media/image59.png"/><Relationship Id="rId62" Type="http://schemas.openxmlformats.org/officeDocument/2006/relationships/image" Target="../media/image67.png"/><Relationship Id="rId70" Type="http://schemas.openxmlformats.org/officeDocument/2006/relationships/image" Target="../media/image75.png"/><Relationship Id="rId75" Type="http://schemas.openxmlformats.org/officeDocument/2006/relationships/image" Target="../media/image80.png"/><Relationship Id="rId83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png"/><Relationship Id="rId57" Type="http://schemas.openxmlformats.org/officeDocument/2006/relationships/image" Target="../media/image62.png"/><Relationship Id="rId10" Type="http://schemas.openxmlformats.org/officeDocument/2006/relationships/image" Target="../media/image15.png"/><Relationship Id="rId31" Type="http://schemas.openxmlformats.org/officeDocument/2006/relationships/image" Target="../media/image36.pn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60" Type="http://schemas.openxmlformats.org/officeDocument/2006/relationships/image" Target="../media/image65.png"/><Relationship Id="rId65" Type="http://schemas.openxmlformats.org/officeDocument/2006/relationships/image" Target="../media/image70.png"/><Relationship Id="rId73" Type="http://schemas.openxmlformats.org/officeDocument/2006/relationships/image" Target="../media/image78.png"/><Relationship Id="rId78" Type="http://schemas.openxmlformats.org/officeDocument/2006/relationships/image" Target="../media/image83.png"/><Relationship Id="rId81" Type="http://schemas.openxmlformats.org/officeDocument/2006/relationships/image" Target="../media/image8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9" Type="http://schemas.openxmlformats.org/officeDocument/2006/relationships/image" Target="../media/image44.png"/><Relationship Id="rId34" Type="http://schemas.openxmlformats.org/officeDocument/2006/relationships/image" Target="../media/image39.png"/><Relationship Id="rId50" Type="http://schemas.openxmlformats.org/officeDocument/2006/relationships/image" Target="../media/image55.png"/><Relationship Id="rId55" Type="http://schemas.openxmlformats.org/officeDocument/2006/relationships/image" Target="../media/image60.png"/><Relationship Id="rId76" Type="http://schemas.openxmlformats.org/officeDocument/2006/relationships/image" Target="../media/image81.png"/><Relationship Id="rId7" Type="http://schemas.openxmlformats.org/officeDocument/2006/relationships/image" Target="../media/image12.png"/><Relationship Id="rId71" Type="http://schemas.openxmlformats.org/officeDocument/2006/relationships/image" Target="../media/image76.png"/><Relationship Id="rId2" Type="http://schemas.openxmlformats.org/officeDocument/2006/relationships/image" Target="../media/image6.png"/><Relationship Id="rId29" Type="http://schemas.openxmlformats.org/officeDocument/2006/relationships/image" Target="../media/image34.png"/><Relationship Id="rId24" Type="http://schemas.openxmlformats.org/officeDocument/2006/relationships/image" Target="../media/image29.png"/><Relationship Id="rId40" Type="http://schemas.openxmlformats.org/officeDocument/2006/relationships/image" Target="../media/image45.png"/><Relationship Id="rId45" Type="http://schemas.openxmlformats.org/officeDocument/2006/relationships/image" Target="../media/image50.png"/><Relationship Id="rId66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175068" y="1782725"/>
            <a:ext cx="528593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AB40"/>
                </a:solidFill>
              </a:rPr>
              <a:t>PELATIHAN DAN SERTIFIKASI AUDITOR AUDIT MUTU INTERNAL</a:t>
            </a:r>
          </a:p>
          <a:p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M09. PRAKTIK SIMULASI AUDIT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467137" y="2895394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827" y="1009190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82" y="1381478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61EE4862-3262-CC6A-8BFD-91B0E54CF5BE}"/>
              </a:ext>
            </a:extLst>
          </p:cNvPr>
          <p:cNvSpPr txBox="1">
            <a:spLocks/>
          </p:cNvSpPr>
          <p:nvPr/>
        </p:nvSpPr>
        <p:spPr>
          <a:xfrm>
            <a:off x="758744" y="2932363"/>
            <a:ext cx="3872285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3E31C0-39E4-F312-99F1-C1BE05F666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CEB095-F3B9-6FFD-65FF-B8B46744612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824C44-4130-86E2-6619-9DAEABF7AC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358" t="10974" r="30384" b="25158"/>
          <a:stretch/>
        </p:blipFill>
        <p:spPr>
          <a:xfrm>
            <a:off x="682309" y="817090"/>
            <a:ext cx="2484260" cy="3509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E2E052-4452-2E30-1D92-73FCBA17B7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841" t="8889" r="29729" b="22883"/>
          <a:stretch/>
        </p:blipFill>
        <p:spPr>
          <a:xfrm>
            <a:off x="5714700" y="817090"/>
            <a:ext cx="2421924" cy="3509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084B80-CCC7-80D9-9FA4-9B8FF9164E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3243" t="31771" r="31832" b="20961"/>
          <a:stretch/>
        </p:blipFill>
        <p:spPr>
          <a:xfrm>
            <a:off x="3429301" y="1189337"/>
            <a:ext cx="2051222" cy="24311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BEA542-DE30-D847-52E4-241F664C368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87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842741-BC6C-2841-AC8E-7A2ED6D0F5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73" t="22825" r="15980" b="32620"/>
          <a:stretch/>
        </p:blipFill>
        <p:spPr>
          <a:xfrm>
            <a:off x="3457222" y="0"/>
            <a:ext cx="5226756" cy="26929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9DA598-42AC-910D-8BE7-7EF4E9BF98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110" t="24362" r="15981" b="37888"/>
          <a:stretch/>
        </p:blipFill>
        <p:spPr>
          <a:xfrm>
            <a:off x="3457222" y="2625240"/>
            <a:ext cx="5226756" cy="22875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E2F12F-DB17-2161-01F2-55BE9BE6CF7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641" t="21070" r="17353" b="21573"/>
          <a:stretch/>
        </p:blipFill>
        <p:spPr>
          <a:xfrm>
            <a:off x="135467" y="1580537"/>
            <a:ext cx="3206044" cy="20894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850295-C653-8418-1F14-EF83962CD8A7}"/>
              </a:ext>
            </a:extLst>
          </p:cNvPr>
          <p:cNvSpPr txBox="1"/>
          <p:nvPr/>
        </p:nvSpPr>
        <p:spPr>
          <a:xfrm>
            <a:off x="1095022" y="1241778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SOP AMI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F7A838-AAAD-EA19-02E0-D983E4B1BBB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7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785E33-C8CC-AA61-C01F-01DDFFD1E9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883" t="38679" r="29129" b="30090"/>
          <a:stretch/>
        </p:blipFill>
        <p:spPr>
          <a:xfrm>
            <a:off x="1463976" y="946683"/>
            <a:ext cx="6672648" cy="3428633"/>
          </a:xfrm>
          <a:prstGeom prst="rect">
            <a:avLst/>
          </a:prstGeom>
        </p:spPr>
      </p:pic>
      <p:pic>
        <p:nvPicPr>
          <p:cNvPr id="1026" name="Picture 2" descr="Hasil gambar untuk LOGO UNPAM">
            <a:extLst>
              <a:ext uri="{FF2B5EF4-FFF2-40B4-BE49-F238E27FC236}">
                <a16:creationId xmlns:a16="http://schemas.microsoft.com/office/drawing/2014/main" id="{214E2663-A4F5-F3C2-12F5-CB4A3295E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9" y="2143454"/>
            <a:ext cx="1103012" cy="106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EDE4A7-20D2-29E6-4AD5-4663A9CBEB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228" t="35315" r="31982" b="22162"/>
          <a:stretch/>
        </p:blipFill>
        <p:spPr>
          <a:xfrm>
            <a:off x="2780270" y="1816442"/>
            <a:ext cx="3274541" cy="21871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E57395-18A9-D923-1327-49C2496614B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26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asil gambar untuk LOGO UNPAM">
            <a:extLst>
              <a:ext uri="{FF2B5EF4-FFF2-40B4-BE49-F238E27FC236}">
                <a16:creationId xmlns:a16="http://schemas.microsoft.com/office/drawing/2014/main" id="{214E2663-A4F5-F3C2-12F5-CB4A3295E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9" y="2143454"/>
            <a:ext cx="1103012" cy="106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EDE4A7-20D2-29E6-4AD5-4663A9CBEB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228" t="35315" r="31982" b="22162"/>
          <a:stretch/>
        </p:blipFill>
        <p:spPr>
          <a:xfrm>
            <a:off x="1754659" y="342899"/>
            <a:ext cx="6288400" cy="42001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D16E00-8B6F-A4E9-22EA-BACB45D36F7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8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2E4093-8345-66E6-4C2F-3A32ECA08B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286" t="31711" r="21171" b="54114"/>
          <a:stretch/>
        </p:blipFill>
        <p:spPr>
          <a:xfrm>
            <a:off x="31617" y="1"/>
            <a:ext cx="4927254" cy="10024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9AC671-98F8-F462-5B3A-1EBAD69F92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534" t="33633" r="20120" b="51712"/>
          <a:stretch/>
        </p:blipFill>
        <p:spPr>
          <a:xfrm>
            <a:off x="-15246" y="978500"/>
            <a:ext cx="4962905" cy="10024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C15655-1594-53AB-7523-049F1AFEC11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934" t="32432" r="19219" b="45946"/>
          <a:stretch/>
        </p:blipFill>
        <p:spPr>
          <a:xfrm>
            <a:off x="44251" y="2148914"/>
            <a:ext cx="4947659" cy="14272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31CA87-4E6E-6732-2B8F-C7A99FB8AA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684" t="32913" r="19971" b="45225"/>
          <a:stretch/>
        </p:blipFill>
        <p:spPr>
          <a:xfrm>
            <a:off x="127018" y="3576123"/>
            <a:ext cx="4736451" cy="14272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8942C5-BA06-5048-A8DD-3E9F027C6B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4685" t="11531" r="20270" b="65646"/>
          <a:stretch/>
        </p:blipFill>
        <p:spPr>
          <a:xfrm>
            <a:off x="5036161" y="0"/>
            <a:ext cx="3707028" cy="11738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02D42D-71EE-6CE3-996A-63E0F3647E7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633" t="35555" r="19820" b="39700"/>
          <a:stretch/>
        </p:blipFill>
        <p:spPr>
          <a:xfrm>
            <a:off x="5036161" y="1010821"/>
            <a:ext cx="3830594" cy="12727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776C9E-BA5B-A2DA-83D3-FBDB451D2D1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4534" t="22823" r="20420" b="54355"/>
          <a:stretch/>
        </p:blipFill>
        <p:spPr>
          <a:xfrm>
            <a:off x="5117263" y="2090148"/>
            <a:ext cx="3707028" cy="11738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197053-91A8-1D7C-2623-E8B420B9070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4534" t="33394" r="20420" b="43784"/>
          <a:stretch/>
        </p:blipFill>
        <p:spPr>
          <a:xfrm>
            <a:off x="5161294" y="3168176"/>
            <a:ext cx="3707028" cy="11738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A9973B-31C5-DFA3-D720-077529EA8B6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4084" t="27207" r="19369" b="53303"/>
          <a:stretch/>
        </p:blipFill>
        <p:spPr>
          <a:xfrm>
            <a:off x="5117263" y="4148649"/>
            <a:ext cx="3830594" cy="100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5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7E4B3F-1782-BB36-1E52-D61123824594}"/>
              </a:ext>
            </a:extLst>
          </p:cNvPr>
          <p:cNvSpPr txBox="1"/>
          <p:nvPr/>
        </p:nvSpPr>
        <p:spPr>
          <a:xfrm>
            <a:off x="3126259" y="303311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SIMULASI AUDIT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85C493-C005-0481-2651-A7D2ADFC0D1F}"/>
              </a:ext>
            </a:extLst>
          </p:cNvPr>
          <p:cNvSpPr txBox="1"/>
          <p:nvPr/>
        </p:nvSpPr>
        <p:spPr>
          <a:xfrm>
            <a:off x="1400432" y="1820729"/>
            <a:ext cx="5444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30’ : Audit </a:t>
            </a:r>
            <a:r>
              <a:rPr lang="en-US" sz="2000" dirty="0" err="1"/>
              <a:t>Dokumen-periapan</a:t>
            </a:r>
            <a:r>
              <a:rPr lang="en-US" sz="2000" dirty="0"/>
              <a:t> Audit </a:t>
            </a:r>
            <a:r>
              <a:rPr lang="en-US" sz="2000" dirty="0" err="1"/>
              <a:t>Lapangan</a:t>
            </a:r>
            <a:endParaRPr lang="en-US" sz="2000" dirty="0"/>
          </a:p>
          <a:p>
            <a:r>
              <a:rPr lang="en-US" sz="2000" dirty="0"/>
              <a:t>45”: Audit </a:t>
            </a:r>
            <a:r>
              <a:rPr lang="en-US" sz="2000" dirty="0" err="1"/>
              <a:t>Lapangan</a:t>
            </a:r>
            <a:endParaRPr lang="en-US" sz="2000" dirty="0"/>
          </a:p>
          <a:p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EAA39E-449E-03C5-83F4-F73DBF58DE5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2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41101-6F2B-9EEC-9B37-70D2F1303A5B}"/>
              </a:ext>
            </a:extLst>
          </p:cNvPr>
          <p:cNvSpPr txBox="1"/>
          <p:nvPr/>
        </p:nvSpPr>
        <p:spPr>
          <a:xfrm>
            <a:off x="1125626" y="2040589"/>
            <a:ext cx="4347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>
              <a:spcBef>
                <a:spcPts val="775"/>
              </a:spcBef>
              <a:tabLst>
                <a:tab pos="527685" algn="l"/>
                <a:tab pos="528320" algn="l"/>
              </a:tabLst>
            </a:pPr>
            <a:r>
              <a:rPr lang="en-ID" sz="2000" spc="-5" dirty="0" err="1">
                <a:latin typeface=""/>
                <a:cs typeface="Calibri" panose="020F0502020204030204" pitchFamily="34" charset="0"/>
              </a:rPr>
              <a:t>Peserta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mampu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meaksanakan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tahapan-tahapan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Audit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Mutu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Internal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sesuai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pedoman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dalam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konteks</a:t>
            </a:r>
            <a:r>
              <a:rPr lang="en-ID" sz="2000" spc="-5" dirty="0">
                <a:latin typeface=""/>
                <a:cs typeface="Calibri" panose="020F0502020204030204" pitchFamily="34" charset="0"/>
              </a:rPr>
              <a:t> </a:t>
            </a:r>
            <a:r>
              <a:rPr lang="en-ID" sz="2000" spc="-5" dirty="0" err="1">
                <a:latin typeface=""/>
                <a:cs typeface="Calibri" panose="020F0502020204030204" pitchFamily="34" charset="0"/>
              </a:rPr>
              <a:t>terbatas-sumulasi</a:t>
            </a:r>
            <a:endParaRPr lang="en-ID" sz="2000" spc="-5" dirty="0">
              <a:latin typeface="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ADF7C5-F876-AA16-E26B-57A05E30595F}"/>
              </a:ext>
            </a:extLst>
          </p:cNvPr>
          <p:cNvSpPr txBox="1"/>
          <p:nvPr/>
        </p:nvSpPr>
        <p:spPr>
          <a:xfrm>
            <a:off x="1125626" y="1323493"/>
            <a:ext cx="4272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Capaian</a:t>
            </a:r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Pembelajaran</a:t>
            </a:r>
            <a:endParaRPr lang="en-US" sz="2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87E463-06A8-BE2D-6D35-99B85916C11E}"/>
              </a:ext>
            </a:extLst>
          </p:cNvPr>
          <p:cNvGrpSpPr/>
          <p:nvPr/>
        </p:nvGrpSpPr>
        <p:grpSpPr>
          <a:xfrm>
            <a:off x="5473624" y="1129617"/>
            <a:ext cx="3221643" cy="3347262"/>
            <a:chOff x="4572000" y="2048962"/>
            <a:chExt cx="3465298" cy="3478989"/>
          </a:xfrm>
        </p:grpSpPr>
        <p:pic>
          <p:nvPicPr>
            <p:cNvPr id="21" name="Picture 2" descr="Tentang SPMI – Badan Penjaminan Mutu (BPM)">
              <a:extLst>
                <a:ext uri="{FF2B5EF4-FFF2-40B4-BE49-F238E27FC236}">
                  <a16:creationId xmlns:a16="http://schemas.microsoft.com/office/drawing/2014/main" id="{6B272491-E539-443C-7FA9-6711BDCD53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048962"/>
              <a:ext cx="3465298" cy="3478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25E3009-59AE-B359-6F80-E80E76EEAEA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347" y="3304792"/>
              <a:ext cx="926603" cy="65361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A5F9486-96A4-3FF3-DAB5-3C89F9DFFBC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C6B7A21-0360-608D-2952-F03A0F13EC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88388" y="1106550"/>
            <a:ext cx="5970270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5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Tahapan</a:t>
            </a:r>
            <a:r>
              <a:rPr sz="2400" spc="-2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r>
              <a:rPr sz="2400" spc="-1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C53321E-BFDB-CC83-C09F-F843FE3B5AC5}"/>
              </a:ext>
            </a:extLst>
          </p:cNvPr>
          <p:cNvSpPr txBox="1"/>
          <p:nvPr/>
        </p:nvSpPr>
        <p:spPr>
          <a:xfrm>
            <a:off x="834339" y="1892020"/>
            <a:ext cx="6362065" cy="1075294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Dokumen/Desk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Evaluation</a:t>
            </a:r>
            <a:endParaRPr sz="2800" dirty="0">
              <a:latin typeface="Calibri"/>
              <a:cs typeface="Calibri"/>
            </a:endParaRPr>
          </a:p>
          <a:p>
            <a:pPr marL="527685" indent="-51562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Kepatuhan/Visitasi/Lapangan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48D915-FC93-F2EA-FB52-865967B67E8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841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EB41EB4C-6CA8-CF93-6DF7-02BC2EC458B8}"/>
              </a:ext>
            </a:extLst>
          </p:cNvPr>
          <p:cNvSpPr/>
          <p:nvPr/>
        </p:nvSpPr>
        <p:spPr>
          <a:xfrm>
            <a:off x="3070098" y="3216373"/>
            <a:ext cx="432083" cy="4320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13FB0AB2-5569-D27A-5705-0C9688706ACF}"/>
              </a:ext>
            </a:extLst>
          </p:cNvPr>
          <p:cNvSpPr/>
          <p:nvPr/>
        </p:nvSpPr>
        <p:spPr>
          <a:xfrm>
            <a:off x="3106674" y="3252968"/>
            <a:ext cx="346910" cy="3469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6BB1F09F-72B2-80CA-E383-E64D0B63E55D}"/>
              </a:ext>
            </a:extLst>
          </p:cNvPr>
          <p:cNvSpPr/>
          <p:nvPr/>
        </p:nvSpPr>
        <p:spPr>
          <a:xfrm>
            <a:off x="3263265" y="3201542"/>
            <a:ext cx="1065276" cy="45605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id="{36C97791-F5D2-8E9C-AEB5-EF1A96D53B29}"/>
              </a:ext>
            </a:extLst>
          </p:cNvPr>
          <p:cNvSpPr/>
          <p:nvPr/>
        </p:nvSpPr>
        <p:spPr>
          <a:xfrm>
            <a:off x="3299841" y="3238109"/>
            <a:ext cx="980123" cy="37091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6">
            <a:extLst>
              <a:ext uri="{FF2B5EF4-FFF2-40B4-BE49-F238E27FC236}">
                <a16:creationId xmlns:a16="http://schemas.microsoft.com/office/drawing/2014/main" id="{3E7B7818-326C-EFAA-46D2-5A77E3D0D939}"/>
              </a:ext>
            </a:extLst>
          </p:cNvPr>
          <p:cNvSpPr/>
          <p:nvPr/>
        </p:nvSpPr>
        <p:spPr>
          <a:xfrm>
            <a:off x="4129658" y="3201542"/>
            <a:ext cx="818388" cy="45605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4E0A848D-EAD1-5EDE-DB20-43FAA0E80048}"/>
              </a:ext>
            </a:extLst>
          </p:cNvPr>
          <p:cNvSpPr/>
          <p:nvPr/>
        </p:nvSpPr>
        <p:spPr>
          <a:xfrm>
            <a:off x="4166234" y="3238109"/>
            <a:ext cx="733235" cy="37091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8">
            <a:extLst>
              <a:ext uri="{FF2B5EF4-FFF2-40B4-BE49-F238E27FC236}">
                <a16:creationId xmlns:a16="http://schemas.microsoft.com/office/drawing/2014/main" id="{7A10CBD2-75A7-4F0F-2EFD-F052E56AB281}"/>
              </a:ext>
            </a:extLst>
          </p:cNvPr>
          <p:cNvSpPr/>
          <p:nvPr/>
        </p:nvSpPr>
        <p:spPr>
          <a:xfrm>
            <a:off x="4749165" y="3201542"/>
            <a:ext cx="826389" cy="45605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id="{BE59BCCF-655D-DB45-C7E7-E61A30F9BB70}"/>
              </a:ext>
            </a:extLst>
          </p:cNvPr>
          <p:cNvSpPr/>
          <p:nvPr/>
        </p:nvSpPr>
        <p:spPr>
          <a:xfrm>
            <a:off x="4785741" y="3238109"/>
            <a:ext cx="741235" cy="37091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0" name="object 10">
            <a:extLst>
              <a:ext uri="{FF2B5EF4-FFF2-40B4-BE49-F238E27FC236}">
                <a16:creationId xmlns:a16="http://schemas.microsoft.com/office/drawing/2014/main" id="{4A44B436-2603-431D-5B2E-C80870DFF1F3}"/>
              </a:ext>
            </a:extLst>
          </p:cNvPr>
          <p:cNvSpPr/>
          <p:nvPr/>
        </p:nvSpPr>
        <p:spPr>
          <a:xfrm>
            <a:off x="5377816" y="3201542"/>
            <a:ext cx="649214" cy="45605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1" name="object 11">
            <a:extLst>
              <a:ext uri="{FF2B5EF4-FFF2-40B4-BE49-F238E27FC236}">
                <a16:creationId xmlns:a16="http://schemas.microsoft.com/office/drawing/2014/main" id="{09F7EC6B-B3E8-EB5C-5932-120B7963FC18}"/>
              </a:ext>
            </a:extLst>
          </p:cNvPr>
          <p:cNvSpPr/>
          <p:nvPr/>
        </p:nvSpPr>
        <p:spPr>
          <a:xfrm>
            <a:off x="5414391" y="3238109"/>
            <a:ext cx="564070" cy="37091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2" name="object 12">
            <a:extLst>
              <a:ext uri="{FF2B5EF4-FFF2-40B4-BE49-F238E27FC236}">
                <a16:creationId xmlns:a16="http://schemas.microsoft.com/office/drawing/2014/main" id="{F35A3ED4-A714-3BE8-8C4A-39EA5E87294E}"/>
              </a:ext>
            </a:extLst>
          </p:cNvPr>
          <p:cNvSpPr/>
          <p:nvPr/>
        </p:nvSpPr>
        <p:spPr>
          <a:xfrm>
            <a:off x="5828158" y="3201542"/>
            <a:ext cx="649214" cy="45605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3" name="object 13">
            <a:extLst>
              <a:ext uri="{FF2B5EF4-FFF2-40B4-BE49-F238E27FC236}">
                <a16:creationId xmlns:a16="http://schemas.microsoft.com/office/drawing/2014/main" id="{ED3CCA79-B368-48D0-AA16-B5F5AE970718}"/>
              </a:ext>
            </a:extLst>
          </p:cNvPr>
          <p:cNvSpPr/>
          <p:nvPr/>
        </p:nvSpPr>
        <p:spPr>
          <a:xfrm>
            <a:off x="5864733" y="3238109"/>
            <a:ext cx="564071" cy="37091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4" name="object 14">
            <a:extLst>
              <a:ext uri="{FF2B5EF4-FFF2-40B4-BE49-F238E27FC236}">
                <a16:creationId xmlns:a16="http://schemas.microsoft.com/office/drawing/2014/main" id="{4CEF1157-CCAC-0484-22A1-556A1B3044F9}"/>
              </a:ext>
            </a:extLst>
          </p:cNvPr>
          <p:cNvSpPr/>
          <p:nvPr/>
        </p:nvSpPr>
        <p:spPr>
          <a:xfrm>
            <a:off x="6278499" y="3201542"/>
            <a:ext cx="1022984" cy="45605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5" name="object 15">
            <a:extLst>
              <a:ext uri="{FF2B5EF4-FFF2-40B4-BE49-F238E27FC236}">
                <a16:creationId xmlns:a16="http://schemas.microsoft.com/office/drawing/2014/main" id="{D998EE40-D008-CA32-5380-36C1586C93DD}"/>
              </a:ext>
            </a:extLst>
          </p:cNvPr>
          <p:cNvSpPr/>
          <p:nvPr/>
        </p:nvSpPr>
        <p:spPr>
          <a:xfrm>
            <a:off x="6315075" y="3238109"/>
            <a:ext cx="937832" cy="37091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6" name="object 16">
            <a:extLst>
              <a:ext uri="{FF2B5EF4-FFF2-40B4-BE49-F238E27FC236}">
                <a16:creationId xmlns:a16="http://schemas.microsoft.com/office/drawing/2014/main" id="{5F650102-1DD7-D65B-F5B1-E161C026ED9A}"/>
              </a:ext>
            </a:extLst>
          </p:cNvPr>
          <p:cNvSpPr/>
          <p:nvPr/>
        </p:nvSpPr>
        <p:spPr>
          <a:xfrm>
            <a:off x="7102602" y="3201542"/>
            <a:ext cx="732653" cy="45605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7" name="object 17">
            <a:extLst>
              <a:ext uri="{FF2B5EF4-FFF2-40B4-BE49-F238E27FC236}">
                <a16:creationId xmlns:a16="http://schemas.microsoft.com/office/drawing/2014/main" id="{C5EF98BB-6BAF-1E52-282D-C91FD17FCC41}"/>
              </a:ext>
            </a:extLst>
          </p:cNvPr>
          <p:cNvSpPr/>
          <p:nvPr/>
        </p:nvSpPr>
        <p:spPr>
          <a:xfrm>
            <a:off x="7139178" y="3238109"/>
            <a:ext cx="647510" cy="37091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8" name="object 18">
            <a:extLst>
              <a:ext uri="{FF2B5EF4-FFF2-40B4-BE49-F238E27FC236}">
                <a16:creationId xmlns:a16="http://schemas.microsoft.com/office/drawing/2014/main" id="{F1C26A5F-A208-0FF0-71D3-B28F4C82A228}"/>
              </a:ext>
            </a:extLst>
          </p:cNvPr>
          <p:cNvSpPr/>
          <p:nvPr/>
        </p:nvSpPr>
        <p:spPr>
          <a:xfrm>
            <a:off x="3263266" y="3384423"/>
            <a:ext cx="945251" cy="45605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9" name="object 19">
            <a:extLst>
              <a:ext uri="{FF2B5EF4-FFF2-40B4-BE49-F238E27FC236}">
                <a16:creationId xmlns:a16="http://schemas.microsoft.com/office/drawing/2014/main" id="{95BA217C-6CB2-7C00-982D-D496A87D75AA}"/>
              </a:ext>
            </a:extLst>
          </p:cNvPr>
          <p:cNvSpPr/>
          <p:nvPr/>
        </p:nvSpPr>
        <p:spPr>
          <a:xfrm>
            <a:off x="3299841" y="3420989"/>
            <a:ext cx="860108" cy="37091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0" name="object 20">
            <a:extLst>
              <a:ext uri="{FF2B5EF4-FFF2-40B4-BE49-F238E27FC236}">
                <a16:creationId xmlns:a16="http://schemas.microsoft.com/office/drawing/2014/main" id="{C3207354-186A-ED43-085C-44F544DC82C7}"/>
              </a:ext>
            </a:extLst>
          </p:cNvPr>
          <p:cNvSpPr/>
          <p:nvPr/>
        </p:nvSpPr>
        <p:spPr>
          <a:xfrm>
            <a:off x="3989069" y="3384423"/>
            <a:ext cx="826389" cy="45605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1" name="object 21">
            <a:extLst>
              <a:ext uri="{FF2B5EF4-FFF2-40B4-BE49-F238E27FC236}">
                <a16:creationId xmlns:a16="http://schemas.microsoft.com/office/drawing/2014/main" id="{1EC7DC87-15B0-AED6-2212-EC966206D930}"/>
              </a:ext>
            </a:extLst>
          </p:cNvPr>
          <p:cNvSpPr/>
          <p:nvPr/>
        </p:nvSpPr>
        <p:spPr>
          <a:xfrm>
            <a:off x="4025646" y="3420989"/>
            <a:ext cx="741235" cy="37091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2" name="object 22">
            <a:extLst>
              <a:ext uri="{FF2B5EF4-FFF2-40B4-BE49-F238E27FC236}">
                <a16:creationId xmlns:a16="http://schemas.microsoft.com/office/drawing/2014/main" id="{E77C99F1-153A-3DE2-8250-C3125B40AF77}"/>
              </a:ext>
            </a:extLst>
          </p:cNvPr>
          <p:cNvSpPr/>
          <p:nvPr/>
        </p:nvSpPr>
        <p:spPr>
          <a:xfrm>
            <a:off x="4596003" y="3384423"/>
            <a:ext cx="733825" cy="45605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667938AE-6661-0141-A4AC-5779B8B556F8}"/>
              </a:ext>
            </a:extLst>
          </p:cNvPr>
          <p:cNvSpPr/>
          <p:nvPr/>
        </p:nvSpPr>
        <p:spPr>
          <a:xfrm>
            <a:off x="4632578" y="3420989"/>
            <a:ext cx="648653" cy="37091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4" name="object 24">
            <a:extLst>
              <a:ext uri="{FF2B5EF4-FFF2-40B4-BE49-F238E27FC236}">
                <a16:creationId xmlns:a16="http://schemas.microsoft.com/office/drawing/2014/main" id="{B51E3613-AD20-434F-52C9-90126F0C0749}"/>
              </a:ext>
            </a:extLst>
          </p:cNvPr>
          <p:cNvSpPr/>
          <p:nvPr/>
        </p:nvSpPr>
        <p:spPr>
          <a:xfrm>
            <a:off x="5110353" y="3384423"/>
            <a:ext cx="692677" cy="45605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5" name="object 25">
            <a:extLst>
              <a:ext uri="{FF2B5EF4-FFF2-40B4-BE49-F238E27FC236}">
                <a16:creationId xmlns:a16="http://schemas.microsoft.com/office/drawing/2014/main" id="{2D0BAFEF-6894-DE39-21FB-8046D7FCB508}"/>
              </a:ext>
            </a:extLst>
          </p:cNvPr>
          <p:cNvSpPr/>
          <p:nvPr/>
        </p:nvSpPr>
        <p:spPr>
          <a:xfrm>
            <a:off x="5146929" y="3420989"/>
            <a:ext cx="607504" cy="37091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6" name="object 26">
            <a:extLst>
              <a:ext uri="{FF2B5EF4-FFF2-40B4-BE49-F238E27FC236}">
                <a16:creationId xmlns:a16="http://schemas.microsoft.com/office/drawing/2014/main" id="{B30DF5FF-F8C4-AA46-1952-742A15EB7D10}"/>
              </a:ext>
            </a:extLst>
          </p:cNvPr>
          <p:cNvSpPr/>
          <p:nvPr/>
        </p:nvSpPr>
        <p:spPr>
          <a:xfrm>
            <a:off x="5583556" y="3384423"/>
            <a:ext cx="614924" cy="45605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7" name="object 27">
            <a:extLst>
              <a:ext uri="{FF2B5EF4-FFF2-40B4-BE49-F238E27FC236}">
                <a16:creationId xmlns:a16="http://schemas.microsoft.com/office/drawing/2014/main" id="{02946B45-DC53-9C07-722B-6C31BD5D3BB5}"/>
              </a:ext>
            </a:extLst>
          </p:cNvPr>
          <p:cNvSpPr/>
          <p:nvPr/>
        </p:nvSpPr>
        <p:spPr>
          <a:xfrm>
            <a:off x="5620131" y="3420989"/>
            <a:ext cx="529780" cy="37091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8" name="object 28">
            <a:extLst>
              <a:ext uri="{FF2B5EF4-FFF2-40B4-BE49-F238E27FC236}">
                <a16:creationId xmlns:a16="http://schemas.microsoft.com/office/drawing/2014/main" id="{83EDC9B1-60DA-63E5-C95F-4F15EE798137}"/>
              </a:ext>
            </a:extLst>
          </p:cNvPr>
          <p:cNvSpPr/>
          <p:nvPr/>
        </p:nvSpPr>
        <p:spPr>
          <a:xfrm>
            <a:off x="5980175" y="3384423"/>
            <a:ext cx="648081" cy="45605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39" name="object 29">
            <a:extLst>
              <a:ext uri="{FF2B5EF4-FFF2-40B4-BE49-F238E27FC236}">
                <a16:creationId xmlns:a16="http://schemas.microsoft.com/office/drawing/2014/main" id="{442B6763-D823-DC38-3DE2-AB3D8FFA4A53}"/>
              </a:ext>
            </a:extLst>
          </p:cNvPr>
          <p:cNvSpPr/>
          <p:nvPr/>
        </p:nvSpPr>
        <p:spPr>
          <a:xfrm>
            <a:off x="6016752" y="3420989"/>
            <a:ext cx="562927" cy="37091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0" name="object 30">
            <a:extLst>
              <a:ext uri="{FF2B5EF4-FFF2-40B4-BE49-F238E27FC236}">
                <a16:creationId xmlns:a16="http://schemas.microsoft.com/office/drawing/2014/main" id="{4F507AA4-88A0-F94E-5CBD-C48FB9D1C523}"/>
              </a:ext>
            </a:extLst>
          </p:cNvPr>
          <p:cNvSpPr/>
          <p:nvPr/>
        </p:nvSpPr>
        <p:spPr>
          <a:xfrm>
            <a:off x="6409945" y="3384423"/>
            <a:ext cx="649214" cy="45605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1" name="object 31">
            <a:extLst>
              <a:ext uri="{FF2B5EF4-FFF2-40B4-BE49-F238E27FC236}">
                <a16:creationId xmlns:a16="http://schemas.microsoft.com/office/drawing/2014/main" id="{FCD125E1-40B3-4798-8882-535364621FE5}"/>
              </a:ext>
            </a:extLst>
          </p:cNvPr>
          <p:cNvSpPr/>
          <p:nvPr/>
        </p:nvSpPr>
        <p:spPr>
          <a:xfrm>
            <a:off x="6446519" y="3420989"/>
            <a:ext cx="564071" cy="37091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2" name="object 32">
            <a:extLst>
              <a:ext uri="{FF2B5EF4-FFF2-40B4-BE49-F238E27FC236}">
                <a16:creationId xmlns:a16="http://schemas.microsoft.com/office/drawing/2014/main" id="{0A35DF44-FCF6-0245-7118-5BC9016EA2D5}"/>
              </a:ext>
            </a:extLst>
          </p:cNvPr>
          <p:cNvSpPr/>
          <p:nvPr/>
        </p:nvSpPr>
        <p:spPr>
          <a:xfrm>
            <a:off x="6839712" y="3384423"/>
            <a:ext cx="953262" cy="456057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3" name="object 33">
            <a:extLst>
              <a:ext uri="{FF2B5EF4-FFF2-40B4-BE49-F238E27FC236}">
                <a16:creationId xmlns:a16="http://schemas.microsoft.com/office/drawing/2014/main" id="{5E0A0AB3-93C9-42BF-906E-E14331E8CC8D}"/>
              </a:ext>
            </a:extLst>
          </p:cNvPr>
          <p:cNvSpPr/>
          <p:nvPr/>
        </p:nvSpPr>
        <p:spPr>
          <a:xfrm>
            <a:off x="6876288" y="3420989"/>
            <a:ext cx="868108" cy="370913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4" name="object 34">
            <a:extLst>
              <a:ext uri="{FF2B5EF4-FFF2-40B4-BE49-F238E27FC236}">
                <a16:creationId xmlns:a16="http://schemas.microsoft.com/office/drawing/2014/main" id="{E97726AA-3403-35C1-B9C2-33C74D765B6C}"/>
              </a:ext>
            </a:extLst>
          </p:cNvPr>
          <p:cNvSpPr/>
          <p:nvPr/>
        </p:nvSpPr>
        <p:spPr>
          <a:xfrm>
            <a:off x="7474077" y="3384423"/>
            <a:ext cx="361178" cy="45605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5" name="object 35">
            <a:extLst>
              <a:ext uri="{FF2B5EF4-FFF2-40B4-BE49-F238E27FC236}">
                <a16:creationId xmlns:a16="http://schemas.microsoft.com/office/drawing/2014/main" id="{336CB010-9B40-C688-E03E-6EE4704F4311}"/>
              </a:ext>
            </a:extLst>
          </p:cNvPr>
          <p:cNvSpPr/>
          <p:nvPr/>
        </p:nvSpPr>
        <p:spPr>
          <a:xfrm>
            <a:off x="7510653" y="3420989"/>
            <a:ext cx="276035" cy="37091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6" name="object 36">
            <a:extLst>
              <a:ext uri="{FF2B5EF4-FFF2-40B4-BE49-F238E27FC236}">
                <a16:creationId xmlns:a16="http://schemas.microsoft.com/office/drawing/2014/main" id="{0B16520D-6AAC-D2AE-EA9A-ABA3B4396FD9}"/>
              </a:ext>
            </a:extLst>
          </p:cNvPr>
          <p:cNvSpPr/>
          <p:nvPr/>
        </p:nvSpPr>
        <p:spPr>
          <a:xfrm>
            <a:off x="3263265" y="3567302"/>
            <a:ext cx="894969" cy="45605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7" name="object 37">
            <a:extLst>
              <a:ext uri="{FF2B5EF4-FFF2-40B4-BE49-F238E27FC236}">
                <a16:creationId xmlns:a16="http://schemas.microsoft.com/office/drawing/2014/main" id="{02BB0C8A-57DF-21A0-5DE1-4A70DF2C9FCE}"/>
              </a:ext>
            </a:extLst>
          </p:cNvPr>
          <p:cNvSpPr/>
          <p:nvPr/>
        </p:nvSpPr>
        <p:spPr>
          <a:xfrm>
            <a:off x="3299841" y="3603869"/>
            <a:ext cx="809815" cy="370913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8" name="object 38">
            <a:extLst>
              <a:ext uri="{FF2B5EF4-FFF2-40B4-BE49-F238E27FC236}">
                <a16:creationId xmlns:a16="http://schemas.microsoft.com/office/drawing/2014/main" id="{1C054D9D-1EC7-43F4-9F44-B49D1B6DFDC9}"/>
              </a:ext>
            </a:extLst>
          </p:cNvPr>
          <p:cNvSpPr/>
          <p:nvPr/>
        </p:nvSpPr>
        <p:spPr>
          <a:xfrm>
            <a:off x="3880485" y="3567302"/>
            <a:ext cx="614924" cy="45605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49" name="object 39">
            <a:extLst>
              <a:ext uri="{FF2B5EF4-FFF2-40B4-BE49-F238E27FC236}">
                <a16:creationId xmlns:a16="http://schemas.microsoft.com/office/drawing/2014/main" id="{CAA212DD-1AEB-F3F3-F081-17132076D3C2}"/>
              </a:ext>
            </a:extLst>
          </p:cNvPr>
          <p:cNvSpPr/>
          <p:nvPr/>
        </p:nvSpPr>
        <p:spPr>
          <a:xfrm>
            <a:off x="3917060" y="3603869"/>
            <a:ext cx="529781" cy="37091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0" name="object 40">
            <a:extLst>
              <a:ext uri="{FF2B5EF4-FFF2-40B4-BE49-F238E27FC236}">
                <a16:creationId xmlns:a16="http://schemas.microsoft.com/office/drawing/2014/main" id="{84A8E001-E28D-7471-210F-9602F4549981}"/>
              </a:ext>
            </a:extLst>
          </p:cNvPr>
          <p:cNvSpPr/>
          <p:nvPr/>
        </p:nvSpPr>
        <p:spPr>
          <a:xfrm>
            <a:off x="4218814" y="3567302"/>
            <a:ext cx="641222" cy="456057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1" name="object 41">
            <a:extLst>
              <a:ext uri="{FF2B5EF4-FFF2-40B4-BE49-F238E27FC236}">
                <a16:creationId xmlns:a16="http://schemas.microsoft.com/office/drawing/2014/main" id="{B0ED6649-0F06-583D-A74A-2A3AE2657AB0}"/>
              </a:ext>
            </a:extLst>
          </p:cNvPr>
          <p:cNvSpPr/>
          <p:nvPr/>
        </p:nvSpPr>
        <p:spPr>
          <a:xfrm>
            <a:off x="4255389" y="3603869"/>
            <a:ext cx="556070" cy="370913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2" name="object 42">
            <a:extLst>
              <a:ext uri="{FF2B5EF4-FFF2-40B4-BE49-F238E27FC236}">
                <a16:creationId xmlns:a16="http://schemas.microsoft.com/office/drawing/2014/main" id="{BB9820CE-2EEE-0B8C-44AB-A256C10B8C01}"/>
              </a:ext>
            </a:extLst>
          </p:cNvPr>
          <p:cNvSpPr/>
          <p:nvPr/>
        </p:nvSpPr>
        <p:spPr>
          <a:xfrm>
            <a:off x="4541140" y="3567302"/>
            <a:ext cx="361178" cy="456057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3" name="object 43">
            <a:extLst>
              <a:ext uri="{FF2B5EF4-FFF2-40B4-BE49-F238E27FC236}">
                <a16:creationId xmlns:a16="http://schemas.microsoft.com/office/drawing/2014/main" id="{A8411725-4D00-A033-F98E-DD6FAEF72FF7}"/>
              </a:ext>
            </a:extLst>
          </p:cNvPr>
          <p:cNvSpPr/>
          <p:nvPr/>
        </p:nvSpPr>
        <p:spPr>
          <a:xfrm>
            <a:off x="4577715" y="3603869"/>
            <a:ext cx="276035" cy="370913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4" name="object 44">
            <a:extLst>
              <a:ext uri="{FF2B5EF4-FFF2-40B4-BE49-F238E27FC236}">
                <a16:creationId xmlns:a16="http://schemas.microsoft.com/office/drawing/2014/main" id="{C56A393A-97BB-40BC-FD76-A17BC2ED955A}"/>
              </a:ext>
            </a:extLst>
          </p:cNvPr>
          <p:cNvSpPr/>
          <p:nvPr/>
        </p:nvSpPr>
        <p:spPr>
          <a:xfrm>
            <a:off x="3070098" y="3765041"/>
            <a:ext cx="432083" cy="432083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5" name="object 45">
            <a:extLst>
              <a:ext uri="{FF2B5EF4-FFF2-40B4-BE49-F238E27FC236}">
                <a16:creationId xmlns:a16="http://schemas.microsoft.com/office/drawing/2014/main" id="{9C7FDE72-C146-537A-40C3-7E2B4266DD37}"/>
              </a:ext>
            </a:extLst>
          </p:cNvPr>
          <p:cNvSpPr/>
          <p:nvPr/>
        </p:nvSpPr>
        <p:spPr>
          <a:xfrm>
            <a:off x="3106674" y="3801608"/>
            <a:ext cx="346910" cy="34691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6" name="object 46">
            <a:extLst>
              <a:ext uri="{FF2B5EF4-FFF2-40B4-BE49-F238E27FC236}">
                <a16:creationId xmlns:a16="http://schemas.microsoft.com/office/drawing/2014/main" id="{152713E4-4472-7072-DE43-BF4127097A3F}"/>
              </a:ext>
            </a:extLst>
          </p:cNvPr>
          <p:cNvSpPr/>
          <p:nvPr/>
        </p:nvSpPr>
        <p:spPr>
          <a:xfrm>
            <a:off x="3263265" y="3750183"/>
            <a:ext cx="445799" cy="456057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7" name="object 47">
            <a:extLst>
              <a:ext uri="{FF2B5EF4-FFF2-40B4-BE49-F238E27FC236}">
                <a16:creationId xmlns:a16="http://schemas.microsoft.com/office/drawing/2014/main" id="{FAD64A50-D822-47CE-A2AF-2159EC085201}"/>
              </a:ext>
            </a:extLst>
          </p:cNvPr>
          <p:cNvSpPr/>
          <p:nvPr/>
        </p:nvSpPr>
        <p:spPr>
          <a:xfrm>
            <a:off x="3299841" y="3786749"/>
            <a:ext cx="360626" cy="370913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8" name="object 48">
            <a:extLst>
              <a:ext uri="{FF2B5EF4-FFF2-40B4-BE49-F238E27FC236}">
                <a16:creationId xmlns:a16="http://schemas.microsoft.com/office/drawing/2014/main" id="{999F5B1F-3CB9-9A4C-C21F-CA03444CAD1D}"/>
              </a:ext>
            </a:extLst>
          </p:cNvPr>
          <p:cNvSpPr/>
          <p:nvPr/>
        </p:nvSpPr>
        <p:spPr>
          <a:xfrm>
            <a:off x="3390138" y="3750183"/>
            <a:ext cx="938393" cy="456057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59" name="object 49">
            <a:extLst>
              <a:ext uri="{FF2B5EF4-FFF2-40B4-BE49-F238E27FC236}">
                <a16:creationId xmlns:a16="http://schemas.microsoft.com/office/drawing/2014/main" id="{55DF0D26-8AD9-5000-D888-F17C73382DA0}"/>
              </a:ext>
            </a:extLst>
          </p:cNvPr>
          <p:cNvSpPr/>
          <p:nvPr/>
        </p:nvSpPr>
        <p:spPr>
          <a:xfrm>
            <a:off x="3426714" y="3786749"/>
            <a:ext cx="853249" cy="370913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0" name="object 50">
            <a:extLst>
              <a:ext uri="{FF2B5EF4-FFF2-40B4-BE49-F238E27FC236}">
                <a16:creationId xmlns:a16="http://schemas.microsoft.com/office/drawing/2014/main" id="{9C190158-049E-E574-C56E-665849C783D7}"/>
              </a:ext>
            </a:extLst>
          </p:cNvPr>
          <p:cNvSpPr/>
          <p:nvPr/>
        </p:nvSpPr>
        <p:spPr>
          <a:xfrm>
            <a:off x="4009644" y="3750183"/>
            <a:ext cx="361178" cy="456057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1" name="object 51">
            <a:extLst>
              <a:ext uri="{FF2B5EF4-FFF2-40B4-BE49-F238E27FC236}">
                <a16:creationId xmlns:a16="http://schemas.microsoft.com/office/drawing/2014/main" id="{0F9B226A-AA17-EC15-1FB9-8CB7E336BEE5}"/>
              </a:ext>
            </a:extLst>
          </p:cNvPr>
          <p:cNvSpPr/>
          <p:nvPr/>
        </p:nvSpPr>
        <p:spPr>
          <a:xfrm>
            <a:off x="4046219" y="3786749"/>
            <a:ext cx="276035" cy="370913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2" name="object 52">
            <a:extLst>
              <a:ext uri="{FF2B5EF4-FFF2-40B4-BE49-F238E27FC236}">
                <a16:creationId xmlns:a16="http://schemas.microsoft.com/office/drawing/2014/main" id="{85B6B2D2-AA88-357D-15A7-003E74AA84D4}"/>
              </a:ext>
            </a:extLst>
          </p:cNvPr>
          <p:cNvSpPr/>
          <p:nvPr/>
        </p:nvSpPr>
        <p:spPr>
          <a:xfrm>
            <a:off x="4051934" y="3750183"/>
            <a:ext cx="1140714" cy="45605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3" name="object 53">
            <a:extLst>
              <a:ext uri="{FF2B5EF4-FFF2-40B4-BE49-F238E27FC236}">
                <a16:creationId xmlns:a16="http://schemas.microsoft.com/office/drawing/2014/main" id="{969D3F7F-1CD7-0E7B-55E4-21570DAAD759}"/>
              </a:ext>
            </a:extLst>
          </p:cNvPr>
          <p:cNvSpPr/>
          <p:nvPr/>
        </p:nvSpPr>
        <p:spPr>
          <a:xfrm>
            <a:off x="4088510" y="3786749"/>
            <a:ext cx="1055561" cy="370913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4" name="object 54">
            <a:extLst>
              <a:ext uri="{FF2B5EF4-FFF2-40B4-BE49-F238E27FC236}">
                <a16:creationId xmlns:a16="http://schemas.microsoft.com/office/drawing/2014/main" id="{5FF47E2C-614A-FACD-EDC1-1ECD3395CDE9}"/>
              </a:ext>
            </a:extLst>
          </p:cNvPr>
          <p:cNvSpPr/>
          <p:nvPr/>
        </p:nvSpPr>
        <p:spPr>
          <a:xfrm>
            <a:off x="4930901" y="3750183"/>
            <a:ext cx="818388" cy="45605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5" name="object 55">
            <a:extLst>
              <a:ext uri="{FF2B5EF4-FFF2-40B4-BE49-F238E27FC236}">
                <a16:creationId xmlns:a16="http://schemas.microsoft.com/office/drawing/2014/main" id="{46994B98-BAAE-2C2B-8E2F-2E1B47E8AFEF}"/>
              </a:ext>
            </a:extLst>
          </p:cNvPr>
          <p:cNvSpPr/>
          <p:nvPr/>
        </p:nvSpPr>
        <p:spPr>
          <a:xfrm>
            <a:off x="4967477" y="3786749"/>
            <a:ext cx="733235" cy="37091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6" name="object 56">
            <a:extLst>
              <a:ext uri="{FF2B5EF4-FFF2-40B4-BE49-F238E27FC236}">
                <a16:creationId xmlns:a16="http://schemas.microsoft.com/office/drawing/2014/main" id="{C21DC0C4-B917-4C58-20D6-C8E8E1059AE7}"/>
              </a:ext>
            </a:extLst>
          </p:cNvPr>
          <p:cNvSpPr/>
          <p:nvPr/>
        </p:nvSpPr>
        <p:spPr>
          <a:xfrm>
            <a:off x="5487543" y="3750183"/>
            <a:ext cx="725795" cy="456057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7" name="object 57">
            <a:extLst>
              <a:ext uri="{FF2B5EF4-FFF2-40B4-BE49-F238E27FC236}">
                <a16:creationId xmlns:a16="http://schemas.microsoft.com/office/drawing/2014/main" id="{428BFE24-4714-235A-5D55-454F1A13D63B}"/>
              </a:ext>
            </a:extLst>
          </p:cNvPr>
          <p:cNvSpPr/>
          <p:nvPr/>
        </p:nvSpPr>
        <p:spPr>
          <a:xfrm>
            <a:off x="5524118" y="3786749"/>
            <a:ext cx="640652" cy="370913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8" name="object 58">
            <a:extLst>
              <a:ext uri="{FF2B5EF4-FFF2-40B4-BE49-F238E27FC236}">
                <a16:creationId xmlns:a16="http://schemas.microsoft.com/office/drawing/2014/main" id="{2348E41C-C237-E6BA-113E-933DD12257F8}"/>
              </a:ext>
            </a:extLst>
          </p:cNvPr>
          <p:cNvSpPr/>
          <p:nvPr/>
        </p:nvSpPr>
        <p:spPr>
          <a:xfrm>
            <a:off x="5951601" y="3750183"/>
            <a:ext cx="945251" cy="45605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69" name="object 59">
            <a:extLst>
              <a:ext uri="{FF2B5EF4-FFF2-40B4-BE49-F238E27FC236}">
                <a16:creationId xmlns:a16="http://schemas.microsoft.com/office/drawing/2014/main" id="{6F4B2D23-94D1-8059-38B0-B358760254A0}"/>
              </a:ext>
            </a:extLst>
          </p:cNvPr>
          <p:cNvSpPr/>
          <p:nvPr/>
        </p:nvSpPr>
        <p:spPr>
          <a:xfrm>
            <a:off x="5988176" y="3786749"/>
            <a:ext cx="860108" cy="37091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0" name="object 60">
            <a:extLst>
              <a:ext uri="{FF2B5EF4-FFF2-40B4-BE49-F238E27FC236}">
                <a16:creationId xmlns:a16="http://schemas.microsoft.com/office/drawing/2014/main" id="{2A5E3C8F-25A9-BD62-29EB-9FB4884686A1}"/>
              </a:ext>
            </a:extLst>
          </p:cNvPr>
          <p:cNvSpPr/>
          <p:nvPr/>
        </p:nvSpPr>
        <p:spPr>
          <a:xfrm>
            <a:off x="6636258" y="3750183"/>
            <a:ext cx="691505" cy="45605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1" name="object 61">
            <a:extLst>
              <a:ext uri="{FF2B5EF4-FFF2-40B4-BE49-F238E27FC236}">
                <a16:creationId xmlns:a16="http://schemas.microsoft.com/office/drawing/2014/main" id="{BF5FAB18-BE45-81ED-9052-8C864A35B2C0}"/>
              </a:ext>
            </a:extLst>
          </p:cNvPr>
          <p:cNvSpPr/>
          <p:nvPr/>
        </p:nvSpPr>
        <p:spPr>
          <a:xfrm>
            <a:off x="6672834" y="3786749"/>
            <a:ext cx="606361" cy="370913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2" name="object 62">
            <a:extLst>
              <a:ext uri="{FF2B5EF4-FFF2-40B4-BE49-F238E27FC236}">
                <a16:creationId xmlns:a16="http://schemas.microsoft.com/office/drawing/2014/main" id="{813A3DED-0020-7270-9A75-55AF3B5B5CAB}"/>
              </a:ext>
            </a:extLst>
          </p:cNvPr>
          <p:cNvSpPr/>
          <p:nvPr/>
        </p:nvSpPr>
        <p:spPr>
          <a:xfrm>
            <a:off x="7067169" y="3750183"/>
            <a:ext cx="369170" cy="456057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3" name="object 63">
            <a:extLst>
              <a:ext uri="{FF2B5EF4-FFF2-40B4-BE49-F238E27FC236}">
                <a16:creationId xmlns:a16="http://schemas.microsoft.com/office/drawing/2014/main" id="{FB3E5C68-9AC1-748E-99CC-23AD4F7BE3C1}"/>
              </a:ext>
            </a:extLst>
          </p:cNvPr>
          <p:cNvSpPr/>
          <p:nvPr/>
        </p:nvSpPr>
        <p:spPr>
          <a:xfrm>
            <a:off x="7103745" y="3786749"/>
            <a:ext cx="284026" cy="370913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4" name="object 64">
            <a:extLst>
              <a:ext uri="{FF2B5EF4-FFF2-40B4-BE49-F238E27FC236}">
                <a16:creationId xmlns:a16="http://schemas.microsoft.com/office/drawing/2014/main" id="{E9D426F2-B8EA-D826-E0E4-39BFD21A5F57}"/>
              </a:ext>
            </a:extLst>
          </p:cNvPr>
          <p:cNvSpPr/>
          <p:nvPr/>
        </p:nvSpPr>
        <p:spPr>
          <a:xfrm>
            <a:off x="7117461" y="3750183"/>
            <a:ext cx="675512" cy="456057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5" name="object 65">
            <a:extLst>
              <a:ext uri="{FF2B5EF4-FFF2-40B4-BE49-F238E27FC236}">
                <a16:creationId xmlns:a16="http://schemas.microsoft.com/office/drawing/2014/main" id="{50F77A2D-72AC-5E85-9BE5-CE52EC1E4607}"/>
              </a:ext>
            </a:extLst>
          </p:cNvPr>
          <p:cNvSpPr/>
          <p:nvPr/>
        </p:nvSpPr>
        <p:spPr>
          <a:xfrm>
            <a:off x="7154037" y="3786749"/>
            <a:ext cx="590360" cy="370913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6" name="object 66">
            <a:extLst>
              <a:ext uri="{FF2B5EF4-FFF2-40B4-BE49-F238E27FC236}">
                <a16:creationId xmlns:a16="http://schemas.microsoft.com/office/drawing/2014/main" id="{EA9F370F-9D6E-AA5F-F3F1-F3E1B332F33B}"/>
              </a:ext>
            </a:extLst>
          </p:cNvPr>
          <p:cNvSpPr/>
          <p:nvPr/>
        </p:nvSpPr>
        <p:spPr>
          <a:xfrm>
            <a:off x="7474077" y="3750183"/>
            <a:ext cx="361178" cy="456057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7" name="object 67">
            <a:extLst>
              <a:ext uri="{FF2B5EF4-FFF2-40B4-BE49-F238E27FC236}">
                <a16:creationId xmlns:a16="http://schemas.microsoft.com/office/drawing/2014/main" id="{75BD1741-9CDA-B22C-AD20-AF8BB08896F0}"/>
              </a:ext>
            </a:extLst>
          </p:cNvPr>
          <p:cNvSpPr/>
          <p:nvPr/>
        </p:nvSpPr>
        <p:spPr>
          <a:xfrm>
            <a:off x="7510653" y="3786749"/>
            <a:ext cx="276035" cy="370913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8" name="object 68">
            <a:extLst>
              <a:ext uri="{FF2B5EF4-FFF2-40B4-BE49-F238E27FC236}">
                <a16:creationId xmlns:a16="http://schemas.microsoft.com/office/drawing/2014/main" id="{5AE0BC67-B068-4A20-89D8-9757CCFB316A}"/>
              </a:ext>
            </a:extLst>
          </p:cNvPr>
          <p:cNvSpPr/>
          <p:nvPr/>
        </p:nvSpPr>
        <p:spPr>
          <a:xfrm>
            <a:off x="3263266" y="3933063"/>
            <a:ext cx="818387" cy="456057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79" name="object 69">
            <a:extLst>
              <a:ext uri="{FF2B5EF4-FFF2-40B4-BE49-F238E27FC236}">
                <a16:creationId xmlns:a16="http://schemas.microsoft.com/office/drawing/2014/main" id="{21EF752F-C52F-1F99-BBAB-EA79310C1C77}"/>
              </a:ext>
            </a:extLst>
          </p:cNvPr>
          <p:cNvSpPr/>
          <p:nvPr/>
        </p:nvSpPr>
        <p:spPr>
          <a:xfrm>
            <a:off x="3299841" y="3969639"/>
            <a:ext cx="733235" cy="370913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0" name="object 70">
            <a:extLst>
              <a:ext uri="{FF2B5EF4-FFF2-40B4-BE49-F238E27FC236}">
                <a16:creationId xmlns:a16="http://schemas.microsoft.com/office/drawing/2014/main" id="{A9492AE6-4F9D-61A2-1EAE-62BD4B000883}"/>
              </a:ext>
            </a:extLst>
          </p:cNvPr>
          <p:cNvSpPr/>
          <p:nvPr/>
        </p:nvSpPr>
        <p:spPr>
          <a:xfrm>
            <a:off x="3829051" y="3933063"/>
            <a:ext cx="691505" cy="45605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1" name="object 71">
            <a:extLst>
              <a:ext uri="{FF2B5EF4-FFF2-40B4-BE49-F238E27FC236}">
                <a16:creationId xmlns:a16="http://schemas.microsoft.com/office/drawing/2014/main" id="{D8F281B1-AA82-4807-854A-FCBFFD2054F9}"/>
              </a:ext>
            </a:extLst>
          </p:cNvPr>
          <p:cNvSpPr/>
          <p:nvPr/>
        </p:nvSpPr>
        <p:spPr>
          <a:xfrm>
            <a:off x="3865625" y="3969639"/>
            <a:ext cx="606362" cy="370913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2" name="object 72">
            <a:extLst>
              <a:ext uri="{FF2B5EF4-FFF2-40B4-BE49-F238E27FC236}">
                <a16:creationId xmlns:a16="http://schemas.microsoft.com/office/drawing/2014/main" id="{7A73CAEC-CC05-4A44-99E9-07CF1BC54C74}"/>
              </a:ext>
            </a:extLst>
          </p:cNvPr>
          <p:cNvSpPr/>
          <p:nvPr/>
        </p:nvSpPr>
        <p:spPr>
          <a:xfrm>
            <a:off x="4267962" y="3933063"/>
            <a:ext cx="617239" cy="456057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3" name="object 73">
            <a:extLst>
              <a:ext uri="{FF2B5EF4-FFF2-40B4-BE49-F238E27FC236}">
                <a16:creationId xmlns:a16="http://schemas.microsoft.com/office/drawing/2014/main" id="{BD8B0599-1D18-1E01-D283-4E36197CDA5F}"/>
              </a:ext>
            </a:extLst>
          </p:cNvPr>
          <p:cNvSpPr/>
          <p:nvPr/>
        </p:nvSpPr>
        <p:spPr>
          <a:xfrm>
            <a:off x="4304538" y="3969639"/>
            <a:ext cx="532067" cy="370913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4" name="object 74">
            <a:extLst>
              <a:ext uri="{FF2B5EF4-FFF2-40B4-BE49-F238E27FC236}">
                <a16:creationId xmlns:a16="http://schemas.microsoft.com/office/drawing/2014/main" id="{9F4AC967-77D7-A0E8-9DAA-AB007C0F42BC}"/>
              </a:ext>
            </a:extLst>
          </p:cNvPr>
          <p:cNvSpPr/>
          <p:nvPr/>
        </p:nvSpPr>
        <p:spPr>
          <a:xfrm>
            <a:off x="4632578" y="3933063"/>
            <a:ext cx="878976" cy="456057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5" name="object 75">
            <a:extLst>
              <a:ext uri="{FF2B5EF4-FFF2-40B4-BE49-F238E27FC236}">
                <a16:creationId xmlns:a16="http://schemas.microsoft.com/office/drawing/2014/main" id="{693BECEE-8162-D6D8-952B-74AE35C662BB}"/>
              </a:ext>
            </a:extLst>
          </p:cNvPr>
          <p:cNvSpPr/>
          <p:nvPr/>
        </p:nvSpPr>
        <p:spPr>
          <a:xfrm>
            <a:off x="4669155" y="3969639"/>
            <a:ext cx="793813" cy="370913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6" name="object 76">
            <a:extLst>
              <a:ext uri="{FF2B5EF4-FFF2-40B4-BE49-F238E27FC236}">
                <a16:creationId xmlns:a16="http://schemas.microsoft.com/office/drawing/2014/main" id="{654A9DCD-BECB-00E9-B506-D4D5B9C27250}"/>
              </a:ext>
            </a:extLst>
          </p:cNvPr>
          <p:cNvSpPr/>
          <p:nvPr/>
        </p:nvSpPr>
        <p:spPr>
          <a:xfrm>
            <a:off x="5258943" y="3933063"/>
            <a:ext cx="649214" cy="456057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7" name="object 77">
            <a:extLst>
              <a:ext uri="{FF2B5EF4-FFF2-40B4-BE49-F238E27FC236}">
                <a16:creationId xmlns:a16="http://schemas.microsoft.com/office/drawing/2014/main" id="{560088A1-10E0-6D06-9715-A50FE2876576}"/>
              </a:ext>
            </a:extLst>
          </p:cNvPr>
          <p:cNvSpPr/>
          <p:nvPr/>
        </p:nvSpPr>
        <p:spPr>
          <a:xfrm>
            <a:off x="5295519" y="3969639"/>
            <a:ext cx="564070" cy="370913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8" name="object 78">
            <a:extLst>
              <a:ext uri="{FF2B5EF4-FFF2-40B4-BE49-F238E27FC236}">
                <a16:creationId xmlns:a16="http://schemas.microsoft.com/office/drawing/2014/main" id="{1EFDC2C2-E8E0-58E4-5CAA-8AD39DDC50F6}"/>
              </a:ext>
            </a:extLst>
          </p:cNvPr>
          <p:cNvSpPr/>
          <p:nvPr/>
        </p:nvSpPr>
        <p:spPr>
          <a:xfrm>
            <a:off x="5589269" y="3933063"/>
            <a:ext cx="370361" cy="45605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89" name="object 79">
            <a:extLst>
              <a:ext uri="{FF2B5EF4-FFF2-40B4-BE49-F238E27FC236}">
                <a16:creationId xmlns:a16="http://schemas.microsoft.com/office/drawing/2014/main" id="{F35EC57D-7334-CF11-FBC6-EBB222D8C17D}"/>
              </a:ext>
            </a:extLst>
          </p:cNvPr>
          <p:cNvSpPr/>
          <p:nvPr/>
        </p:nvSpPr>
        <p:spPr>
          <a:xfrm>
            <a:off x="5625846" y="3969639"/>
            <a:ext cx="285188" cy="370913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0" name="object 80">
            <a:extLst>
              <a:ext uri="{FF2B5EF4-FFF2-40B4-BE49-F238E27FC236}">
                <a16:creationId xmlns:a16="http://schemas.microsoft.com/office/drawing/2014/main" id="{A9EF6BA3-E5D7-380D-3D3F-6762BAA0FE9E}"/>
              </a:ext>
            </a:extLst>
          </p:cNvPr>
          <p:cNvSpPr/>
          <p:nvPr/>
        </p:nvSpPr>
        <p:spPr>
          <a:xfrm>
            <a:off x="5707000" y="3933063"/>
            <a:ext cx="649214" cy="45605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1" name="object 81">
            <a:extLst>
              <a:ext uri="{FF2B5EF4-FFF2-40B4-BE49-F238E27FC236}">
                <a16:creationId xmlns:a16="http://schemas.microsoft.com/office/drawing/2014/main" id="{61973446-CC88-83E5-9144-9BDD2EA31FC8}"/>
              </a:ext>
            </a:extLst>
          </p:cNvPr>
          <p:cNvSpPr/>
          <p:nvPr/>
        </p:nvSpPr>
        <p:spPr>
          <a:xfrm>
            <a:off x="5743575" y="3969639"/>
            <a:ext cx="564071" cy="37091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2" name="object 82">
            <a:extLst>
              <a:ext uri="{FF2B5EF4-FFF2-40B4-BE49-F238E27FC236}">
                <a16:creationId xmlns:a16="http://schemas.microsoft.com/office/drawing/2014/main" id="{8F379690-E032-E793-5772-0A82B881FBA4}"/>
              </a:ext>
            </a:extLst>
          </p:cNvPr>
          <p:cNvSpPr/>
          <p:nvPr/>
        </p:nvSpPr>
        <p:spPr>
          <a:xfrm>
            <a:off x="6103619" y="3933063"/>
            <a:ext cx="1208151" cy="456057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3" name="object 83">
            <a:extLst>
              <a:ext uri="{FF2B5EF4-FFF2-40B4-BE49-F238E27FC236}">
                <a16:creationId xmlns:a16="http://schemas.microsoft.com/office/drawing/2014/main" id="{4F6F5F03-28C3-E4BD-3B9B-F282FEF9AA96}"/>
              </a:ext>
            </a:extLst>
          </p:cNvPr>
          <p:cNvSpPr/>
          <p:nvPr/>
        </p:nvSpPr>
        <p:spPr>
          <a:xfrm>
            <a:off x="6140196" y="3969639"/>
            <a:ext cx="1122997" cy="370913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4" name="object 84">
            <a:extLst>
              <a:ext uri="{FF2B5EF4-FFF2-40B4-BE49-F238E27FC236}">
                <a16:creationId xmlns:a16="http://schemas.microsoft.com/office/drawing/2014/main" id="{0EB693FF-BAAE-2D4B-D839-08212C439F0B}"/>
              </a:ext>
            </a:extLst>
          </p:cNvPr>
          <p:cNvSpPr/>
          <p:nvPr/>
        </p:nvSpPr>
        <p:spPr>
          <a:xfrm>
            <a:off x="7059167" y="3933063"/>
            <a:ext cx="776106" cy="456057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5" name="object 85">
            <a:extLst>
              <a:ext uri="{FF2B5EF4-FFF2-40B4-BE49-F238E27FC236}">
                <a16:creationId xmlns:a16="http://schemas.microsoft.com/office/drawing/2014/main" id="{B07D9B4C-B5F9-D0F0-B4FF-61F18FBAEFFD}"/>
              </a:ext>
            </a:extLst>
          </p:cNvPr>
          <p:cNvSpPr/>
          <p:nvPr/>
        </p:nvSpPr>
        <p:spPr>
          <a:xfrm>
            <a:off x="7095744" y="3969639"/>
            <a:ext cx="690943" cy="370913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6" name="object 86">
            <a:extLst>
              <a:ext uri="{FF2B5EF4-FFF2-40B4-BE49-F238E27FC236}">
                <a16:creationId xmlns:a16="http://schemas.microsoft.com/office/drawing/2014/main" id="{5EFDBB10-E187-8AB4-4196-327F72A0898B}"/>
              </a:ext>
            </a:extLst>
          </p:cNvPr>
          <p:cNvSpPr/>
          <p:nvPr/>
        </p:nvSpPr>
        <p:spPr>
          <a:xfrm>
            <a:off x="3263266" y="4115942"/>
            <a:ext cx="657215" cy="456057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7" name="object 87">
            <a:extLst>
              <a:ext uri="{FF2B5EF4-FFF2-40B4-BE49-F238E27FC236}">
                <a16:creationId xmlns:a16="http://schemas.microsoft.com/office/drawing/2014/main" id="{81E91E90-7AE9-242D-DA60-D14E1EB6CF85}"/>
              </a:ext>
            </a:extLst>
          </p:cNvPr>
          <p:cNvSpPr/>
          <p:nvPr/>
        </p:nvSpPr>
        <p:spPr>
          <a:xfrm>
            <a:off x="3299841" y="4152518"/>
            <a:ext cx="572072" cy="370913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8" name="object 88">
            <a:extLst>
              <a:ext uri="{FF2B5EF4-FFF2-40B4-BE49-F238E27FC236}">
                <a16:creationId xmlns:a16="http://schemas.microsoft.com/office/drawing/2014/main" id="{045AEE56-D902-15D6-B065-2D25D3924246}"/>
              </a:ext>
            </a:extLst>
          </p:cNvPr>
          <p:cNvSpPr/>
          <p:nvPr/>
        </p:nvSpPr>
        <p:spPr>
          <a:xfrm>
            <a:off x="3645026" y="4115942"/>
            <a:ext cx="572643" cy="456057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99" name="object 89">
            <a:extLst>
              <a:ext uri="{FF2B5EF4-FFF2-40B4-BE49-F238E27FC236}">
                <a16:creationId xmlns:a16="http://schemas.microsoft.com/office/drawing/2014/main" id="{568112E8-41D1-3195-30CB-650ECFB3781C}"/>
              </a:ext>
            </a:extLst>
          </p:cNvPr>
          <p:cNvSpPr/>
          <p:nvPr/>
        </p:nvSpPr>
        <p:spPr>
          <a:xfrm>
            <a:off x="3681602" y="4152518"/>
            <a:ext cx="487490" cy="370913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0" name="object 90">
            <a:extLst>
              <a:ext uri="{FF2B5EF4-FFF2-40B4-BE49-F238E27FC236}">
                <a16:creationId xmlns:a16="http://schemas.microsoft.com/office/drawing/2014/main" id="{5186CB0C-20FD-3CD9-44BE-5259540ED211}"/>
              </a:ext>
            </a:extLst>
          </p:cNvPr>
          <p:cNvSpPr/>
          <p:nvPr/>
        </p:nvSpPr>
        <p:spPr>
          <a:xfrm>
            <a:off x="3942207" y="4115942"/>
            <a:ext cx="699535" cy="456057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1" name="object 91">
            <a:extLst>
              <a:ext uri="{FF2B5EF4-FFF2-40B4-BE49-F238E27FC236}">
                <a16:creationId xmlns:a16="http://schemas.microsoft.com/office/drawing/2014/main" id="{086AE476-E616-3FF2-A91D-4D27CDADF4BD}"/>
              </a:ext>
            </a:extLst>
          </p:cNvPr>
          <p:cNvSpPr/>
          <p:nvPr/>
        </p:nvSpPr>
        <p:spPr>
          <a:xfrm>
            <a:off x="3978783" y="4152518"/>
            <a:ext cx="614363" cy="370913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2" name="object 92">
            <a:extLst>
              <a:ext uri="{FF2B5EF4-FFF2-40B4-BE49-F238E27FC236}">
                <a16:creationId xmlns:a16="http://schemas.microsoft.com/office/drawing/2014/main" id="{1E356045-F193-17E7-116F-B7D11D1E88CD}"/>
              </a:ext>
            </a:extLst>
          </p:cNvPr>
          <p:cNvSpPr/>
          <p:nvPr/>
        </p:nvSpPr>
        <p:spPr>
          <a:xfrm>
            <a:off x="4322826" y="4115942"/>
            <a:ext cx="361178" cy="456057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3" name="object 93">
            <a:extLst>
              <a:ext uri="{FF2B5EF4-FFF2-40B4-BE49-F238E27FC236}">
                <a16:creationId xmlns:a16="http://schemas.microsoft.com/office/drawing/2014/main" id="{F1C80B9C-68C5-CB46-E7BF-2DBE09E7E512}"/>
              </a:ext>
            </a:extLst>
          </p:cNvPr>
          <p:cNvSpPr/>
          <p:nvPr/>
        </p:nvSpPr>
        <p:spPr>
          <a:xfrm>
            <a:off x="4359401" y="4152518"/>
            <a:ext cx="276035" cy="370913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4" name="object 94">
            <a:extLst>
              <a:ext uri="{FF2B5EF4-FFF2-40B4-BE49-F238E27FC236}">
                <a16:creationId xmlns:a16="http://schemas.microsoft.com/office/drawing/2014/main" id="{686CDF75-0442-5EBF-6521-4A78A52B0D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32417" y="698183"/>
            <a:ext cx="2479834" cy="483626"/>
          </a:xfrm>
          <a:prstGeom prst="rect">
            <a:avLst/>
          </a:prstGeom>
        </p:spPr>
        <p:txBody>
          <a:bodyPr spcFirstLastPara="1" vert="horz" wrap="square" lIns="0" tIns="9049" rIns="0" bIns="0" rtlCol="0" anchor="t" anchorCtr="0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spc="-4" dirty="0">
                <a:latin typeface="Century Gothic"/>
                <a:cs typeface="Century Gothic"/>
              </a:rPr>
              <a:t>Tahapan</a:t>
            </a:r>
            <a:r>
              <a:rPr sz="3000" spc="-53" dirty="0">
                <a:latin typeface="Century Gothic"/>
                <a:cs typeface="Century Gothic"/>
              </a:rPr>
              <a:t> </a:t>
            </a:r>
            <a:r>
              <a:rPr sz="3000" spc="-4" dirty="0">
                <a:latin typeface="Century Gothic"/>
                <a:cs typeface="Century Gothic"/>
              </a:rPr>
              <a:t>AMI</a:t>
            </a:r>
            <a:endParaRPr sz="3000">
              <a:latin typeface="Century Gothic"/>
              <a:cs typeface="Century Gothic"/>
            </a:endParaRPr>
          </a:p>
        </p:txBody>
      </p:sp>
      <p:sp>
        <p:nvSpPr>
          <p:cNvPr id="105" name="object 95">
            <a:extLst>
              <a:ext uri="{FF2B5EF4-FFF2-40B4-BE49-F238E27FC236}">
                <a16:creationId xmlns:a16="http://schemas.microsoft.com/office/drawing/2014/main" id="{DFC0A0B1-8276-6A64-80B3-A8AD07E1C3F7}"/>
              </a:ext>
            </a:extLst>
          </p:cNvPr>
          <p:cNvSpPr/>
          <p:nvPr/>
        </p:nvSpPr>
        <p:spPr>
          <a:xfrm>
            <a:off x="1897379" y="1283608"/>
            <a:ext cx="3971925" cy="513188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6" name="object 96">
            <a:extLst>
              <a:ext uri="{FF2B5EF4-FFF2-40B4-BE49-F238E27FC236}">
                <a16:creationId xmlns:a16="http://schemas.microsoft.com/office/drawing/2014/main" id="{AD0B3849-0B8B-3DE9-01EA-C29E183242C7}"/>
              </a:ext>
            </a:extLst>
          </p:cNvPr>
          <p:cNvSpPr/>
          <p:nvPr/>
        </p:nvSpPr>
        <p:spPr>
          <a:xfrm>
            <a:off x="3590163" y="1304182"/>
            <a:ext cx="2312289" cy="540620"/>
          </a:xfrm>
          <a:prstGeom prst="rect">
            <a:avLst/>
          </a:prstGeom>
          <a:blipFill>
            <a:blip r:embed="rId8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7" name="object 97">
            <a:extLst>
              <a:ext uri="{FF2B5EF4-FFF2-40B4-BE49-F238E27FC236}">
                <a16:creationId xmlns:a16="http://schemas.microsoft.com/office/drawing/2014/main" id="{F287EC9D-1BFC-198A-400F-C8B9D7A17795}"/>
              </a:ext>
            </a:extLst>
          </p:cNvPr>
          <p:cNvSpPr/>
          <p:nvPr/>
        </p:nvSpPr>
        <p:spPr>
          <a:xfrm>
            <a:off x="1943671" y="1315021"/>
            <a:ext cx="3882866" cy="424339"/>
          </a:xfrm>
          <a:custGeom>
            <a:avLst/>
            <a:gdLst/>
            <a:ahLst/>
            <a:cxnLst/>
            <a:rect l="l" t="t" r="r" b="b"/>
            <a:pathLst>
              <a:path w="5177155" h="565785">
                <a:moveTo>
                  <a:pt x="5082794" y="0"/>
                </a:moveTo>
                <a:lnTo>
                  <a:pt x="94234" y="0"/>
                </a:lnTo>
                <a:lnTo>
                  <a:pt x="57553" y="7401"/>
                </a:lnTo>
                <a:lnTo>
                  <a:pt x="27600" y="27590"/>
                </a:lnTo>
                <a:lnTo>
                  <a:pt x="7405" y="57542"/>
                </a:lnTo>
                <a:lnTo>
                  <a:pt x="0" y="94234"/>
                </a:lnTo>
                <a:lnTo>
                  <a:pt x="0" y="471170"/>
                </a:lnTo>
                <a:lnTo>
                  <a:pt x="7405" y="507861"/>
                </a:lnTo>
                <a:lnTo>
                  <a:pt x="27600" y="537813"/>
                </a:lnTo>
                <a:lnTo>
                  <a:pt x="57553" y="558002"/>
                </a:lnTo>
                <a:lnTo>
                  <a:pt x="94234" y="565403"/>
                </a:lnTo>
                <a:lnTo>
                  <a:pt x="5082794" y="565403"/>
                </a:lnTo>
                <a:lnTo>
                  <a:pt x="5119485" y="558002"/>
                </a:lnTo>
                <a:lnTo>
                  <a:pt x="5149437" y="537813"/>
                </a:lnTo>
                <a:lnTo>
                  <a:pt x="5169626" y="507861"/>
                </a:lnTo>
                <a:lnTo>
                  <a:pt x="5177028" y="471170"/>
                </a:lnTo>
                <a:lnTo>
                  <a:pt x="5177028" y="94234"/>
                </a:lnTo>
                <a:lnTo>
                  <a:pt x="5169626" y="57542"/>
                </a:lnTo>
                <a:lnTo>
                  <a:pt x="5149437" y="27590"/>
                </a:lnTo>
                <a:lnTo>
                  <a:pt x="5119485" y="7401"/>
                </a:lnTo>
                <a:lnTo>
                  <a:pt x="5082794" y="0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8" name="object 98">
            <a:extLst>
              <a:ext uri="{FF2B5EF4-FFF2-40B4-BE49-F238E27FC236}">
                <a16:creationId xmlns:a16="http://schemas.microsoft.com/office/drawing/2014/main" id="{29A152B3-3072-4696-83D3-265991E4ED43}"/>
              </a:ext>
            </a:extLst>
          </p:cNvPr>
          <p:cNvSpPr/>
          <p:nvPr/>
        </p:nvSpPr>
        <p:spPr>
          <a:xfrm>
            <a:off x="1943671" y="1315021"/>
            <a:ext cx="3882866" cy="424339"/>
          </a:xfrm>
          <a:custGeom>
            <a:avLst/>
            <a:gdLst/>
            <a:ahLst/>
            <a:cxnLst/>
            <a:rect l="l" t="t" r="r" b="b"/>
            <a:pathLst>
              <a:path w="5177155" h="565785">
                <a:moveTo>
                  <a:pt x="0" y="94234"/>
                </a:moveTo>
                <a:lnTo>
                  <a:pt x="7405" y="57542"/>
                </a:lnTo>
                <a:lnTo>
                  <a:pt x="27600" y="27590"/>
                </a:lnTo>
                <a:lnTo>
                  <a:pt x="57553" y="7401"/>
                </a:lnTo>
                <a:lnTo>
                  <a:pt x="94234" y="0"/>
                </a:lnTo>
                <a:lnTo>
                  <a:pt x="5082794" y="0"/>
                </a:lnTo>
                <a:lnTo>
                  <a:pt x="5119485" y="7401"/>
                </a:lnTo>
                <a:lnTo>
                  <a:pt x="5149437" y="27590"/>
                </a:lnTo>
                <a:lnTo>
                  <a:pt x="5169626" y="57542"/>
                </a:lnTo>
                <a:lnTo>
                  <a:pt x="5177028" y="94234"/>
                </a:lnTo>
                <a:lnTo>
                  <a:pt x="5177028" y="471170"/>
                </a:lnTo>
                <a:lnTo>
                  <a:pt x="5169626" y="507861"/>
                </a:lnTo>
                <a:lnTo>
                  <a:pt x="5149437" y="537813"/>
                </a:lnTo>
                <a:lnTo>
                  <a:pt x="5119485" y="558002"/>
                </a:lnTo>
                <a:lnTo>
                  <a:pt x="5082794" y="565403"/>
                </a:lnTo>
                <a:lnTo>
                  <a:pt x="94234" y="565403"/>
                </a:lnTo>
                <a:lnTo>
                  <a:pt x="57553" y="558002"/>
                </a:lnTo>
                <a:lnTo>
                  <a:pt x="27600" y="537813"/>
                </a:lnTo>
                <a:lnTo>
                  <a:pt x="7405" y="507861"/>
                </a:lnTo>
                <a:lnTo>
                  <a:pt x="0" y="471170"/>
                </a:lnTo>
                <a:lnTo>
                  <a:pt x="0" y="9423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09" name="object 99">
            <a:extLst>
              <a:ext uri="{FF2B5EF4-FFF2-40B4-BE49-F238E27FC236}">
                <a16:creationId xmlns:a16="http://schemas.microsoft.com/office/drawing/2014/main" id="{7B970C02-AFEF-549F-6C16-B3AEBD05460F}"/>
              </a:ext>
            </a:extLst>
          </p:cNvPr>
          <p:cNvSpPr txBox="1"/>
          <p:nvPr/>
        </p:nvSpPr>
        <p:spPr>
          <a:xfrm>
            <a:off x="2418017" y="1375601"/>
            <a:ext cx="5236369" cy="58669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341596">
              <a:spcBef>
                <a:spcPts val="75"/>
              </a:spcBef>
            </a:pPr>
            <a:r>
              <a:rPr sz="1800" b="1" spc="-4" dirty="0">
                <a:latin typeface="Century Gothic"/>
                <a:cs typeface="Century Gothic"/>
              </a:rPr>
              <a:t>1. </a:t>
            </a:r>
            <a:r>
              <a:rPr sz="1800" b="1" dirty="0">
                <a:latin typeface="Century Gothic"/>
                <a:cs typeface="Century Gothic"/>
              </a:rPr>
              <a:t>Audit</a:t>
            </a:r>
            <a:r>
              <a:rPr sz="1800" b="1" spc="8" dirty="0">
                <a:latin typeface="Century Gothic"/>
                <a:cs typeface="Century Gothic"/>
              </a:rPr>
              <a:t> </a:t>
            </a:r>
            <a:r>
              <a:rPr sz="1800" b="1" dirty="0">
                <a:latin typeface="Century Gothic"/>
                <a:cs typeface="Century Gothic"/>
              </a:rPr>
              <a:t>Dokumen</a:t>
            </a:r>
            <a:endParaRPr sz="1800" dirty="0">
              <a:latin typeface="Century Gothic"/>
              <a:cs typeface="Century Gothic"/>
            </a:endParaRPr>
          </a:p>
          <a:p>
            <a:pPr marL="9525">
              <a:spcBef>
                <a:spcPts val="863"/>
              </a:spcBef>
              <a:tabLst>
                <a:tab pos="266224" algn="l"/>
              </a:tabLst>
            </a:pPr>
            <a:r>
              <a:rPr sz="1200" spc="-4" dirty="0"/>
              <a:t>1.	Audit terhadap kecukupan dokumen sistem organisasi, penjaminan</a:t>
            </a:r>
            <a:r>
              <a:rPr sz="1200" spc="131" dirty="0"/>
              <a:t> </a:t>
            </a:r>
            <a:r>
              <a:rPr sz="1200" spc="-4" dirty="0"/>
              <a:t>mutu</a:t>
            </a:r>
            <a:endParaRPr sz="1200" dirty="0"/>
          </a:p>
        </p:txBody>
      </p:sp>
      <p:sp>
        <p:nvSpPr>
          <p:cNvPr id="110" name="object 100">
            <a:extLst>
              <a:ext uri="{FF2B5EF4-FFF2-40B4-BE49-F238E27FC236}">
                <a16:creationId xmlns:a16="http://schemas.microsoft.com/office/drawing/2014/main" id="{3135AAB2-83F8-F694-829C-A7B4A3121629}"/>
              </a:ext>
            </a:extLst>
          </p:cNvPr>
          <p:cNvSpPr txBox="1"/>
          <p:nvPr/>
        </p:nvSpPr>
        <p:spPr>
          <a:xfrm>
            <a:off x="6672929" y="1942909"/>
            <a:ext cx="983933" cy="1938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  <a:tabLst>
                <a:tab pos="644843" algn="l"/>
              </a:tabLst>
            </a:pPr>
            <a:r>
              <a:rPr sz="1200" spc="-4" dirty="0"/>
              <a:t>stand</a:t>
            </a:r>
            <a:r>
              <a:rPr sz="1200" spc="4" dirty="0"/>
              <a:t>a</a:t>
            </a:r>
            <a:r>
              <a:rPr sz="1200" spc="-4" dirty="0"/>
              <a:t>r</a:t>
            </a:r>
            <a:r>
              <a:rPr sz="1200" dirty="0"/>
              <a:t>	</a:t>
            </a:r>
            <a:r>
              <a:rPr sz="1200" spc="-11" dirty="0"/>
              <a:t>y</a:t>
            </a:r>
            <a:r>
              <a:rPr sz="1200" spc="-4" dirty="0"/>
              <a:t>ang</a:t>
            </a:r>
            <a:endParaRPr sz="1200"/>
          </a:p>
        </p:txBody>
      </p:sp>
      <p:sp>
        <p:nvSpPr>
          <p:cNvPr id="111" name="object 101">
            <a:extLst>
              <a:ext uri="{FF2B5EF4-FFF2-40B4-BE49-F238E27FC236}">
                <a16:creationId xmlns:a16="http://schemas.microsoft.com/office/drawing/2014/main" id="{A74B97E5-258E-9457-003D-5C9428DF9775}"/>
              </a:ext>
            </a:extLst>
          </p:cNvPr>
          <p:cNvSpPr txBox="1"/>
          <p:nvPr/>
        </p:nvSpPr>
        <p:spPr>
          <a:xfrm>
            <a:off x="2418016" y="1942909"/>
            <a:ext cx="4150043" cy="563135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66700" marR="3810">
              <a:spcBef>
                <a:spcPts val="71"/>
              </a:spcBef>
              <a:tabLst>
                <a:tab pos="644843" algn="l"/>
                <a:tab pos="1398270" algn="l"/>
                <a:tab pos="1998345" algn="l"/>
                <a:tab pos="2497931" algn="l"/>
                <a:tab pos="3333274" algn="l"/>
              </a:tabLst>
            </a:pPr>
            <a:r>
              <a:rPr sz="1200" spc="-4" dirty="0"/>
              <a:t>dan	do</a:t>
            </a:r>
            <a:r>
              <a:rPr sz="1200" dirty="0"/>
              <a:t>k</a:t>
            </a:r>
            <a:r>
              <a:rPr sz="1200" spc="-4" dirty="0"/>
              <a:t>umen</a:t>
            </a:r>
            <a:r>
              <a:rPr sz="1200" dirty="0"/>
              <a:t>	</a:t>
            </a:r>
            <a:r>
              <a:rPr sz="1200" spc="-4" dirty="0"/>
              <a:t>(SPM</a:t>
            </a:r>
            <a:r>
              <a:rPr sz="1200" spc="4" dirty="0"/>
              <a:t>I</a:t>
            </a:r>
            <a:r>
              <a:rPr sz="1200" spc="-4" dirty="0"/>
              <a:t>)</a:t>
            </a:r>
            <a:r>
              <a:rPr sz="1200" dirty="0"/>
              <a:t>	</a:t>
            </a:r>
            <a:r>
              <a:rPr sz="1200" spc="-4" dirty="0"/>
              <a:t>untuk</a:t>
            </a:r>
            <a:r>
              <a:rPr sz="1200" dirty="0"/>
              <a:t>	</a:t>
            </a:r>
            <a:r>
              <a:rPr sz="1200" spc="-4" dirty="0"/>
              <a:t>memenuhi</a:t>
            </a:r>
            <a:r>
              <a:rPr sz="1200" dirty="0"/>
              <a:t>	</a:t>
            </a:r>
            <a:r>
              <a:rPr sz="1200" spc="-4" dirty="0"/>
              <a:t>p</a:t>
            </a:r>
            <a:r>
              <a:rPr sz="1200" spc="8" dirty="0"/>
              <a:t>e</a:t>
            </a:r>
            <a:r>
              <a:rPr sz="1200" spc="-4" dirty="0"/>
              <a:t>r</a:t>
            </a:r>
            <a:r>
              <a:rPr sz="1200" dirty="0"/>
              <a:t>s</a:t>
            </a:r>
            <a:r>
              <a:rPr sz="1200" spc="-4" dirty="0"/>
              <a:t>yar</a:t>
            </a:r>
            <a:r>
              <a:rPr sz="1200" spc="4" dirty="0"/>
              <a:t>a</a:t>
            </a:r>
            <a:r>
              <a:rPr sz="1200" spc="-4" dirty="0"/>
              <a:t>tan  ditetapkan.</a:t>
            </a:r>
            <a:endParaRPr sz="1200"/>
          </a:p>
          <a:p>
            <a:pPr marL="9525">
              <a:tabLst>
                <a:tab pos="266224" algn="l"/>
              </a:tabLst>
            </a:pPr>
            <a:r>
              <a:rPr sz="1200" spc="-4" dirty="0"/>
              <a:t>2.	</a:t>
            </a:r>
            <a:r>
              <a:rPr sz="1200" dirty="0"/>
              <a:t>dilakukan </a:t>
            </a:r>
            <a:r>
              <a:rPr sz="1200" spc="-4" dirty="0"/>
              <a:t>di kantor oleh masing-masing</a:t>
            </a:r>
            <a:r>
              <a:rPr sz="1200" spc="-11" dirty="0"/>
              <a:t> auditor.</a:t>
            </a:r>
            <a:endParaRPr sz="1200"/>
          </a:p>
        </p:txBody>
      </p:sp>
      <p:sp>
        <p:nvSpPr>
          <p:cNvPr id="112" name="object 102">
            <a:extLst>
              <a:ext uri="{FF2B5EF4-FFF2-40B4-BE49-F238E27FC236}">
                <a16:creationId xmlns:a16="http://schemas.microsoft.com/office/drawing/2014/main" id="{EB0386AE-DD2A-AD44-5585-0BEAE8196701}"/>
              </a:ext>
            </a:extLst>
          </p:cNvPr>
          <p:cNvSpPr/>
          <p:nvPr/>
        </p:nvSpPr>
        <p:spPr>
          <a:xfrm>
            <a:off x="2737484" y="2722607"/>
            <a:ext cx="3171825" cy="529228"/>
          </a:xfrm>
          <a:prstGeom prst="rect">
            <a:avLst/>
          </a:prstGeom>
          <a:blipFill>
            <a:blip r:embed="rId8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3" name="object 103">
            <a:extLst>
              <a:ext uri="{FF2B5EF4-FFF2-40B4-BE49-F238E27FC236}">
                <a16:creationId xmlns:a16="http://schemas.microsoft.com/office/drawing/2014/main" id="{C6501B23-B782-241A-F28F-D70EA4529068}"/>
              </a:ext>
            </a:extLst>
          </p:cNvPr>
          <p:cNvSpPr/>
          <p:nvPr/>
        </p:nvSpPr>
        <p:spPr>
          <a:xfrm>
            <a:off x="3574161" y="2751220"/>
            <a:ext cx="2367153" cy="540620"/>
          </a:xfrm>
          <a:prstGeom prst="rect">
            <a:avLst/>
          </a:prstGeom>
          <a:blipFill>
            <a:blip r:embed="rId8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4" name="object 104">
            <a:extLst>
              <a:ext uri="{FF2B5EF4-FFF2-40B4-BE49-F238E27FC236}">
                <a16:creationId xmlns:a16="http://schemas.microsoft.com/office/drawing/2014/main" id="{EBB51BDF-8A46-76A3-F5C6-211FC157A4AE}"/>
              </a:ext>
            </a:extLst>
          </p:cNvPr>
          <p:cNvSpPr/>
          <p:nvPr/>
        </p:nvSpPr>
        <p:spPr>
          <a:xfrm>
            <a:off x="2783776" y="2754059"/>
            <a:ext cx="3082766" cy="440055"/>
          </a:xfrm>
          <a:custGeom>
            <a:avLst/>
            <a:gdLst/>
            <a:ahLst/>
            <a:cxnLst/>
            <a:rect l="l" t="t" r="r" b="b"/>
            <a:pathLst>
              <a:path w="4110354" h="586739">
                <a:moveTo>
                  <a:pt x="4012438" y="0"/>
                </a:moveTo>
                <a:lnTo>
                  <a:pt x="97790" y="0"/>
                </a:lnTo>
                <a:lnTo>
                  <a:pt x="59739" y="7689"/>
                </a:lnTo>
                <a:lnTo>
                  <a:pt x="28654" y="28654"/>
                </a:lnTo>
                <a:lnTo>
                  <a:pt x="7689" y="59739"/>
                </a:lnTo>
                <a:lnTo>
                  <a:pt x="0" y="97790"/>
                </a:lnTo>
                <a:lnTo>
                  <a:pt x="0" y="488950"/>
                </a:lnTo>
                <a:lnTo>
                  <a:pt x="7689" y="527000"/>
                </a:lnTo>
                <a:lnTo>
                  <a:pt x="28654" y="558085"/>
                </a:lnTo>
                <a:lnTo>
                  <a:pt x="59739" y="579050"/>
                </a:lnTo>
                <a:lnTo>
                  <a:pt x="97790" y="586740"/>
                </a:lnTo>
                <a:lnTo>
                  <a:pt x="4012438" y="586740"/>
                </a:lnTo>
                <a:lnTo>
                  <a:pt x="4050488" y="579050"/>
                </a:lnTo>
                <a:lnTo>
                  <a:pt x="4081573" y="558085"/>
                </a:lnTo>
                <a:lnTo>
                  <a:pt x="4102538" y="527000"/>
                </a:lnTo>
                <a:lnTo>
                  <a:pt x="4110228" y="488950"/>
                </a:lnTo>
                <a:lnTo>
                  <a:pt x="4110228" y="97790"/>
                </a:lnTo>
                <a:lnTo>
                  <a:pt x="4102538" y="59739"/>
                </a:lnTo>
                <a:lnTo>
                  <a:pt x="4081573" y="28654"/>
                </a:lnTo>
                <a:lnTo>
                  <a:pt x="4050488" y="7689"/>
                </a:lnTo>
                <a:lnTo>
                  <a:pt x="4012438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5" name="object 105">
            <a:extLst>
              <a:ext uri="{FF2B5EF4-FFF2-40B4-BE49-F238E27FC236}">
                <a16:creationId xmlns:a16="http://schemas.microsoft.com/office/drawing/2014/main" id="{EF38372F-D1D9-AE0E-D438-DC2C54238185}"/>
              </a:ext>
            </a:extLst>
          </p:cNvPr>
          <p:cNvSpPr/>
          <p:nvPr/>
        </p:nvSpPr>
        <p:spPr>
          <a:xfrm>
            <a:off x="2783776" y="2754059"/>
            <a:ext cx="3082766" cy="440055"/>
          </a:xfrm>
          <a:custGeom>
            <a:avLst/>
            <a:gdLst/>
            <a:ahLst/>
            <a:cxnLst/>
            <a:rect l="l" t="t" r="r" b="b"/>
            <a:pathLst>
              <a:path w="4110354" h="586739">
                <a:moveTo>
                  <a:pt x="0" y="97790"/>
                </a:moveTo>
                <a:lnTo>
                  <a:pt x="7689" y="59739"/>
                </a:lnTo>
                <a:lnTo>
                  <a:pt x="28654" y="28654"/>
                </a:lnTo>
                <a:lnTo>
                  <a:pt x="59739" y="7689"/>
                </a:lnTo>
                <a:lnTo>
                  <a:pt x="97790" y="0"/>
                </a:lnTo>
                <a:lnTo>
                  <a:pt x="4012438" y="0"/>
                </a:lnTo>
                <a:lnTo>
                  <a:pt x="4050488" y="7689"/>
                </a:lnTo>
                <a:lnTo>
                  <a:pt x="4081573" y="28654"/>
                </a:lnTo>
                <a:lnTo>
                  <a:pt x="4102538" y="59739"/>
                </a:lnTo>
                <a:lnTo>
                  <a:pt x="4110228" y="97790"/>
                </a:lnTo>
                <a:lnTo>
                  <a:pt x="4110228" y="488950"/>
                </a:lnTo>
                <a:lnTo>
                  <a:pt x="4102538" y="527000"/>
                </a:lnTo>
                <a:lnTo>
                  <a:pt x="4081573" y="558085"/>
                </a:lnTo>
                <a:lnTo>
                  <a:pt x="4050488" y="579050"/>
                </a:lnTo>
                <a:lnTo>
                  <a:pt x="4012438" y="586740"/>
                </a:lnTo>
                <a:lnTo>
                  <a:pt x="97790" y="586740"/>
                </a:lnTo>
                <a:lnTo>
                  <a:pt x="59739" y="579050"/>
                </a:lnTo>
                <a:lnTo>
                  <a:pt x="28654" y="558085"/>
                </a:lnTo>
                <a:lnTo>
                  <a:pt x="7689" y="527000"/>
                </a:lnTo>
                <a:lnTo>
                  <a:pt x="0" y="488950"/>
                </a:lnTo>
                <a:lnTo>
                  <a:pt x="0" y="97790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16" name="object 106">
            <a:extLst>
              <a:ext uri="{FF2B5EF4-FFF2-40B4-BE49-F238E27FC236}">
                <a16:creationId xmlns:a16="http://schemas.microsoft.com/office/drawing/2014/main" id="{435C8654-59B6-9C12-DD40-DA1F92C58599}"/>
              </a:ext>
            </a:extLst>
          </p:cNvPr>
          <p:cNvSpPr txBox="1"/>
          <p:nvPr/>
        </p:nvSpPr>
        <p:spPr>
          <a:xfrm>
            <a:off x="3208020" y="2822601"/>
            <a:ext cx="4473893" cy="159979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534829">
              <a:spcBef>
                <a:spcPts val="75"/>
              </a:spcBef>
            </a:pPr>
            <a:r>
              <a:rPr sz="1800" b="1" spc="-4" dirty="0">
                <a:latin typeface="Century Gothic"/>
                <a:cs typeface="Century Gothic"/>
              </a:rPr>
              <a:t>2. </a:t>
            </a:r>
            <a:r>
              <a:rPr sz="1800" b="1" dirty="0">
                <a:latin typeface="Century Gothic"/>
                <a:cs typeface="Century Gothic"/>
              </a:rPr>
              <a:t>Audit</a:t>
            </a:r>
            <a:r>
              <a:rPr sz="1800" b="1" spc="8" dirty="0">
                <a:latin typeface="Century Gothic"/>
                <a:cs typeface="Century Gothic"/>
              </a:rPr>
              <a:t> </a:t>
            </a:r>
            <a:r>
              <a:rPr sz="1800" b="1" spc="-4" dirty="0">
                <a:latin typeface="Century Gothic"/>
                <a:cs typeface="Century Gothic"/>
              </a:rPr>
              <a:t>Lapangan</a:t>
            </a:r>
            <a:endParaRPr sz="1800">
              <a:latin typeface="Century Gothic"/>
              <a:cs typeface="Century Gothic"/>
            </a:endParaRPr>
          </a:p>
          <a:p>
            <a:pPr marL="209550" marR="3810" indent="-200025" algn="just">
              <a:spcBef>
                <a:spcPts val="1575"/>
              </a:spcBef>
              <a:buAutoNum type="arabicPeriod"/>
              <a:tabLst>
                <a:tab pos="209550" algn="l"/>
              </a:tabLst>
            </a:pPr>
            <a:r>
              <a:rPr sz="1200" spc="-4" dirty="0"/>
              <a:t>Memeriksa apakah standar yang telah ditetapkan dalam  dokumen standar dalam SPMI atau yang telah dijanjikan,  dipenuhi atau</a:t>
            </a:r>
            <a:r>
              <a:rPr sz="1200" spc="-8" dirty="0"/>
              <a:t> </a:t>
            </a:r>
            <a:r>
              <a:rPr sz="1200" spc="-4" dirty="0"/>
              <a:t>tidak.</a:t>
            </a:r>
            <a:endParaRPr sz="1200"/>
          </a:p>
          <a:p>
            <a:pPr marL="209550" marR="4286" indent="-200025" algn="just">
              <a:buAutoNum type="arabicPeriod"/>
              <a:tabLst>
                <a:tab pos="209550" algn="l"/>
              </a:tabLst>
            </a:pPr>
            <a:r>
              <a:rPr sz="1200" spc="-4" dirty="0"/>
              <a:t>Memeriksa/memastikan apakah setiap dokumen SPMI (misal:  manual SPMI </a:t>
            </a:r>
            <a:r>
              <a:rPr sz="1200" dirty="0"/>
              <a:t>atau </a:t>
            </a:r>
            <a:r>
              <a:rPr sz="1200" spc="-4" dirty="0"/>
              <a:t>instruksi kerja) telah dilaksanakan secara  tertib dan</a:t>
            </a:r>
            <a:r>
              <a:rPr sz="1200" spc="19" dirty="0"/>
              <a:t> </a:t>
            </a:r>
            <a:r>
              <a:rPr sz="1200" spc="-15" dirty="0"/>
              <a:t>benar.</a:t>
            </a:r>
            <a:endParaRPr sz="1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A7D962-5E36-F531-2B56-4BB2D4C0D35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8F1ABE5F-7584-105B-BD29-C59D7EAA51FC}"/>
              </a:ext>
            </a:extLst>
          </p:cNvPr>
          <p:cNvSpPr txBox="1"/>
          <p:nvPr/>
        </p:nvSpPr>
        <p:spPr>
          <a:xfrm>
            <a:off x="1920037" y="1030850"/>
            <a:ext cx="6730507" cy="2722701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95764" marR="3810" indent="-386715" algn="just">
              <a:spcBef>
                <a:spcPts val="71"/>
              </a:spcBef>
              <a:buAutoNum type="arabicPeriod"/>
              <a:tabLst>
                <a:tab pos="396240" algn="l"/>
              </a:tabLst>
            </a:pPr>
            <a:r>
              <a:rPr sz="2100" spc="-11" dirty="0">
                <a:latin typeface="Calibri"/>
                <a:cs typeface="Calibri"/>
              </a:rPr>
              <a:t>Ketua </a:t>
            </a:r>
            <a:r>
              <a:rPr sz="2100" spc="-4" dirty="0">
                <a:latin typeface="Calibri"/>
                <a:cs typeface="Calibri"/>
              </a:rPr>
              <a:t>tim audit </a:t>
            </a:r>
            <a:r>
              <a:rPr sz="2100" spc="-8" dirty="0">
                <a:latin typeface="Calibri"/>
                <a:cs typeface="Calibri"/>
              </a:rPr>
              <a:t>membacakan identitas </a:t>
            </a:r>
            <a:r>
              <a:rPr sz="2100" spc="-11" dirty="0">
                <a:latin typeface="Calibri"/>
                <a:cs typeface="Calibri"/>
              </a:rPr>
              <a:t>teraudit,  lingkup </a:t>
            </a:r>
            <a:r>
              <a:rPr sz="2100" spc="-4" dirty="0">
                <a:latin typeface="Calibri"/>
                <a:cs typeface="Calibri"/>
              </a:rPr>
              <a:t>audit, </a:t>
            </a:r>
            <a:r>
              <a:rPr sz="2100" spc="-11" dirty="0">
                <a:latin typeface="Calibri"/>
                <a:cs typeface="Calibri"/>
              </a:rPr>
              <a:t>dokumen </a:t>
            </a:r>
            <a:r>
              <a:rPr sz="2100" spc="-15" dirty="0">
                <a:latin typeface="Calibri"/>
                <a:cs typeface="Calibri"/>
              </a:rPr>
              <a:t>yang</a:t>
            </a:r>
            <a:r>
              <a:rPr sz="2100" spc="101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tersedia.</a:t>
            </a:r>
            <a:endParaRPr sz="2100" dirty="0">
              <a:latin typeface="Calibri"/>
              <a:cs typeface="Calibri"/>
            </a:endParaRPr>
          </a:p>
          <a:p>
            <a:pPr marL="395764" marR="3810" indent="-386715" algn="just">
              <a:spcBef>
                <a:spcPts val="503"/>
              </a:spcBef>
              <a:buAutoNum type="arabicPeriod"/>
              <a:tabLst>
                <a:tab pos="396240" algn="l"/>
              </a:tabLst>
            </a:pPr>
            <a:r>
              <a:rPr sz="2100" spc="-11" dirty="0">
                <a:latin typeface="Calibri"/>
                <a:cs typeface="Calibri"/>
              </a:rPr>
              <a:t>Ketua </a:t>
            </a:r>
            <a:r>
              <a:rPr sz="2100" spc="-4" dirty="0">
                <a:latin typeface="Calibri"/>
                <a:cs typeface="Calibri"/>
              </a:rPr>
              <a:t>tim audit membagi </a:t>
            </a:r>
            <a:r>
              <a:rPr sz="2100" spc="-11" dirty="0">
                <a:latin typeface="Calibri"/>
                <a:cs typeface="Calibri"/>
              </a:rPr>
              <a:t>tugas</a:t>
            </a:r>
            <a:r>
              <a:rPr sz="2100" spc="450" dirty="0">
                <a:latin typeface="Calibri"/>
                <a:cs typeface="Calibri"/>
              </a:rPr>
              <a:t> </a:t>
            </a:r>
            <a:r>
              <a:rPr sz="2100" spc="-15" dirty="0">
                <a:latin typeface="Calibri"/>
                <a:cs typeface="Calibri"/>
              </a:rPr>
              <a:t>kepada </a:t>
            </a:r>
            <a:r>
              <a:rPr sz="2100" spc="-8" dirty="0">
                <a:latin typeface="Calibri"/>
                <a:cs typeface="Calibri"/>
              </a:rPr>
              <a:t>semua  anggota tim </a:t>
            </a:r>
            <a:r>
              <a:rPr sz="2100" spc="-15" dirty="0">
                <a:latin typeface="Calibri"/>
                <a:cs typeface="Calibri"/>
              </a:rPr>
              <a:t>tentang </a:t>
            </a:r>
            <a:r>
              <a:rPr sz="2100" spc="-11" dirty="0">
                <a:latin typeface="Calibri"/>
                <a:cs typeface="Calibri"/>
              </a:rPr>
              <a:t>dokumen </a:t>
            </a:r>
            <a:r>
              <a:rPr sz="2100" spc="-15" dirty="0">
                <a:latin typeface="Calibri"/>
                <a:cs typeface="Calibri"/>
              </a:rPr>
              <a:t>yang </a:t>
            </a:r>
            <a:r>
              <a:rPr sz="2100" spc="-8" dirty="0">
                <a:latin typeface="Calibri"/>
                <a:cs typeface="Calibri"/>
              </a:rPr>
              <a:t>harus diaudit  </a:t>
            </a:r>
            <a:r>
              <a:rPr sz="2100" spc="-15" dirty="0">
                <a:latin typeface="Calibri"/>
                <a:cs typeface="Calibri"/>
              </a:rPr>
              <a:t>yang </a:t>
            </a:r>
            <a:r>
              <a:rPr sz="2100" spc="-4" dirty="0">
                <a:latin typeface="Calibri"/>
                <a:cs typeface="Calibri"/>
              </a:rPr>
              <a:t>menjadi tanggung</a:t>
            </a:r>
            <a:r>
              <a:rPr sz="2100" spc="38" dirty="0">
                <a:latin typeface="Calibri"/>
                <a:cs typeface="Calibri"/>
              </a:rPr>
              <a:t> </a:t>
            </a:r>
            <a:r>
              <a:rPr sz="2100" spc="-19" dirty="0">
                <a:latin typeface="Calibri"/>
                <a:cs typeface="Calibri"/>
              </a:rPr>
              <a:t>jawabnya.</a:t>
            </a:r>
            <a:endParaRPr sz="2100" dirty="0">
              <a:latin typeface="Calibri"/>
              <a:cs typeface="Calibri"/>
            </a:endParaRPr>
          </a:p>
          <a:p>
            <a:pPr marL="395764" marR="3810" indent="-386715" algn="just">
              <a:spcBef>
                <a:spcPts val="506"/>
              </a:spcBef>
              <a:buAutoNum type="arabicPeriod"/>
              <a:tabLst>
                <a:tab pos="396240" algn="l"/>
              </a:tabLst>
            </a:pPr>
            <a:r>
              <a:rPr sz="2100" spc="-4" dirty="0">
                <a:latin typeface="Calibri"/>
                <a:cs typeface="Calibri"/>
              </a:rPr>
              <a:t>Setiap </a:t>
            </a:r>
            <a:r>
              <a:rPr sz="2100" spc="-8" dirty="0">
                <a:latin typeface="Calibri"/>
                <a:cs typeface="Calibri"/>
              </a:rPr>
              <a:t>anggota </a:t>
            </a:r>
            <a:r>
              <a:rPr sz="2100" spc="-4" dirty="0">
                <a:latin typeface="Calibri"/>
                <a:cs typeface="Calibri"/>
              </a:rPr>
              <a:t>tim </a:t>
            </a:r>
            <a:r>
              <a:rPr sz="2100" spc="-8" dirty="0">
                <a:latin typeface="Calibri"/>
                <a:cs typeface="Calibri"/>
              </a:rPr>
              <a:t>auditor membuat </a:t>
            </a:r>
            <a:r>
              <a:rPr sz="2100" spc="-11" dirty="0">
                <a:latin typeface="Calibri"/>
                <a:cs typeface="Calibri"/>
              </a:rPr>
              <a:t>daftar </a:t>
            </a:r>
            <a:r>
              <a:rPr sz="2100" spc="-4" dirty="0">
                <a:latin typeface="Calibri"/>
                <a:cs typeface="Calibri"/>
              </a:rPr>
              <a:t>tilik  berupa </a:t>
            </a:r>
            <a:r>
              <a:rPr sz="2100" spc="-8" dirty="0">
                <a:latin typeface="Calibri"/>
                <a:cs typeface="Calibri"/>
              </a:rPr>
              <a:t>daftar </a:t>
            </a:r>
            <a:r>
              <a:rPr sz="2100" spc="-15" dirty="0">
                <a:latin typeface="Calibri"/>
                <a:cs typeface="Calibri"/>
              </a:rPr>
              <a:t>pertanyaan </a:t>
            </a:r>
            <a:r>
              <a:rPr sz="2100" spc="-11" dirty="0">
                <a:latin typeface="Calibri"/>
                <a:cs typeface="Calibri"/>
              </a:rPr>
              <a:t>yang</a:t>
            </a:r>
            <a:r>
              <a:rPr sz="2100" spc="450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akan  dibawa  </a:t>
            </a:r>
            <a:r>
              <a:rPr sz="2100" spc="-68" dirty="0">
                <a:latin typeface="Calibri"/>
                <a:cs typeface="Calibri"/>
              </a:rPr>
              <a:t>ke  </a:t>
            </a:r>
            <a:r>
              <a:rPr sz="2100" spc="-4" dirty="0">
                <a:latin typeface="Calibri"/>
                <a:cs typeface="Calibri"/>
              </a:rPr>
              <a:t>audit </a:t>
            </a:r>
            <a:r>
              <a:rPr sz="2100" spc="-8" dirty="0">
                <a:latin typeface="Calibri"/>
                <a:cs typeface="Calibri"/>
              </a:rPr>
              <a:t>lapangan untuk </a:t>
            </a:r>
            <a:r>
              <a:rPr sz="2100" spc="-11" dirty="0">
                <a:latin typeface="Calibri"/>
                <a:cs typeface="Calibri"/>
              </a:rPr>
              <a:t>diverifikasi </a:t>
            </a:r>
            <a:r>
              <a:rPr sz="2100" spc="-4" dirty="0">
                <a:latin typeface="Calibri"/>
                <a:cs typeface="Calibri"/>
              </a:rPr>
              <a:t>lebih</a:t>
            </a:r>
            <a:r>
              <a:rPr sz="2100" spc="94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lanjut.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C154BF9-B0E7-62BB-6BE0-762BC2A1E2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32786" y="146771"/>
            <a:ext cx="4803838" cy="392255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spc="-53" dirty="0">
                <a:latin typeface="Calibri" panose="020F0502020204030204" pitchFamily="34" charset="0"/>
                <a:cs typeface="Calibri" panose="020F0502020204030204" pitchFamily="34" charset="0"/>
              </a:rPr>
              <a:t>TAHAPAN </a:t>
            </a:r>
            <a:r>
              <a:rPr sz="2400" spc="-11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400" spc="26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-8" dirty="0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B42A17B3-CA6B-99C6-5556-84A04BD491B6}"/>
              </a:ext>
            </a:extLst>
          </p:cNvPr>
          <p:cNvSpPr txBox="1">
            <a:spLocks/>
          </p:cNvSpPr>
          <p:nvPr/>
        </p:nvSpPr>
        <p:spPr>
          <a:xfrm>
            <a:off x="2342384" y="4245376"/>
            <a:ext cx="5885815" cy="57900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6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2700" marR="5080">
              <a:spcBef>
                <a:spcPts val="95"/>
              </a:spcBef>
            </a:pPr>
            <a:r>
              <a:rPr lang="en-ID" sz="1600" b="0" spc="-10" dirty="0">
                <a:solidFill>
                  <a:srgbClr val="0070C0"/>
                </a:solidFill>
                <a:latin typeface="Calibri"/>
                <a:cs typeface="Calibri"/>
              </a:rPr>
              <a:t>Hasil </a:t>
            </a:r>
            <a:r>
              <a:rPr lang="en-ID" sz="1600" b="0" spc="-10" dirty="0" err="1">
                <a:solidFill>
                  <a:srgbClr val="0070C0"/>
                </a:solidFill>
                <a:latin typeface="Calibri"/>
                <a:cs typeface="Calibri"/>
              </a:rPr>
              <a:t>dari</a:t>
            </a:r>
            <a:r>
              <a:rPr lang="en-ID" sz="1600" b="0" spc="-1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1600" b="0" spc="-10" dirty="0" err="1">
                <a:solidFill>
                  <a:srgbClr val="0070C0"/>
                </a:solidFill>
                <a:latin typeface="Calibri"/>
                <a:cs typeface="Calibri"/>
              </a:rPr>
              <a:t>pelaksanaan</a:t>
            </a:r>
            <a:r>
              <a:rPr lang="en-ID" sz="1600" b="0" spc="-1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1600" b="0" spc="-5" dirty="0">
                <a:solidFill>
                  <a:srgbClr val="0070C0"/>
                </a:solidFill>
                <a:latin typeface="Calibri"/>
                <a:cs typeface="Calibri"/>
              </a:rPr>
              <a:t>audit  </a:t>
            </a:r>
            <a:r>
              <a:rPr lang="en-ID" sz="1600" b="0" spc="-15" dirty="0" err="1">
                <a:solidFill>
                  <a:srgbClr val="0070C0"/>
                </a:solidFill>
                <a:latin typeface="Calibri"/>
                <a:cs typeface="Calibri"/>
              </a:rPr>
              <a:t>dokumen</a:t>
            </a:r>
            <a:r>
              <a:rPr lang="en-ID" sz="1600" b="0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1600" b="0" spc="-5" dirty="0" err="1">
                <a:solidFill>
                  <a:srgbClr val="0070C0"/>
                </a:solidFill>
                <a:latin typeface="Calibri"/>
                <a:cs typeface="Calibri"/>
              </a:rPr>
              <a:t>adalah</a:t>
            </a:r>
            <a:r>
              <a:rPr lang="en-ID" sz="1600" b="0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2000" b="0" spc="-15" dirty="0">
                <a:solidFill>
                  <a:srgbClr val="C00000"/>
                </a:solidFill>
                <a:latin typeface="Calibri"/>
                <a:cs typeface="Calibri"/>
              </a:rPr>
              <a:t>daftar </a:t>
            </a:r>
            <a:r>
              <a:rPr lang="en-ID" sz="2000" b="0" spc="-5" dirty="0" err="1">
                <a:solidFill>
                  <a:srgbClr val="C00000"/>
                </a:solidFill>
                <a:latin typeface="Calibri"/>
                <a:cs typeface="Calibri"/>
              </a:rPr>
              <a:t>tilik</a:t>
            </a:r>
            <a:r>
              <a:rPr lang="en-ID" sz="2000" b="0" spc="-5" dirty="0">
                <a:solidFill>
                  <a:srgbClr val="C00000"/>
                </a:solidFill>
                <a:latin typeface="Calibri"/>
                <a:cs typeface="Calibri"/>
              </a:rPr>
              <a:t>  </a:t>
            </a:r>
            <a:r>
              <a:rPr lang="en-ID" sz="1600" b="0" spc="-10" dirty="0">
                <a:solidFill>
                  <a:srgbClr val="0070C0"/>
                </a:solidFill>
                <a:latin typeface="Calibri"/>
                <a:cs typeface="Calibri"/>
              </a:rPr>
              <a:t>dan </a:t>
            </a:r>
            <a:r>
              <a:rPr lang="en-ID" sz="1600" b="0" spc="-20" dirty="0" err="1">
                <a:solidFill>
                  <a:srgbClr val="0070C0"/>
                </a:solidFill>
                <a:latin typeface="Calibri"/>
                <a:cs typeface="Calibri"/>
              </a:rPr>
              <a:t>kesiapan</a:t>
            </a:r>
            <a:r>
              <a:rPr lang="en-ID" sz="1600" b="0" spc="-2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1600" b="0" spc="-5" dirty="0">
                <a:solidFill>
                  <a:srgbClr val="0070C0"/>
                </a:solidFill>
                <a:latin typeface="Calibri"/>
                <a:cs typeface="Calibri"/>
              </a:rPr>
              <a:t>audit</a:t>
            </a:r>
            <a:r>
              <a:rPr lang="en-ID" sz="1600" b="0" spc="-7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ID" sz="1600" b="0" spc="-10" dirty="0" err="1">
                <a:solidFill>
                  <a:srgbClr val="0070C0"/>
                </a:solidFill>
                <a:latin typeface="Calibri"/>
                <a:cs typeface="Calibri"/>
              </a:rPr>
              <a:t>lapangan</a:t>
            </a:r>
            <a:endParaRPr lang="en-ID" sz="16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544632-E3D3-C9CD-63DD-22F2D0791E5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6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E34DB826-D779-7B78-304D-8055C3991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10203" y="200343"/>
            <a:ext cx="4171949" cy="33406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Tahapan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r>
              <a:rPr sz="2000" spc="-8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Lapangan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A893D0-2A2A-086A-1D4D-A45D637A2522}"/>
              </a:ext>
            </a:extLst>
          </p:cNvPr>
          <p:cNvSpPr txBox="1"/>
          <p:nvPr/>
        </p:nvSpPr>
        <p:spPr>
          <a:xfrm>
            <a:off x="668639" y="884195"/>
            <a:ext cx="7806722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Rapat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Pembukaan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8163" indent="-223838">
              <a:buAutoNum type="arabicPeriod"/>
            </a:pP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Ketua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Tim Auditor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mempekenalkan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diri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seluruh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anggota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\</a:t>
            </a:r>
          </a:p>
          <a:p>
            <a:pPr marL="538163" indent="-223838">
              <a:buAutoNum type="arabicPeriod"/>
            </a:pP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Ketua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Tim Auditor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menyampaikan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tujuan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audit,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lingkup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dan area audit</a:t>
            </a:r>
          </a:p>
          <a:p>
            <a:pPr marL="538163" indent="-223838">
              <a:buAutoNum type="arabicPeriod"/>
            </a:pP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Ketua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Tim Auditor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menyampaikan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jadwal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acara audit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disetujui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oleh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teraudit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/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Catatan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: Tim auditor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melakukan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audit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berpedoman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kepada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daftar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tilik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telah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dibuat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pada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saat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audit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">
              <a:spcBef>
                <a:spcPts val="95"/>
              </a:spcBef>
            </a:pPr>
            <a:r>
              <a:rPr lang="en-ID" sz="1200" b="1" spc="-5" dirty="0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 </a:t>
            </a:r>
            <a:r>
              <a:rPr lang="en-ID" sz="1200" b="1" spc="-10" dirty="0" err="1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Pengumpulan</a:t>
            </a:r>
            <a:r>
              <a:rPr lang="en-ID" sz="1200" b="1" spc="-10" dirty="0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b="1" spc="-5" dirty="0" err="1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bukti</a:t>
            </a:r>
            <a:r>
              <a:rPr lang="en-ID" sz="1200" b="1" spc="45" dirty="0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b="1" spc="-5" dirty="0">
                <a:solidFill>
                  <a:srgbClr val="1F487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audit:</a:t>
            </a:r>
            <a:endParaRPr lang="en-ID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8163" indent="-246063">
              <a:buAutoNum type="arabicPeriod"/>
              <a:tabLst>
                <a:tab pos="417513" algn="l"/>
              </a:tabLst>
            </a:pPr>
            <a:r>
              <a:rPr lang="en-ID" sz="1200" spc="-30" dirty="0" err="1">
                <a:latin typeface="Calibri" panose="020F0502020204030204" pitchFamily="34" charset="0"/>
                <a:cs typeface="Calibri" panose="020F0502020204030204" pitchFamily="34" charset="0"/>
              </a:rPr>
              <a:t>Wawancara</a:t>
            </a:r>
            <a:r>
              <a:rPr lang="en-ID" sz="12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ID" sz="1200" spc="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pengelola</a:t>
            </a:r>
            <a:r>
              <a:rPr lang="en-ID" sz="1200" spc="-15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ID" sz="1200" i="1" spc="-15" dirty="0">
                <a:latin typeface="Calibri" panose="020F0502020204030204" pitchFamily="34" charset="0"/>
                <a:cs typeface="Calibri" panose="020F0502020204030204" pitchFamily="34" charset="0"/>
              </a:rPr>
              <a:t>stakeholder</a:t>
            </a:r>
            <a:endParaRPr lang="en-ID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8163" indent="-246063">
              <a:buAutoNum type="arabicPeriod"/>
              <a:tabLst>
                <a:tab pos="417513" algn="l"/>
              </a:tabLst>
            </a:pP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Pemeriksaan</a:t>
            </a:r>
            <a:r>
              <a:rPr lang="en-ID" sz="12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ID" sz="12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ID" sz="1200" spc="8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rekaman</a:t>
            </a:r>
            <a:endParaRPr lang="en-ID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8163" indent="-246063">
              <a:buAutoNum type="arabicPeriod"/>
              <a:tabLst>
                <a:tab pos="417513" algn="l"/>
              </a:tabLst>
            </a:pPr>
            <a:r>
              <a:rPr lang="en-ID" sz="12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Pengamatan</a:t>
            </a:r>
            <a:r>
              <a:rPr lang="en-ID" sz="12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terhadap</a:t>
            </a:r>
            <a:r>
              <a:rPr lang="en-ID" sz="12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aktivitas</a:t>
            </a:r>
            <a:r>
              <a:rPr lang="en-ID" sz="1200" spc="-15" dirty="0">
                <a:latin typeface="Calibri" panose="020F0502020204030204" pitchFamily="34" charset="0"/>
                <a:cs typeface="Calibri" panose="020F0502020204030204" pitchFamily="34" charset="0"/>
              </a:rPr>
              <a:t>/proses</a:t>
            </a:r>
            <a:endParaRPr lang="en-ID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8163" indent="-246063">
              <a:buAutoNum type="arabicPeriod"/>
              <a:tabLst>
                <a:tab pos="417513" algn="l"/>
              </a:tabLst>
            </a:pPr>
            <a:r>
              <a:rPr lang="en-ID" sz="120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Pengamatan</a:t>
            </a:r>
            <a:r>
              <a:rPr lang="en-ID" sz="12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terhadap</a:t>
            </a:r>
            <a:r>
              <a:rPr lang="en-ID" sz="12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25" dirty="0" err="1">
                <a:latin typeface="Calibri" panose="020F0502020204030204" pitchFamily="34" charset="0"/>
                <a:cs typeface="Calibri" panose="020F0502020204030204" pitchFamily="34" charset="0"/>
              </a:rPr>
              <a:t>kondisi</a:t>
            </a:r>
            <a:r>
              <a:rPr lang="en-ID" sz="1200" spc="6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2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lapangan</a:t>
            </a:r>
            <a:endParaRPr lang="en-US" sz="1200" dirty="0"/>
          </a:p>
          <a:p>
            <a:pPr marL="355600" indent="-342900">
              <a:spcBef>
                <a:spcPts val="95"/>
              </a:spcBef>
              <a:buAutoNum type="alphaUcPeriod" startAt="3"/>
            </a:pPr>
            <a:r>
              <a:rPr lang="en-ID" sz="1200" b="1" spc="-10" dirty="0" err="1">
                <a:solidFill>
                  <a:srgbClr val="1F487C"/>
                </a:solidFill>
                <a:latin typeface="Arial Narrow"/>
                <a:cs typeface="Arial Narrow"/>
              </a:rPr>
              <a:t>Obyek</a:t>
            </a:r>
            <a:r>
              <a:rPr lang="en-ID" sz="1200" b="1" spc="-85" dirty="0">
                <a:solidFill>
                  <a:srgbClr val="1F487C"/>
                </a:solidFill>
                <a:latin typeface="Arial Narrow"/>
                <a:cs typeface="Arial Narrow"/>
              </a:rPr>
              <a:t> </a:t>
            </a:r>
            <a:r>
              <a:rPr lang="en-ID" sz="1200" b="1" spc="-5" dirty="0">
                <a:solidFill>
                  <a:srgbClr val="1F487C"/>
                </a:solidFill>
                <a:latin typeface="Arial Narrow"/>
                <a:cs typeface="Arial Narrow"/>
              </a:rPr>
              <a:t>Audit: (</a:t>
            </a:r>
            <a:r>
              <a:rPr lang="en-ID" sz="1200" b="1" dirty="0">
                <a:solidFill>
                  <a:srgbClr val="1F487C"/>
                </a:solidFill>
                <a:latin typeface="Arial Narrow"/>
                <a:cs typeface="Arial Narrow"/>
              </a:rPr>
              <a:t> </a:t>
            </a:r>
            <a:r>
              <a:rPr lang="en-ID" sz="1200" spc="-5" dirty="0" err="1">
                <a:latin typeface="Arial Narrow"/>
                <a:cs typeface="Arial Narrow"/>
              </a:rPr>
              <a:t>Dokumentasi</a:t>
            </a:r>
            <a:r>
              <a:rPr lang="en-ID" sz="1200" dirty="0">
                <a:latin typeface="Arial Narrow"/>
                <a:cs typeface="Arial Narrow"/>
              </a:rPr>
              <a:t>, </a:t>
            </a:r>
            <a:r>
              <a:rPr lang="en-ID" sz="1200" spc="-10" dirty="0" err="1">
                <a:latin typeface="Arial Narrow"/>
                <a:cs typeface="Arial Narrow"/>
              </a:rPr>
              <a:t>bahan</a:t>
            </a:r>
            <a:r>
              <a:rPr lang="en-ID" sz="1200" spc="-10" dirty="0">
                <a:latin typeface="Arial Narrow"/>
                <a:cs typeface="Arial Narrow"/>
              </a:rPr>
              <a:t>/material</a:t>
            </a:r>
            <a:r>
              <a:rPr lang="en-ID" sz="1200" dirty="0">
                <a:latin typeface="Arial Narrow"/>
                <a:cs typeface="Arial Narrow"/>
              </a:rPr>
              <a:t>, </a:t>
            </a:r>
            <a:r>
              <a:rPr lang="en-ID" sz="1200" spc="-10" dirty="0" err="1">
                <a:latin typeface="Arial Narrow"/>
                <a:cs typeface="Arial Narrow"/>
              </a:rPr>
              <a:t>personil</a:t>
            </a:r>
            <a:r>
              <a:rPr lang="en-ID" sz="1200" dirty="0">
                <a:latin typeface="Arial Narrow"/>
                <a:cs typeface="Arial Narrow"/>
              </a:rPr>
              <a:t>, </a:t>
            </a:r>
            <a:r>
              <a:rPr lang="en-ID" sz="1200" spc="-10" dirty="0">
                <a:latin typeface="Arial Narrow"/>
                <a:cs typeface="Arial Narrow"/>
              </a:rPr>
              <a:t>proses</a:t>
            </a:r>
            <a:r>
              <a:rPr lang="en-ID" sz="1200" dirty="0">
                <a:latin typeface="Arial Narrow"/>
                <a:cs typeface="Arial Narrow"/>
              </a:rPr>
              <a:t>, </a:t>
            </a:r>
            <a:r>
              <a:rPr lang="en-ID" sz="1200" spc="-10" dirty="0" err="1">
                <a:latin typeface="Arial Narrow"/>
                <a:cs typeface="Arial Narrow"/>
              </a:rPr>
              <a:t>peralatan</a:t>
            </a:r>
            <a:r>
              <a:rPr lang="en-ID" sz="1200" spc="-10" dirty="0">
                <a:latin typeface="Arial Narrow"/>
                <a:cs typeface="Arial Narrow"/>
              </a:rPr>
              <a:t>)</a:t>
            </a:r>
          </a:p>
          <a:p>
            <a:pPr marL="355600" indent="-342900">
              <a:spcBef>
                <a:spcPts val="95"/>
              </a:spcBef>
              <a:buFont typeface="Arial"/>
              <a:buAutoNum type="alphaUcPeriod" startAt="3"/>
            </a:pPr>
            <a:r>
              <a:rPr lang="en-ID" sz="1200" b="1" spc="-30" dirty="0" err="1">
                <a:solidFill>
                  <a:srgbClr val="1F487C"/>
                </a:solidFill>
                <a:latin typeface="Calibri"/>
                <a:cs typeface="Calibri"/>
              </a:rPr>
              <a:t>Wawancara</a:t>
            </a:r>
            <a:endParaRPr lang="en-ID" sz="1200" b="1" spc="-30" dirty="0">
              <a:solidFill>
                <a:srgbClr val="1F487C"/>
              </a:solidFill>
              <a:latin typeface="Calibri"/>
              <a:cs typeface="Calibri"/>
            </a:endParaRPr>
          </a:p>
          <a:p>
            <a:pPr marL="538163" lvl="1" indent="-223838">
              <a:spcBef>
                <a:spcPts val="844"/>
              </a:spcBef>
              <a:buFont typeface="+mj-lt"/>
              <a:buAutoNum type="arabicPeriod"/>
            </a:pPr>
            <a:r>
              <a:rPr lang="en-ID" sz="1200" spc="-15" dirty="0" err="1">
                <a:latin typeface="Calibri"/>
                <a:cs typeface="Calibri"/>
              </a:rPr>
              <a:t>Persiapan</a:t>
            </a:r>
            <a:r>
              <a:rPr lang="en-ID" sz="1200" spc="-15" dirty="0">
                <a:latin typeface="Calibri"/>
                <a:cs typeface="Calibri"/>
              </a:rPr>
              <a:t> </a:t>
            </a:r>
            <a:r>
              <a:rPr lang="en-ID" sz="1200" spc="-10" dirty="0">
                <a:latin typeface="Calibri"/>
                <a:cs typeface="Calibri"/>
              </a:rPr>
              <a:t>yang</a:t>
            </a:r>
            <a:r>
              <a:rPr lang="en-ID" sz="1200" spc="-15" dirty="0">
                <a:latin typeface="Calibri"/>
                <a:cs typeface="Calibri"/>
              </a:rPr>
              <a:t> </a:t>
            </a:r>
            <a:r>
              <a:rPr lang="en-ID" sz="1200" spc="-5" dirty="0" err="1">
                <a:latin typeface="Calibri"/>
                <a:cs typeface="Calibri"/>
              </a:rPr>
              <a:t>baik</a:t>
            </a:r>
            <a:endParaRPr lang="en-ID" sz="1200" dirty="0">
              <a:latin typeface="Calibri"/>
              <a:cs typeface="Calibri"/>
            </a:endParaRPr>
          </a:p>
          <a:p>
            <a:pPr marL="538163" lvl="1" indent="-223838">
              <a:spcBef>
                <a:spcPts val="305"/>
              </a:spcBef>
              <a:buFont typeface="+mj-lt"/>
              <a:buAutoNum type="arabicPeriod"/>
            </a:pPr>
            <a:r>
              <a:rPr lang="en-ID" sz="1200" spc="-25" dirty="0" err="1">
                <a:latin typeface="Calibri"/>
                <a:cs typeface="Calibri"/>
              </a:rPr>
              <a:t>Wawancara</a:t>
            </a:r>
            <a:r>
              <a:rPr lang="en-ID" sz="1200" spc="-25" dirty="0">
                <a:latin typeface="Calibri"/>
                <a:cs typeface="Calibri"/>
              </a:rPr>
              <a:t> </a:t>
            </a:r>
            <a:r>
              <a:rPr lang="en-ID" sz="1200" spc="-15" dirty="0" err="1">
                <a:latin typeface="Calibri"/>
                <a:cs typeface="Calibri"/>
              </a:rPr>
              <a:t>dengan</a:t>
            </a:r>
            <a:r>
              <a:rPr lang="en-ID" sz="1200" spc="-15" dirty="0">
                <a:latin typeface="Calibri"/>
                <a:cs typeface="Calibri"/>
              </a:rPr>
              <a:t> orang </a:t>
            </a:r>
            <a:r>
              <a:rPr lang="en-ID" sz="1200" spc="-10" dirty="0">
                <a:latin typeface="Calibri"/>
                <a:cs typeface="Calibri"/>
              </a:rPr>
              <a:t>yang</a:t>
            </a:r>
            <a:r>
              <a:rPr lang="en-ID" sz="1200" spc="10" dirty="0">
                <a:latin typeface="Calibri"/>
                <a:cs typeface="Calibri"/>
              </a:rPr>
              <a:t> </a:t>
            </a:r>
            <a:r>
              <a:rPr lang="en-ID" sz="1200" spc="-10" dirty="0" err="1">
                <a:latin typeface="Calibri"/>
                <a:cs typeface="Calibri"/>
              </a:rPr>
              <a:t>tepat</a:t>
            </a:r>
            <a:endParaRPr lang="en-ID" sz="1200" dirty="0">
              <a:latin typeface="Calibri"/>
              <a:cs typeface="Calibri"/>
            </a:endParaRPr>
          </a:p>
          <a:p>
            <a:pPr marL="538163" lvl="1" indent="-223838">
              <a:spcBef>
                <a:spcPts val="300"/>
              </a:spcBef>
              <a:buFont typeface="+mj-lt"/>
              <a:buAutoNum type="arabicPeriod"/>
            </a:pPr>
            <a:r>
              <a:rPr lang="en-ID" sz="1200" spc="-10" dirty="0" err="1">
                <a:latin typeface="Calibri"/>
                <a:cs typeface="Calibri"/>
              </a:rPr>
              <a:t>Usahakan</a:t>
            </a:r>
            <a:r>
              <a:rPr lang="en-ID" sz="1200" spc="-10" dirty="0">
                <a:latin typeface="Calibri"/>
                <a:cs typeface="Calibri"/>
              </a:rPr>
              <a:t> </a:t>
            </a:r>
            <a:r>
              <a:rPr lang="en-ID" sz="1200" spc="-15" dirty="0">
                <a:latin typeface="Calibri"/>
                <a:cs typeface="Calibri"/>
              </a:rPr>
              <a:t>agar </a:t>
            </a:r>
            <a:r>
              <a:rPr lang="en-ID" sz="1200" spc="-15" dirty="0" err="1">
                <a:latin typeface="Calibri"/>
                <a:cs typeface="Calibri"/>
              </a:rPr>
              <a:t>wawancara</a:t>
            </a:r>
            <a:r>
              <a:rPr lang="en-ID" sz="1200" spc="-15" dirty="0">
                <a:latin typeface="Calibri"/>
                <a:cs typeface="Calibri"/>
              </a:rPr>
              <a:t> </a:t>
            </a:r>
            <a:r>
              <a:rPr lang="en-ID" sz="1200" dirty="0" err="1">
                <a:latin typeface="Calibri"/>
                <a:cs typeface="Calibri"/>
              </a:rPr>
              <a:t>dalam</a:t>
            </a:r>
            <a:r>
              <a:rPr lang="en-ID" sz="1200" dirty="0">
                <a:latin typeface="Calibri"/>
                <a:cs typeface="Calibri"/>
              </a:rPr>
              <a:t> </a:t>
            </a:r>
            <a:r>
              <a:rPr lang="en-ID" sz="1200" spc="-15" dirty="0" err="1">
                <a:latin typeface="Calibri"/>
                <a:cs typeface="Calibri"/>
              </a:rPr>
              <a:t>keadaan</a:t>
            </a:r>
            <a:r>
              <a:rPr lang="en-ID" sz="1200" spc="-55" dirty="0">
                <a:latin typeface="Calibri"/>
                <a:cs typeface="Calibri"/>
              </a:rPr>
              <a:t> </a:t>
            </a:r>
            <a:r>
              <a:rPr lang="en-ID" sz="1200" spc="-10" dirty="0" err="1">
                <a:latin typeface="Calibri"/>
                <a:cs typeface="Calibri"/>
              </a:rPr>
              <a:t>santai</a:t>
            </a:r>
            <a:endParaRPr lang="en-ID" sz="1200" dirty="0">
              <a:latin typeface="Calibri"/>
              <a:cs typeface="Calibri"/>
            </a:endParaRPr>
          </a:p>
          <a:p>
            <a:pPr marL="538163" marR="5080" lvl="1" indent="-223838">
              <a:spcBef>
                <a:spcPts val="300"/>
              </a:spcBef>
              <a:buFont typeface="+mj-lt"/>
              <a:buAutoNum type="arabicPeriod"/>
            </a:pPr>
            <a:r>
              <a:rPr lang="en-ID" sz="1200" spc="-5" dirty="0">
                <a:latin typeface="Calibri"/>
                <a:cs typeface="Calibri"/>
              </a:rPr>
              <a:t>Auditor </a:t>
            </a:r>
            <a:r>
              <a:rPr lang="en-ID" sz="1200" spc="-5" dirty="0" err="1">
                <a:latin typeface="Calibri"/>
                <a:cs typeface="Calibri"/>
              </a:rPr>
              <a:t>harus</a:t>
            </a:r>
            <a:r>
              <a:rPr lang="en-ID" sz="1200" spc="-5" dirty="0">
                <a:latin typeface="Calibri"/>
                <a:cs typeface="Calibri"/>
              </a:rPr>
              <a:t> </a:t>
            </a:r>
            <a:r>
              <a:rPr lang="en-ID" sz="1200" spc="-5" dirty="0" err="1">
                <a:latin typeface="Calibri"/>
                <a:cs typeface="Calibri"/>
              </a:rPr>
              <a:t>berusaha</a:t>
            </a:r>
            <a:r>
              <a:rPr lang="en-ID" sz="1200" spc="-5" dirty="0">
                <a:latin typeface="Calibri"/>
                <a:cs typeface="Calibri"/>
              </a:rPr>
              <a:t> </a:t>
            </a:r>
            <a:r>
              <a:rPr lang="en-ID" sz="1200" spc="-10" dirty="0" err="1">
                <a:latin typeface="Calibri"/>
                <a:cs typeface="Calibri"/>
              </a:rPr>
              <a:t>untuk</a:t>
            </a:r>
            <a:r>
              <a:rPr lang="en-ID" sz="1200" spc="-10" dirty="0">
                <a:latin typeface="Calibri"/>
                <a:cs typeface="Calibri"/>
              </a:rPr>
              <a:t> </a:t>
            </a:r>
            <a:r>
              <a:rPr lang="en-ID" sz="1200" spc="-10" dirty="0" err="1">
                <a:latin typeface="Calibri"/>
                <a:cs typeface="Calibri"/>
              </a:rPr>
              <a:t>mendapatkan</a:t>
            </a:r>
            <a:r>
              <a:rPr lang="en-ID" sz="1200" spc="-10" dirty="0">
                <a:latin typeface="Calibri"/>
                <a:cs typeface="Calibri"/>
              </a:rPr>
              <a:t> </a:t>
            </a:r>
            <a:r>
              <a:rPr lang="en-ID" sz="1200" spc="-10" dirty="0" err="1">
                <a:latin typeface="Calibri"/>
                <a:cs typeface="Calibri"/>
              </a:rPr>
              <a:t>akar</a:t>
            </a:r>
            <a:r>
              <a:rPr lang="en-ID" sz="1200" spc="-10" dirty="0">
                <a:latin typeface="Calibri"/>
                <a:cs typeface="Calibri"/>
              </a:rPr>
              <a:t>  </a:t>
            </a:r>
            <a:r>
              <a:rPr lang="en-ID" sz="1200" dirty="0" err="1">
                <a:latin typeface="Calibri"/>
                <a:cs typeface="Calibri"/>
              </a:rPr>
              <a:t>masalah</a:t>
            </a:r>
            <a:endParaRPr lang="en-ID" sz="1200" dirty="0">
              <a:latin typeface="Calibri"/>
              <a:cs typeface="Calibri"/>
            </a:endParaRPr>
          </a:p>
          <a:p>
            <a:pPr marL="44450" marR="5080" lvl="1">
              <a:spcBef>
                <a:spcPts val="300"/>
              </a:spcBef>
            </a:pPr>
            <a:r>
              <a:rPr lang="en-ID" sz="1200" b="1" spc="-10" dirty="0">
                <a:solidFill>
                  <a:srgbClr val="1F487C"/>
                </a:solidFill>
                <a:latin typeface="Calibri"/>
                <a:cs typeface="Calibri"/>
              </a:rPr>
              <a:t>E. </a:t>
            </a:r>
            <a:r>
              <a:rPr lang="en-ID" sz="1200" b="1" spc="-10" dirty="0" err="1">
                <a:solidFill>
                  <a:srgbClr val="1F487C"/>
                </a:solidFill>
                <a:latin typeface="Calibri"/>
                <a:cs typeface="Calibri"/>
              </a:rPr>
              <a:t>Penelusuran</a:t>
            </a:r>
            <a:r>
              <a:rPr lang="en-ID" sz="1200" b="1" spc="-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Bukti Audit</a:t>
            </a:r>
          </a:p>
          <a:p>
            <a:pPr marL="44450" marR="5080" lvl="1">
              <a:spcBef>
                <a:spcPts val="300"/>
              </a:spcBef>
            </a:pP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F. </a:t>
            </a:r>
            <a:r>
              <a:rPr lang="en-ID" sz="1200" b="1" spc="-5" dirty="0" err="1">
                <a:solidFill>
                  <a:srgbClr val="1F487C"/>
                </a:solidFill>
                <a:latin typeface="Calibri"/>
                <a:cs typeface="Calibri"/>
              </a:rPr>
              <a:t>Pertemuan</a:t>
            </a: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/</a:t>
            </a:r>
            <a:r>
              <a:rPr lang="en-ID" sz="1200" b="1" spc="-5" dirty="0" err="1">
                <a:solidFill>
                  <a:srgbClr val="1F487C"/>
                </a:solidFill>
                <a:latin typeface="Calibri"/>
                <a:cs typeface="Calibri"/>
              </a:rPr>
              <a:t>Rapat</a:t>
            </a: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 Tim Auditor</a:t>
            </a:r>
          </a:p>
          <a:p>
            <a:pPr marL="44450" marR="5080" lvl="1">
              <a:spcBef>
                <a:spcPts val="300"/>
              </a:spcBef>
            </a:pP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G. </a:t>
            </a:r>
            <a:r>
              <a:rPr lang="en-ID" sz="1200" b="1" spc="-5" dirty="0" err="1">
                <a:solidFill>
                  <a:srgbClr val="1F487C"/>
                </a:solidFill>
                <a:latin typeface="Calibri"/>
                <a:cs typeface="Calibri"/>
              </a:rPr>
              <a:t>Rapat</a:t>
            </a:r>
            <a:r>
              <a:rPr lang="en-ID" sz="1200" b="1" spc="-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1200" b="1" spc="-5" dirty="0" err="1">
                <a:solidFill>
                  <a:srgbClr val="1F487C"/>
                </a:solidFill>
                <a:latin typeface="Calibri"/>
                <a:cs typeface="Calibri"/>
              </a:rPr>
              <a:t>Penutupan</a:t>
            </a:r>
            <a:endParaRPr lang="en-ID" sz="1200" dirty="0">
              <a:latin typeface="Calibri"/>
              <a:cs typeface="Calibri"/>
            </a:endParaRPr>
          </a:p>
          <a:p>
            <a:pPr marL="355600" indent="-342900">
              <a:spcBef>
                <a:spcPts val="95"/>
              </a:spcBef>
              <a:buAutoNum type="arabicPeriod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A5D112-888F-17DF-A7BB-9E57DBE64DF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02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3" name="object 2">
            <a:extLst>
              <a:ext uri="{FF2B5EF4-FFF2-40B4-BE49-F238E27FC236}">
                <a16:creationId xmlns:a16="http://schemas.microsoft.com/office/drawing/2014/main" id="{A728FC96-9781-62F9-523C-34B31F96A342}"/>
              </a:ext>
            </a:extLst>
          </p:cNvPr>
          <p:cNvSpPr txBox="1"/>
          <p:nvPr/>
        </p:nvSpPr>
        <p:spPr>
          <a:xfrm>
            <a:off x="544565" y="920227"/>
            <a:ext cx="7592059" cy="13061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dirty="0">
                <a:latin typeface="Calibri"/>
                <a:cs typeface="Calibri"/>
              </a:rPr>
              <a:t>Hal </a:t>
            </a:r>
            <a:r>
              <a:rPr b="1" spc="-15" dirty="0">
                <a:latin typeface="Calibri"/>
                <a:cs typeface="Calibri"/>
              </a:rPr>
              <a:t>yang </a:t>
            </a:r>
            <a:r>
              <a:rPr b="1" dirty="0">
                <a:latin typeface="Calibri"/>
                <a:cs typeface="Calibri"/>
              </a:rPr>
              <a:t>harus </a:t>
            </a:r>
            <a:r>
              <a:rPr b="1" spc="-25" dirty="0">
                <a:latin typeface="Calibri"/>
                <a:cs typeface="Calibri"/>
              </a:rPr>
              <a:t>Dicatat </a:t>
            </a:r>
            <a:r>
              <a:rPr b="1" spc="-15" dirty="0">
                <a:latin typeface="Calibri"/>
                <a:cs typeface="Calibri"/>
              </a:rPr>
              <a:t>saat </a:t>
            </a:r>
            <a:r>
              <a:rPr b="1" spc="-5" dirty="0" err="1">
                <a:latin typeface="Calibri"/>
                <a:cs typeface="Calibri"/>
              </a:rPr>
              <a:t>Visitasi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:</a:t>
            </a:r>
            <a:endParaRPr dirty="0">
              <a:latin typeface="Times New Roman"/>
              <a:cs typeface="Times New Roman"/>
            </a:endParaRPr>
          </a:p>
          <a:p>
            <a:pPr marL="223838" indent="-211138">
              <a:lnSpc>
                <a:spcPct val="100000"/>
              </a:lnSpc>
              <a:buAutoNum type="arabicPeriod"/>
              <a:tabLst>
                <a:tab pos="525463" algn="l"/>
              </a:tabLst>
            </a:pPr>
            <a:r>
              <a:rPr spc="-10" dirty="0">
                <a:latin typeface="Calibri"/>
                <a:cs typeface="Calibri"/>
              </a:rPr>
              <a:t>Bukti-bukti </a:t>
            </a:r>
            <a:r>
              <a:rPr spc="-15" dirty="0">
                <a:latin typeface="Calibri"/>
                <a:cs typeface="Calibri"/>
              </a:rPr>
              <a:t>ketidaksesuaian </a:t>
            </a:r>
            <a:r>
              <a:rPr spc="-10" dirty="0" err="1">
                <a:latin typeface="Calibri"/>
                <a:cs typeface="Calibri"/>
              </a:rPr>
              <a:t>terhadap</a:t>
            </a:r>
            <a:r>
              <a:rPr spc="110" dirty="0">
                <a:latin typeface="Calibri"/>
                <a:cs typeface="Calibri"/>
              </a:rPr>
              <a:t> </a:t>
            </a:r>
            <a:r>
              <a:rPr spc="-15" dirty="0" err="1">
                <a:latin typeface="Calibri"/>
                <a:cs typeface="Calibri"/>
              </a:rPr>
              <a:t>standar</a:t>
            </a:r>
            <a:endParaRPr dirty="0">
              <a:latin typeface="Times New Roman"/>
              <a:cs typeface="Times New Roman"/>
            </a:endParaRPr>
          </a:p>
          <a:p>
            <a:pPr marL="223838" marR="1699260" indent="-211138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525463" algn="l"/>
              </a:tabLst>
            </a:pPr>
            <a:r>
              <a:rPr spc="-10" dirty="0">
                <a:latin typeface="Calibri"/>
                <a:cs typeface="Calibri"/>
              </a:rPr>
              <a:t>Bukti-bukti </a:t>
            </a:r>
            <a:r>
              <a:rPr spc="-15" dirty="0" err="1">
                <a:latin typeface="Calibri"/>
                <a:cs typeface="Calibri"/>
              </a:rPr>
              <a:t>ketidaksesuaian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10" dirty="0" err="1">
                <a:latin typeface="Calibri"/>
                <a:cs typeface="Calibri"/>
              </a:rPr>
              <a:t>terhadap</a:t>
            </a:r>
            <a:r>
              <a:rPr lang="en-US" spc="-10" dirty="0">
                <a:latin typeface="Calibri"/>
                <a:cs typeface="Calibri"/>
              </a:rPr>
              <a:t> </a:t>
            </a:r>
            <a:r>
              <a:rPr spc="-15" dirty="0" err="1">
                <a:latin typeface="Calibri"/>
                <a:cs typeface="Calibri"/>
              </a:rPr>
              <a:t>dokumentasi</a:t>
            </a:r>
            <a:r>
              <a:rPr spc="-15" dirty="0">
                <a:latin typeface="Calibri"/>
                <a:cs typeface="Calibri"/>
              </a:rPr>
              <a:t>/</a:t>
            </a:r>
            <a:r>
              <a:rPr spc="-15" dirty="0" err="1">
                <a:latin typeface="Calibri"/>
                <a:cs typeface="Calibri"/>
              </a:rPr>
              <a:t>rekaman</a:t>
            </a:r>
            <a:endParaRPr dirty="0">
              <a:latin typeface="Times New Roman"/>
              <a:cs typeface="Times New Roman"/>
            </a:endParaRPr>
          </a:p>
          <a:p>
            <a:pPr marL="223838" marR="5080" indent="-211138">
              <a:lnSpc>
                <a:spcPct val="100000"/>
              </a:lnSpc>
              <a:buAutoNum type="arabicPeriod"/>
              <a:tabLst>
                <a:tab pos="525463" algn="l"/>
              </a:tabLst>
            </a:pPr>
            <a:r>
              <a:rPr spc="-5" dirty="0">
                <a:latin typeface="Calibri"/>
                <a:cs typeface="Calibri"/>
              </a:rPr>
              <a:t>Aspek </a:t>
            </a:r>
            <a:r>
              <a:rPr spc="-10" dirty="0">
                <a:latin typeface="Calibri"/>
                <a:cs typeface="Calibri"/>
              </a:rPr>
              <a:t>dari </a:t>
            </a:r>
            <a:r>
              <a:rPr spc="-15" dirty="0">
                <a:latin typeface="Calibri"/>
                <a:cs typeface="Calibri"/>
              </a:rPr>
              <a:t>operasi </a:t>
            </a:r>
            <a:r>
              <a:rPr spc="-20" dirty="0">
                <a:latin typeface="Calibri"/>
                <a:cs typeface="Calibri"/>
              </a:rPr>
              <a:t>yang </a:t>
            </a:r>
            <a:r>
              <a:rPr spc="-5" dirty="0">
                <a:latin typeface="Calibri"/>
                <a:cs typeface="Calibri"/>
              </a:rPr>
              <a:t>menyimpang/cenderung  </a:t>
            </a:r>
            <a:r>
              <a:rPr spc="-20" dirty="0">
                <a:latin typeface="Calibri"/>
                <a:cs typeface="Calibri"/>
              </a:rPr>
              <a:t>mengarah </a:t>
            </a:r>
            <a:r>
              <a:rPr spc="-20" dirty="0" err="1">
                <a:latin typeface="Calibri"/>
                <a:cs typeface="Calibri"/>
              </a:rPr>
              <a:t>kepada</a:t>
            </a:r>
            <a:r>
              <a:rPr spc="25" dirty="0">
                <a:latin typeface="Calibri"/>
                <a:cs typeface="Calibri"/>
              </a:rPr>
              <a:t> </a:t>
            </a:r>
            <a:r>
              <a:rPr spc="-15" dirty="0" err="1">
                <a:latin typeface="Calibri"/>
                <a:cs typeface="Calibri"/>
              </a:rPr>
              <a:t>ketidaksesuaian</a:t>
            </a:r>
            <a:endParaRPr lang="en-US" spc="-15" dirty="0">
              <a:latin typeface="Calibri"/>
              <a:cs typeface="Calibri"/>
            </a:endParaRPr>
          </a:p>
          <a:p>
            <a:pPr marL="223838" marR="5080">
              <a:tabLst>
                <a:tab pos="525463" algn="l"/>
              </a:tabLst>
            </a:pPr>
            <a:r>
              <a:rPr lang="en-ID" spc="-15" dirty="0" err="1">
                <a:latin typeface="Calibri"/>
                <a:cs typeface="Calibri"/>
              </a:rPr>
              <a:t>Catatan</a:t>
            </a:r>
            <a:r>
              <a:rPr lang="en-ID" spc="-15" dirty="0">
                <a:latin typeface="Calibri"/>
                <a:cs typeface="Calibri"/>
              </a:rPr>
              <a:t>: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anggota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audit </a:t>
            </a:r>
            <a:r>
              <a:rPr lang="en-US" dirty="0" err="1"/>
              <a:t>embuat</a:t>
            </a:r>
            <a:r>
              <a:rPr lang="en-US" dirty="0"/>
              <a:t> </a:t>
            </a:r>
            <a:r>
              <a:rPr lang="en-US" dirty="0" err="1"/>
              <a:t>catatan-catatan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temuan</a:t>
            </a:r>
            <a:r>
              <a:rPr lang="en-US" dirty="0"/>
              <a:t> </a:t>
            </a:r>
            <a:r>
              <a:rPr lang="en-US" dirty="0" err="1"/>
              <a:t>ketidaksesuaian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disampaikan</a:t>
            </a:r>
            <a:r>
              <a:rPr lang="en-US" dirty="0"/>
              <a:t> pada </a:t>
            </a:r>
            <a:r>
              <a:rPr lang="en-US" dirty="0" err="1"/>
              <a:t>rapat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auditor. T</a:t>
            </a:r>
            <a:r>
              <a:rPr lang="en-ID" spc="-15" dirty="0" err="1">
                <a:latin typeface="Calibri"/>
                <a:cs typeface="Calibri"/>
              </a:rPr>
              <a:t>emuan</a:t>
            </a:r>
            <a:r>
              <a:rPr lang="en-ID" spc="-15" dirty="0">
                <a:latin typeface="Calibri"/>
                <a:cs typeface="Calibri"/>
              </a:rPr>
              <a:t> audit </a:t>
            </a:r>
            <a:r>
              <a:rPr lang="en-ID" spc="-15" dirty="0" err="1">
                <a:latin typeface="Calibri"/>
                <a:cs typeface="Calibri"/>
              </a:rPr>
              <a:t>menggunakan</a:t>
            </a:r>
            <a:r>
              <a:rPr lang="en-ID" spc="-15" dirty="0">
                <a:latin typeface="Calibri"/>
                <a:cs typeface="Calibri"/>
              </a:rPr>
              <a:t> </a:t>
            </a:r>
            <a:r>
              <a:rPr lang="en-ID" spc="-15" dirty="0" err="1">
                <a:latin typeface="Calibri"/>
                <a:cs typeface="Calibri"/>
              </a:rPr>
              <a:t>kaidah</a:t>
            </a:r>
            <a:r>
              <a:rPr lang="en-ID" spc="-15" dirty="0">
                <a:latin typeface="Calibri"/>
                <a:cs typeface="Calibri"/>
              </a:rPr>
              <a:t>: PLOR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96DE411-35D4-675C-67B0-F006B9874D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35889" y="55879"/>
            <a:ext cx="3988435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latin typeface="Arial"/>
                <a:cs typeface="Arial"/>
              </a:rPr>
              <a:t>MENCATAT </a:t>
            </a:r>
            <a:r>
              <a:rPr sz="2000" dirty="0">
                <a:latin typeface="Arial"/>
                <a:cs typeface="Arial"/>
              </a:rPr>
              <a:t>HASIL</a:t>
            </a: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18BE9ABC-8900-2791-95F0-1C553185FAD5}"/>
              </a:ext>
            </a:extLst>
          </p:cNvPr>
          <p:cNvSpPr txBox="1">
            <a:spLocks/>
          </p:cNvSpPr>
          <p:nvPr/>
        </p:nvSpPr>
        <p:spPr>
          <a:xfrm>
            <a:off x="1842443" y="2327581"/>
            <a:ext cx="5775325" cy="33406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2700">
              <a:spcBef>
                <a:spcPts val="105"/>
              </a:spcBef>
            </a:pPr>
            <a:r>
              <a:rPr lang="en-ID" sz="2000" dirty="0">
                <a:latin typeface="Arial Narrow"/>
                <a:cs typeface="Arial Narrow"/>
              </a:rPr>
              <a:t>PERTEMUAN / </a:t>
            </a:r>
            <a:r>
              <a:rPr lang="en-ID" sz="2000" spc="-80" dirty="0">
                <a:latin typeface="Arial Narrow"/>
                <a:cs typeface="Arial Narrow"/>
              </a:rPr>
              <a:t>RAPAT </a:t>
            </a:r>
            <a:r>
              <a:rPr lang="en-ID" sz="2000" dirty="0">
                <a:latin typeface="Arial Narrow"/>
                <a:cs typeface="Arial Narrow"/>
              </a:rPr>
              <a:t>TIM</a:t>
            </a:r>
            <a:r>
              <a:rPr lang="en-ID" sz="2000" spc="-75" dirty="0">
                <a:latin typeface="Arial Narrow"/>
                <a:cs typeface="Arial Narrow"/>
              </a:rPr>
              <a:t> </a:t>
            </a:r>
            <a:r>
              <a:rPr lang="en-ID" sz="2000" spc="-10" dirty="0">
                <a:latin typeface="Arial Narrow"/>
                <a:cs typeface="Arial Narrow"/>
              </a:rPr>
              <a:t>AUDITOR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89A2EAAF-08F7-58AC-9753-7773A408B99C}"/>
              </a:ext>
            </a:extLst>
          </p:cNvPr>
          <p:cNvSpPr txBox="1"/>
          <p:nvPr/>
        </p:nvSpPr>
        <p:spPr>
          <a:xfrm>
            <a:off x="381952" y="2917147"/>
            <a:ext cx="8380095" cy="15202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200" marR="467359" indent="-438150">
              <a:lnSpc>
                <a:spcPct val="100000"/>
              </a:lnSpc>
              <a:spcBef>
                <a:spcPts val="95"/>
              </a:spcBef>
              <a:tabLst>
                <a:tab pos="530225" algn="l"/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10" dirty="0">
                <a:latin typeface="Calibri"/>
                <a:cs typeface="Calibri"/>
              </a:rPr>
              <a:t>Sebelum membuat </a:t>
            </a:r>
            <a:r>
              <a:rPr spc="-15" dirty="0">
                <a:latin typeface="Calibri"/>
                <a:cs typeface="Calibri"/>
              </a:rPr>
              <a:t>laporan </a:t>
            </a:r>
            <a:r>
              <a:rPr spc="-5" dirty="0">
                <a:latin typeface="Calibri"/>
                <a:cs typeface="Calibri"/>
              </a:rPr>
              <a:t>audit </a:t>
            </a:r>
            <a:r>
              <a:rPr spc="-20" dirty="0">
                <a:latin typeface="Calibri"/>
                <a:cs typeface="Calibri"/>
              </a:rPr>
              <a:t>dilakukan </a:t>
            </a:r>
            <a:r>
              <a:rPr spc="-10" dirty="0">
                <a:latin typeface="Calibri"/>
                <a:cs typeface="Calibri"/>
              </a:rPr>
              <a:t>pertemuan  </a:t>
            </a:r>
            <a:r>
              <a:rPr spc="-5" dirty="0">
                <a:latin typeface="Calibri"/>
                <a:cs typeface="Calibri"/>
              </a:rPr>
              <a:t>tim </a:t>
            </a:r>
            <a:r>
              <a:rPr spc="-10" dirty="0">
                <a:latin typeface="Calibri"/>
                <a:cs typeface="Calibri"/>
              </a:rPr>
              <a:t>auditor tanpa</a:t>
            </a:r>
            <a:r>
              <a:rPr spc="40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teraudit.</a:t>
            </a:r>
            <a:endParaRPr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10" dirty="0">
                <a:latin typeface="Calibri"/>
                <a:cs typeface="Calibri"/>
              </a:rPr>
              <a:t>Dipimpin </a:t>
            </a:r>
            <a:r>
              <a:rPr spc="-5" dirty="0">
                <a:latin typeface="Calibri"/>
                <a:cs typeface="Calibri"/>
              </a:rPr>
              <a:t>oleh </a:t>
            </a:r>
            <a:r>
              <a:rPr spc="-25" dirty="0">
                <a:latin typeface="Calibri"/>
                <a:cs typeface="Calibri"/>
              </a:rPr>
              <a:t>ketua </a:t>
            </a:r>
            <a:r>
              <a:rPr spc="-5" dirty="0">
                <a:latin typeface="Calibri"/>
                <a:cs typeface="Calibri"/>
              </a:rPr>
              <a:t>tim</a:t>
            </a:r>
            <a:r>
              <a:rPr spc="8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auditor</a:t>
            </a:r>
            <a:endParaRPr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10" dirty="0">
                <a:latin typeface="Calibri"/>
                <a:cs typeface="Calibri"/>
              </a:rPr>
              <a:t>Melengkapi </a:t>
            </a:r>
            <a:r>
              <a:rPr spc="-15" dirty="0">
                <a:latin typeface="Calibri"/>
                <a:cs typeface="Calibri"/>
              </a:rPr>
              <a:t>formulir</a:t>
            </a:r>
            <a:r>
              <a:rPr spc="50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ketidaksesuaian</a:t>
            </a:r>
            <a:endParaRPr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10" dirty="0">
                <a:latin typeface="Calibri"/>
                <a:cs typeface="Calibri"/>
              </a:rPr>
              <a:t>Meninjau semua</a:t>
            </a:r>
            <a:r>
              <a:rPr spc="70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ketidaksesuaian</a:t>
            </a:r>
            <a:endParaRPr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15" dirty="0">
                <a:latin typeface="Calibri"/>
                <a:cs typeface="Calibri"/>
              </a:rPr>
              <a:t>Mempersiapkan </a:t>
            </a:r>
            <a:r>
              <a:rPr spc="-15" dirty="0" err="1">
                <a:latin typeface="Calibri"/>
                <a:cs typeface="Calibri"/>
              </a:rPr>
              <a:t>kesimpulan</a:t>
            </a:r>
            <a:r>
              <a:rPr spc="90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audit</a:t>
            </a:r>
            <a:endParaRPr lang="en-US"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r>
              <a:rPr spc="-5" dirty="0" err="1">
                <a:latin typeface="Calibri"/>
                <a:cs typeface="Calibri"/>
              </a:rPr>
              <a:t>Mem</a:t>
            </a:r>
            <a:r>
              <a:rPr dirty="0" err="1">
                <a:latin typeface="Calibri"/>
                <a:cs typeface="Calibri"/>
              </a:rPr>
              <a:t>p</a:t>
            </a:r>
            <a:r>
              <a:rPr spc="-5" dirty="0" err="1">
                <a:latin typeface="Calibri"/>
                <a:cs typeface="Calibri"/>
              </a:rPr>
              <a:t>e</a:t>
            </a:r>
            <a:r>
              <a:rPr spc="-60" dirty="0" err="1">
                <a:latin typeface="Calibri"/>
                <a:cs typeface="Calibri"/>
              </a:rPr>
              <a:t>r</a:t>
            </a:r>
            <a:r>
              <a:rPr spc="-10" dirty="0" err="1">
                <a:latin typeface="Calibri"/>
                <a:cs typeface="Calibri"/>
              </a:rPr>
              <a:t>s</a:t>
            </a:r>
            <a:r>
              <a:rPr spc="-20" dirty="0" err="1">
                <a:latin typeface="Calibri"/>
                <a:cs typeface="Calibri"/>
              </a:rPr>
              <a:t>i</a:t>
            </a:r>
            <a:r>
              <a:rPr spc="-5" dirty="0" err="1">
                <a:latin typeface="Calibri"/>
                <a:cs typeface="Calibri"/>
              </a:rPr>
              <a:t>ap</a:t>
            </a:r>
            <a:r>
              <a:rPr spc="-60" dirty="0" err="1">
                <a:latin typeface="Calibri"/>
                <a:cs typeface="Calibri"/>
              </a:rPr>
              <a:t>k</a:t>
            </a:r>
            <a:r>
              <a:rPr spc="5" dirty="0" err="1">
                <a:latin typeface="Calibri"/>
                <a:cs typeface="Calibri"/>
              </a:rPr>
              <a:t>a</a:t>
            </a:r>
            <a:r>
              <a:rPr spc="-5" dirty="0" err="1">
                <a:latin typeface="Calibri"/>
                <a:cs typeface="Calibri"/>
              </a:rPr>
              <a:t>n</a:t>
            </a:r>
            <a:r>
              <a:rPr lang="en-US" spc="-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a</a:t>
            </a:r>
            <a:r>
              <a:rPr spc="-25" dirty="0">
                <a:latin typeface="Calibri"/>
                <a:cs typeface="Calibri"/>
              </a:rPr>
              <a:t>g</a:t>
            </a:r>
            <a:r>
              <a:rPr spc="-5" dirty="0">
                <a:latin typeface="Calibri"/>
                <a:cs typeface="Calibri"/>
              </a:rPr>
              <a:t>en</a:t>
            </a:r>
            <a:r>
              <a:rPr spc="-15" dirty="0">
                <a:latin typeface="Calibri"/>
                <a:cs typeface="Calibri"/>
              </a:rPr>
              <a:t>d</a:t>
            </a:r>
            <a:r>
              <a:rPr spc="-5" dirty="0">
                <a:latin typeface="Calibri"/>
                <a:cs typeface="Calibri"/>
              </a:rPr>
              <a:t>a</a:t>
            </a:r>
            <a:r>
              <a:rPr lang="en-US" spc="-5" dirty="0">
                <a:latin typeface="Calibri"/>
                <a:cs typeface="Calibri"/>
              </a:rPr>
              <a:t> </a:t>
            </a:r>
            <a:r>
              <a:rPr spc="-70" dirty="0" err="1">
                <a:latin typeface="Calibri"/>
                <a:cs typeface="Calibri"/>
              </a:rPr>
              <a:t>r</a:t>
            </a:r>
            <a:r>
              <a:rPr spc="-5" dirty="0" err="1">
                <a:latin typeface="Calibri"/>
                <a:cs typeface="Calibri"/>
              </a:rPr>
              <a:t>ap</a:t>
            </a:r>
            <a:r>
              <a:rPr spc="-30" dirty="0" err="1">
                <a:latin typeface="Calibri"/>
                <a:cs typeface="Calibri"/>
              </a:rPr>
              <a:t>a</a:t>
            </a:r>
            <a:r>
              <a:rPr spc="-5" dirty="0" err="1">
                <a:latin typeface="Calibri"/>
                <a:cs typeface="Calibri"/>
              </a:rPr>
              <a:t>t</a:t>
            </a:r>
            <a:r>
              <a:rPr lang="en-US" spc="-5" dirty="0">
                <a:latin typeface="Calibri"/>
                <a:cs typeface="Calibri"/>
              </a:rPr>
              <a:t> </a:t>
            </a:r>
            <a:r>
              <a:rPr spc="-10" dirty="0" err="1">
                <a:latin typeface="Calibri"/>
                <a:cs typeface="Calibri"/>
              </a:rPr>
              <a:t>pe</a:t>
            </a:r>
            <a:r>
              <a:rPr dirty="0" err="1">
                <a:latin typeface="Calibri"/>
                <a:cs typeface="Calibri"/>
              </a:rPr>
              <a:t>n</a:t>
            </a:r>
            <a:r>
              <a:rPr spc="-10" dirty="0" err="1">
                <a:latin typeface="Calibri"/>
                <a:cs typeface="Calibri"/>
              </a:rPr>
              <a:t>ut</a:t>
            </a:r>
            <a:r>
              <a:rPr dirty="0" err="1">
                <a:latin typeface="Calibri"/>
                <a:cs typeface="Calibri"/>
              </a:rPr>
              <a:t>u</a:t>
            </a:r>
            <a:r>
              <a:rPr spc="-10" dirty="0" err="1">
                <a:latin typeface="Calibri"/>
                <a:cs typeface="Calibri"/>
              </a:rPr>
              <a:t>pa</a:t>
            </a:r>
            <a:r>
              <a:rPr spc="-5" dirty="0" err="1">
                <a:latin typeface="Calibri"/>
                <a:cs typeface="Calibri"/>
              </a:rPr>
              <a:t>n</a:t>
            </a:r>
            <a:r>
              <a:rPr lang="en-US" spc="-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(</a:t>
            </a:r>
            <a:r>
              <a:rPr i="1" dirty="0">
                <a:latin typeface="Calibri"/>
                <a:cs typeface="Calibri"/>
              </a:rPr>
              <a:t>c</a:t>
            </a:r>
            <a:r>
              <a:rPr i="1" spc="-5" dirty="0">
                <a:latin typeface="Calibri"/>
                <a:cs typeface="Calibri"/>
              </a:rPr>
              <a:t>losing</a:t>
            </a:r>
            <a:r>
              <a:rPr lang="en-US" i="1" spc="-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meeting)</a:t>
            </a:r>
            <a:endParaRPr lang="en-US" i="1" spc="-10" dirty="0">
              <a:latin typeface="Calibri"/>
              <a:cs typeface="Calibri"/>
            </a:endParaRPr>
          </a:p>
          <a:p>
            <a:pPr marL="403225" indent="-223838">
              <a:lnSpc>
                <a:spcPct val="100000"/>
              </a:lnSpc>
              <a:buAutoNum type="arabicPeriod"/>
              <a:tabLst>
                <a:tab pos="3114675" algn="l"/>
                <a:tab pos="4416425" algn="l"/>
                <a:tab pos="5422900" algn="l"/>
                <a:tab pos="7258050" algn="l"/>
              </a:tabLst>
            </a:pPr>
            <a:endParaRPr dirty="0">
              <a:latin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8E7CF-A712-8E20-1D9B-45601221B94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25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D6142A1A-FF53-0561-3D4A-CF77738B9E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96027" y="291850"/>
            <a:ext cx="5102066" cy="330699"/>
          </a:xfrm>
          <a:prstGeom prst="rect">
            <a:avLst/>
          </a:prstGeom>
        </p:spPr>
        <p:txBody>
          <a:bodyPr spcFirstLastPara="1" vert="horz" wrap="square" lIns="0" tIns="10001" rIns="0" bIns="0" rtlCol="0" anchor="t" anchorCtr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000" spc="-71" dirty="0">
                <a:latin typeface="Calibri" panose="020F0502020204030204" pitchFamily="34" charset="0"/>
                <a:cs typeface="Calibri" panose="020F0502020204030204" pitchFamily="34" charset="0"/>
              </a:rPr>
              <a:t>RAPAT </a:t>
            </a:r>
            <a:r>
              <a:rPr sz="2000" spc="-23" dirty="0">
                <a:latin typeface="Calibri" panose="020F0502020204030204" pitchFamily="34" charset="0"/>
                <a:cs typeface="Calibri" panose="020F0502020204030204" pitchFamily="34" charset="0"/>
              </a:rPr>
              <a:t>PENUTUPAN </a:t>
            </a:r>
            <a:r>
              <a:rPr sz="2000" i="1" spc="-15" dirty="0">
                <a:latin typeface="Calibri" panose="020F0502020204030204" pitchFamily="34" charset="0"/>
                <a:cs typeface="Calibri" panose="020F0502020204030204" pitchFamily="34" charset="0"/>
              </a:rPr>
              <a:t>(CLOSING</a:t>
            </a:r>
            <a:r>
              <a:rPr sz="2000" i="1" spc="7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i="1" spc="-4" dirty="0">
                <a:latin typeface="Calibri" panose="020F0502020204030204" pitchFamily="34" charset="0"/>
                <a:cs typeface="Calibri" panose="020F0502020204030204" pitchFamily="34" charset="0"/>
              </a:rPr>
              <a:t>MEETING)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6093AB94-4745-B19D-1EAE-90BAFF691490}"/>
              </a:ext>
            </a:extLst>
          </p:cNvPr>
          <p:cNvSpPr txBox="1"/>
          <p:nvPr/>
        </p:nvSpPr>
        <p:spPr>
          <a:xfrm>
            <a:off x="885196" y="1078844"/>
            <a:ext cx="6055519" cy="1886927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42900" marR="3810" indent="-342900" algn="just">
              <a:buAutoNum type="arabicPeriod"/>
              <a:tabLst>
                <a:tab pos="396240" algn="l"/>
              </a:tabLst>
            </a:pPr>
            <a:r>
              <a:rPr spc="-11" dirty="0" err="1">
                <a:latin typeface="Calibri"/>
                <a:cs typeface="Calibri"/>
              </a:rPr>
              <a:t>Ketua</a:t>
            </a:r>
            <a:r>
              <a:rPr spc="450" dirty="0">
                <a:latin typeface="Calibri"/>
                <a:cs typeface="Calibri"/>
              </a:rPr>
              <a:t> </a:t>
            </a:r>
            <a:r>
              <a:rPr spc="-11" dirty="0">
                <a:latin typeface="Calibri"/>
                <a:cs typeface="Calibri"/>
              </a:rPr>
              <a:t>bersama  </a:t>
            </a:r>
            <a:r>
              <a:rPr spc="-8" dirty="0">
                <a:latin typeface="Calibri"/>
                <a:cs typeface="Calibri"/>
              </a:rPr>
              <a:t>anggota </a:t>
            </a:r>
            <a:r>
              <a:rPr spc="-4" dirty="0">
                <a:latin typeface="Calibri"/>
                <a:cs typeface="Calibri"/>
              </a:rPr>
              <a:t>tim audit </a:t>
            </a:r>
            <a:r>
              <a:rPr spc="-11" dirty="0">
                <a:latin typeface="Calibri"/>
                <a:cs typeface="Calibri"/>
              </a:rPr>
              <a:t>mengadakan  </a:t>
            </a:r>
            <a:r>
              <a:rPr spc="-15" dirty="0">
                <a:latin typeface="Calibri"/>
                <a:cs typeface="Calibri"/>
              </a:rPr>
              <a:t>rapat </a:t>
            </a:r>
            <a:r>
              <a:rPr spc="-4" dirty="0">
                <a:latin typeface="Calibri"/>
                <a:cs typeface="Calibri"/>
              </a:rPr>
              <a:t>penutupan audit </a:t>
            </a:r>
            <a:r>
              <a:rPr spc="-11" dirty="0">
                <a:latin typeface="Calibri"/>
                <a:cs typeface="Calibri"/>
              </a:rPr>
              <a:t>dengan teraudit </a:t>
            </a:r>
            <a:r>
              <a:rPr spc="-4" dirty="0">
                <a:latin typeface="Calibri"/>
                <a:cs typeface="Calibri"/>
              </a:rPr>
              <a:t>membahas  </a:t>
            </a:r>
            <a:r>
              <a:rPr spc="-8" dirty="0">
                <a:latin typeface="Calibri"/>
                <a:cs typeface="Calibri"/>
              </a:rPr>
              <a:t>temuan </a:t>
            </a:r>
            <a:r>
              <a:rPr spc="-4" dirty="0">
                <a:latin typeface="Calibri"/>
                <a:cs typeface="Calibri"/>
              </a:rPr>
              <a:t>audit </a:t>
            </a:r>
            <a:r>
              <a:rPr spc="-8" dirty="0" err="1">
                <a:latin typeface="Calibri"/>
                <a:cs typeface="Calibri"/>
              </a:rPr>
              <a:t>untuk</a:t>
            </a:r>
            <a:r>
              <a:rPr spc="41" dirty="0">
                <a:latin typeface="Calibri"/>
                <a:cs typeface="Calibri"/>
              </a:rPr>
              <a:t> </a:t>
            </a:r>
            <a:r>
              <a:rPr spc="-11" dirty="0" err="1">
                <a:latin typeface="Calibri"/>
                <a:cs typeface="Calibri"/>
              </a:rPr>
              <a:t>disepakati</a:t>
            </a:r>
            <a:endParaRPr lang="en-US" dirty="0">
              <a:latin typeface="Calibri"/>
              <a:cs typeface="Calibri"/>
            </a:endParaRPr>
          </a:p>
          <a:p>
            <a:pPr marL="342900" marR="3810" indent="-342900" algn="just">
              <a:buAutoNum type="arabicPeriod"/>
              <a:tabLst>
                <a:tab pos="396240" algn="l"/>
              </a:tabLst>
            </a:pPr>
            <a:r>
              <a:rPr spc="-11" dirty="0" err="1">
                <a:latin typeface="Calibri"/>
                <a:cs typeface="Calibri"/>
              </a:rPr>
              <a:t>Ketua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tim </a:t>
            </a:r>
            <a:r>
              <a:rPr spc="-4" dirty="0">
                <a:latin typeface="Calibri"/>
                <a:cs typeface="Calibri"/>
              </a:rPr>
              <a:t>audit </a:t>
            </a:r>
            <a:r>
              <a:rPr spc="-8" dirty="0">
                <a:latin typeface="Calibri"/>
                <a:cs typeface="Calibri"/>
              </a:rPr>
              <a:t>dan </a:t>
            </a:r>
            <a:r>
              <a:rPr spc="-11" dirty="0">
                <a:latin typeface="Calibri"/>
                <a:cs typeface="Calibri"/>
              </a:rPr>
              <a:t>teraudit </a:t>
            </a:r>
            <a:r>
              <a:rPr spc="-8" dirty="0">
                <a:latin typeface="Calibri"/>
                <a:cs typeface="Calibri"/>
              </a:rPr>
              <a:t>bersama-sama  </a:t>
            </a:r>
            <a:r>
              <a:rPr spc="-11" dirty="0">
                <a:latin typeface="Calibri"/>
                <a:cs typeface="Calibri"/>
              </a:rPr>
              <a:t>menandatangani daftar </a:t>
            </a:r>
            <a:r>
              <a:rPr spc="-8" dirty="0">
                <a:latin typeface="Calibri"/>
                <a:cs typeface="Calibri"/>
              </a:rPr>
              <a:t>temuan</a:t>
            </a:r>
            <a:r>
              <a:rPr spc="4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audit.</a:t>
            </a:r>
            <a:endParaRPr lang="en-US" spc="-4" dirty="0">
              <a:latin typeface="Calibri"/>
              <a:cs typeface="Calibri"/>
            </a:endParaRPr>
          </a:p>
          <a:p>
            <a:pPr marL="342900" marR="3810" indent="-342900" algn="just">
              <a:buAutoNum type="arabicPeriod"/>
              <a:tabLst>
                <a:tab pos="396240" algn="l"/>
              </a:tabLst>
            </a:pPr>
            <a:r>
              <a:rPr lang="en-ID" spc="-4" dirty="0" err="1">
                <a:latin typeface="Calibri"/>
                <a:cs typeface="Calibri"/>
              </a:rPr>
              <a:t>Ketua</a:t>
            </a:r>
            <a:r>
              <a:rPr lang="en-ID" spc="-4" dirty="0">
                <a:latin typeface="Calibri"/>
                <a:cs typeface="Calibri"/>
              </a:rPr>
              <a:t> auditor </a:t>
            </a:r>
            <a:r>
              <a:rPr lang="en-ID" spc="-4" dirty="0" err="1">
                <a:latin typeface="Calibri"/>
                <a:cs typeface="Calibri"/>
              </a:rPr>
              <a:t>menyerahkan</a:t>
            </a:r>
            <a:r>
              <a:rPr lang="en-ID" spc="-4" dirty="0">
                <a:latin typeface="Calibri"/>
                <a:cs typeface="Calibri"/>
              </a:rPr>
              <a:t> form PTK </a:t>
            </a:r>
            <a:r>
              <a:rPr lang="en-ID" spc="-4" dirty="0" err="1">
                <a:latin typeface="Calibri"/>
                <a:cs typeface="Calibri"/>
              </a:rPr>
              <a:t>untuk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dianalisis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akar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penyebab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ketidaksesuaian</a:t>
            </a:r>
            <a:r>
              <a:rPr lang="en-ID" spc="-4" dirty="0">
                <a:latin typeface="Calibri"/>
                <a:cs typeface="Calibri"/>
              </a:rPr>
              <a:t> dan </a:t>
            </a:r>
            <a:r>
              <a:rPr lang="en-ID" spc="-4" dirty="0" err="1">
                <a:latin typeface="Calibri"/>
                <a:cs typeface="Calibri"/>
              </a:rPr>
              <a:t>rencana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tindaklajut</a:t>
            </a:r>
            <a:r>
              <a:rPr lang="en-ID" spc="-4" dirty="0">
                <a:latin typeface="Calibri"/>
                <a:cs typeface="Calibri"/>
              </a:rPr>
              <a:t> pada </a:t>
            </a:r>
            <a:r>
              <a:rPr lang="en-ID" spc="-4" dirty="0" err="1">
                <a:latin typeface="Calibri"/>
                <a:cs typeface="Calibri"/>
              </a:rPr>
              <a:t>setiap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perttemuan</a:t>
            </a:r>
            <a:r>
              <a:rPr lang="en-ID" spc="-4" dirty="0">
                <a:latin typeface="Calibri"/>
                <a:cs typeface="Calibri"/>
              </a:rPr>
              <a:t> audit</a:t>
            </a:r>
          </a:p>
          <a:p>
            <a:pPr marL="342900" marR="3810" indent="-342900" algn="just">
              <a:buAutoNum type="arabicPeriod"/>
              <a:tabLst>
                <a:tab pos="396240" algn="l"/>
              </a:tabLst>
            </a:pPr>
            <a:r>
              <a:rPr lang="en-ID" spc="-4" dirty="0" err="1">
                <a:latin typeface="Calibri"/>
                <a:cs typeface="Calibri"/>
              </a:rPr>
              <a:t>Ketua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tim</a:t>
            </a:r>
            <a:r>
              <a:rPr lang="en-ID" spc="-4" dirty="0">
                <a:latin typeface="Calibri"/>
                <a:cs typeface="Calibri"/>
              </a:rPr>
              <a:t> audit </a:t>
            </a:r>
            <a:r>
              <a:rPr lang="en-ID" spc="-4" dirty="0" err="1">
                <a:latin typeface="Calibri"/>
                <a:cs typeface="Calibri"/>
              </a:rPr>
              <a:t>menutup</a:t>
            </a:r>
            <a:r>
              <a:rPr lang="en-ID" spc="-4" dirty="0">
                <a:latin typeface="Calibri"/>
                <a:cs typeface="Calibri"/>
              </a:rPr>
              <a:t> </a:t>
            </a:r>
            <a:r>
              <a:rPr lang="en-ID" spc="-4" dirty="0" err="1">
                <a:latin typeface="Calibri"/>
                <a:cs typeface="Calibri"/>
              </a:rPr>
              <a:t>aara</a:t>
            </a:r>
            <a:r>
              <a:rPr lang="en-ID" spc="-4" dirty="0">
                <a:latin typeface="Calibri"/>
                <a:cs typeface="Calibri"/>
              </a:rPr>
              <a:t> audit</a:t>
            </a:r>
            <a:endParaRPr lang="en-US" spc="-4" dirty="0">
              <a:latin typeface="Calibri"/>
              <a:cs typeface="Calibri"/>
            </a:endParaRPr>
          </a:p>
          <a:p>
            <a:pPr marL="395764" marR="5239" indent="-386715" algn="just">
              <a:lnSpc>
                <a:spcPts val="2265"/>
              </a:lnSpc>
              <a:spcBef>
                <a:spcPts val="514"/>
              </a:spcBef>
              <a:buAutoNum type="arabicPeriod"/>
              <a:tabLst>
                <a:tab pos="396240" algn="l"/>
              </a:tabLst>
            </a:pPr>
            <a:endParaRPr dirty="0">
              <a:latin typeface="Calibri"/>
              <a:cs typeface="Calibri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8DE28ADB-F2D5-EC10-7B3A-121FC6EEE5A2}"/>
              </a:ext>
            </a:extLst>
          </p:cNvPr>
          <p:cNvSpPr txBox="1">
            <a:spLocks/>
          </p:cNvSpPr>
          <p:nvPr/>
        </p:nvSpPr>
        <p:spPr>
          <a:xfrm>
            <a:off x="190781" y="2798738"/>
            <a:ext cx="3496310" cy="33406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2700">
              <a:spcBef>
                <a:spcPts val="105"/>
              </a:spcBef>
            </a:pPr>
            <a:r>
              <a:rPr lang="en-ID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Format </a:t>
            </a:r>
            <a:r>
              <a:rPr lang="en-ID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Laporan</a:t>
            </a:r>
            <a:r>
              <a:rPr lang="en-ID" sz="2000" spc="-114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dirty="0">
                <a:latin typeface="Calibri" panose="020F0502020204030204" pitchFamily="34" charset="0"/>
                <a:cs typeface="Calibri" panose="020F0502020204030204" pitchFamily="34" charset="0"/>
              </a:rPr>
              <a:t>AMI</a:t>
            </a: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380B2DC8-E6C3-132D-7CCB-4C37321E273E}"/>
              </a:ext>
            </a:extLst>
          </p:cNvPr>
          <p:cNvSpPr txBox="1"/>
          <p:nvPr/>
        </p:nvSpPr>
        <p:spPr>
          <a:xfrm>
            <a:off x="885196" y="3189746"/>
            <a:ext cx="8521065" cy="15202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4490" indent="-35242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65125" algn="l"/>
              </a:tabLst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Identifikasi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laporan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4490" indent="-352425">
              <a:lnSpc>
                <a:spcPct val="100000"/>
              </a:lnSpc>
              <a:buAutoNum type="arabicPeriod"/>
              <a:tabLst>
                <a:tab pos="365125" algn="l"/>
              </a:tabLst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Maksud,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tujuan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ruang 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lingkup</a:t>
            </a:r>
            <a:r>
              <a:rPr spc="1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4490" indent="-352425">
              <a:lnSpc>
                <a:spcPct val="100000"/>
              </a:lnSpc>
              <a:buAutoNum type="arabicPeriod"/>
              <a:tabLst>
                <a:tab pos="365125" algn="l"/>
              </a:tabLst>
            </a:pP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Rincian 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program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audit, </a:t>
            </a:r>
            <a:r>
              <a:rPr spc="-35" dirty="0">
                <a:latin typeface="Calibri" panose="020F0502020204030204" pitchFamily="34" charset="0"/>
                <a:cs typeface="Calibri" panose="020F0502020204030204" pitchFamily="34" charset="0"/>
              </a:rPr>
              <a:t>auditor,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tanggal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spc="1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4805" marR="5080" indent="-332740">
              <a:lnSpc>
                <a:spcPct val="100000"/>
              </a:lnSpc>
              <a:buFont typeface="Calibri"/>
              <a:buAutoNum type="arabicPeriod"/>
              <a:tabLst>
                <a:tab pos="378460" algn="l"/>
              </a:tabLst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Identifikasi dokumen 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referensi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(standar</a:t>
            </a:r>
            <a:r>
              <a:rPr i="1" spc="-1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 spc="-5" dirty="0">
                <a:latin typeface="Calibri" panose="020F0502020204030204" pitchFamily="34" charset="0"/>
                <a:cs typeface="Calibri" panose="020F0502020204030204" pitchFamily="34" charset="0"/>
              </a:rPr>
              <a:t>quality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manual,  </a:t>
            </a:r>
            <a:r>
              <a:rPr spc="-40" dirty="0">
                <a:latin typeface="Calibri" panose="020F0502020204030204" pitchFamily="34" charset="0"/>
                <a:cs typeface="Calibri" panose="020F0502020204030204" pitchFamily="34" charset="0"/>
              </a:rPr>
              <a:t>prosedur, 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kontrak,</a:t>
            </a:r>
            <a:r>
              <a:rPr spc="1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dll)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4490" indent="-352425">
              <a:lnSpc>
                <a:spcPct val="100000"/>
              </a:lnSpc>
              <a:buAutoNum type="arabicPeriod"/>
              <a:tabLst>
                <a:tab pos="365125" algn="l"/>
              </a:tabLst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Daftar temuan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4490" indent="-35242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65125" algn="l"/>
              </a:tabLst>
            </a:pP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Saran 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peningkatan</a:t>
            </a:r>
            <a:r>
              <a:rPr spc="5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mutu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4490" indent="-352425">
              <a:lnSpc>
                <a:spcPct val="100000"/>
              </a:lnSpc>
              <a:buAutoNum type="arabicPeriod"/>
              <a:tabLst>
                <a:tab pos="365125" algn="l"/>
              </a:tabLst>
            </a:pP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Kesimpulan</a:t>
            </a:r>
            <a:r>
              <a:rPr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audit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5C5EE3-D996-7E95-AED3-B69632438FE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2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8914D2-03B1-5914-DEF9-82565F563925}"/>
              </a:ext>
            </a:extLst>
          </p:cNvPr>
          <p:cNvSpPr txBox="1"/>
          <p:nvPr/>
        </p:nvSpPr>
        <p:spPr>
          <a:xfrm>
            <a:off x="3431822" y="198684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CHECK MODAL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4CCE6-FA6F-AFD4-77B7-F7B2BFBEDD6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3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779</Words>
  <Application>Microsoft Macintosh PowerPoint</Application>
  <PresentationFormat>On-screen Show (16:9)</PresentationFormat>
  <Paragraphs>105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Century Gothic</vt:lpstr>
      <vt:lpstr>Calibri</vt:lpstr>
      <vt:lpstr>Staatliches</vt:lpstr>
      <vt:lpstr>Lato</vt:lpstr>
      <vt:lpstr>Times New Roman</vt:lpstr>
      <vt:lpstr>Roboto Condensed Light</vt:lpstr>
      <vt:lpstr>Arial</vt:lpstr>
      <vt:lpstr>Segoe UI Historic</vt:lpstr>
      <vt:lpstr>Open Sans</vt:lpstr>
      <vt:lpstr>Arial Narrow</vt:lpstr>
      <vt:lpstr>Josefin Sans</vt:lpstr>
      <vt:lpstr>Aquatic and Physical Therapy Center by Slidesgo</vt:lpstr>
      <vt:lpstr>PowerPoint Presentation</vt:lpstr>
      <vt:lpstr>PowerPoint Presentation</vt:lpstr>
      <vt:lpstr>Tahapan Audit Mutu Internal</vt:lpstr>
      <vt:lpstr>Tahapan AMI</vt:lpstr>
      <vt:lpstr>TAHAPAN AUDIT DOKUMEN</vt:lpstr>
      <vt:lpstr>Tahapan Audit Lapangan</vt:lpstr>
      <vt:lpstr>MENCATAT HASIL</vt:lpstr>
      <vt:lpstr>RAPAT PENUTUPAN (CLOSING MEETING)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34</cp:revision>
  <dcterms:modified xsi:type="dcterms:W3CDTF">2023-06-08T16:33:20Z</dcterms:modified>
</cp:coreProperties>
</file>